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19"/>
  </p:notesMasterIdLst>
  <p:sldIdLst>
    <p:sldId id="256" r:id="rId3"/>
    <p:sldId id="259" r:id="rId4"/>
    <p:sldId id="274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uuDJDlwCSRfPdAltYAJkg==" hashData="4+O3a0peCOadRnvhKmY/7QnkDzeVT71buJ1W+r5kRqJFPY2HrxgfXRGSwMARv7Y4w0wEqSD40Y6cPDuqnIvPsw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13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767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306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463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51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7270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4001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5113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370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20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635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71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416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273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631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51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71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06CD-D5DC-46C6-9952-79AEC0252D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85C5-5CDA-490F-AB09-F5AA4226F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06CD-D5DC-46C6-9952-79AEC0252D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85C5-5CDA-490F-AB09-F5AA4226F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06CD-D5DC-46C6-9952-79AEC0252D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85C5-5CDA-490F-AB09-F5AA4226F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06CD-D5DC-46C6-9952-79AEC0252D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85C5-5CDA-490F-AB09-F5AA4226F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06CD-D5DC-46C6-9952-79AEC0252D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85C5-5CDA-490F-AB09-F5AA4226F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06CD-D5DC-46C6-9952-79AEC0252D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85C5-5CDA-490F-AB09-F5AA4226F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06CD-D5DC-46C6-9952-79AEC0252D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85C5-5CDA-490F-AB09-F5AA4226F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06CD-D5DC-46C6-9952-79AEC0252D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85C5-5CDA-490F-AB09-F5AA4226F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06CD-D5DC-46C6-9952-79AEC0252D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85C5-5CDA-490F-AB09-F5AA4226F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06CD-D5DC-46C6-9952-79AEC0252D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85C5-5CDA-490F-AB09-F5AA4226F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06CD-D5DC-46C6-9952-79AEC0252D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85C5-5CDA-490F-AB09-F5AA4226F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306CD-D5DC-46C6-9952-79AEC0252D5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85C5-5CDA-490F-AB09-F5AA4226F2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.jpe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.jpe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3.jpe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26.png"/><Relationship Id="rId3" Type="http://schemas.openxmlformats.org/officeDocument/2006/relationships/image" Target="../media/image7.jpe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 txBox="1"/>
          <p:nvPr/>
        </p:nvSpPr>
        <p:spPr>
          <a:xfrm>
            <a:off x="2724291" y="2809130"/>
            <a:ext cx="2609709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80035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000" b="1" spc="-2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0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J</a:t>
            </a:r>
            <a:r>
              <a:rPr sz="2000" b="1" spc="-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b="1" spc="-45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J</a:t>
            </a:r>
            <a:r>
              <a:rPr sz="2000" b="1" spc="-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b="1" spc="-45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2000" b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7" name="object 7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2590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Core Java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5052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 I/O – Part 3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513" y="817459"/>
            <a:ext cx="58400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52345" algn="l"/>
              </a:tabLst>
            </a:pPr>
            <a:r>
              <a:rPr sz="4000" dirty="0">
                <a:latin typeface="+mj-lt"/>
                <a:cs typeface="Verdana"/>
              </a:rPr>
              <a:t>Steps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spc="-10" dirty="0" smtClean="0">
                <a:latin typeface="+mj-lt"/>
                <a:cs typeface="Verdana"/>
              </a:rPr>
              <a:t>f</a:t>
            </a:r>
            <a:r>
              <a:rPr sz="4000" dirty="0" smtClean="0">
                <a:latin typeface="+mj-lt"/>
                <a:cs typeface="Verdana"/>
              </a:rPr>
              <a:t>or</a:t>
            </a:r>
            <a:r>
              <a:rPr lang="en-US" sz="4000" dirty="0" smtClean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De</a:t>
            </a:r>
            <a:r>
              <a:rPr sz="4000" spc="-5" dirty="0" smtClean="0">
                <a:latin typeface="+mj-lt"/>
                <a:cs typeface="Verdana"/>
              </a:rPr>
              <a:t>-</a:t>
            </a:r>
            <a:r>
              <a:rPr sz="4000" dirty="0" smtClean="0">
                <a:latin typeface="+mj-lt"/>
                <a:cs typeface="Verdana"/>
              </a:rPr>
              <a:t>seri</a:t>
            </a:r>
            <a:r>
              <a:rPr sz="4000" spc="-10" dirty="0" smtClean="0">
                <a:latin typeface="+mj-lt"/>
                <a:cs typeface="Verdana"/>
              </a:rPr>
              <a:t>a</a:t>
            </a:r>
            <a:r>
              <a:rPr sz="4000" dirty="0" smtClean="0">
                <a:latin typeface="+mj-lt"/>
                <a:cs typeface="Verdana"/>
              </a:rPr>
              <a:t>lizat</a:t>
            </a:r>
            <a:r>
              <a:rPr sz="4000" spc="-10" dirty="0" smtClean="0">
                <a:latin typeface="+mj-lt"/>
                <a:cs typeface="Verdana"/>
              </a:rPr>
              <a:t>i</a:t>
            </a:r>
            <a:r>
              <a:rPr sz="4000" dirty="0" smtClean="0">
                <a:latin typeface="+mj-lt"/>
                <a:cs typeface="Verdana"/>
              </a:rPr>
              <a:t>on</a:t>
            </a:r>
            <a:endParaRPr sz="4000" dirty="0">
              <a:latin typeface="+mj-lt"/>
              <a:cs typeface="Verdana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3618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82295" indent="0">
              <a:lnSpc>
                <a:spcPct val="150000"/>
              </a:lnSpc>
              <a:buNone/>
            </a:pPr>
            <a:r>
              <a:rPr sz="2400" b="1" dirty="0">
                <a:cs typeface="Arial"/>
              </a:rPr>
              <a:t>Step</a:t>
            </a:r>
            <a:r>
              <a:rPr sz="2400" b="1" spc="-15" dirty="0">
                <a:cs typeface="Arial"/>
              </a:rPr>
              <a:t> </a:t>
            </a:r>
            <a:r>
              <a:rPr sz="2400" b="1" dirty="0">
                <a:cs typeface="Arial"/>
              </a:rPr>
              <a:t>1</a:t>
            </a:r>
            <a:r>
              <a:rPr sz="2400" b="1" spc="-10" dirty="0">
                <a:cs typeface="Arial"/>
              </a:rPr>
              <a:t> </a:t>
            </a:r>
            <a:r>
              <a:rPr sz="2400" b="1" dirty="0">
                <a:cs typeface="Arial"/>
              </a:rPr>
              <a:t>:</a:t>
            </a:r>
            <a:r>
              <a:rPr sz="2400" b="1" spc="-5" dirty="0">
                <a:cs typeface="Arial"/>
              </a:rPr>
              <a:t> </a:t>
            </a:r>
            <a:r>
              <a:rPr sz="2400" dirty="0"/>
              <a:t>Create an object</a:t>
            </a:r>
            <a:r>
              <a:rPr sz="2400" spc="5" dirty="0"/>
              <a:t> </a:t>
            </a:r>
            <a:r>
              <a:rPr sz="2400" dirty="0"/>
              <a:t>of the</a:t>
            </a:r>
            <a:r>
              <a:rPr sz="2400" spc="-10" dirty="0"/>
              <a:t> </a:t>
            </a:r>
            <a:r>
              <a:rPr sz="2400" b="1" i="1" dirty="0">
                <a:solidFill>
                  <a:srgbClr val="0070C0"/>
                </a:solidFill>
                <a:cs typeface="Arial"/>
              </a:rPr>
              <a:t>Fi</a:t>
            </a:r>
            <a:r>
              <a:rPr sz="2400" b="1" i="1" spc="5" dirty="0">
                <a:solidFill>
                  <a:srgbClr val="0070C0"/>
                </a:solidFill>
                <a:cs typeface="Arial"/>
              </a:rPr>
              <a:t>l</a:t>
            </a:r>
            <a:r>
              <a:rPr sz="2400" b="1" i="1" dirty="0">
                <a:solidFill>
                  <a:srgbClr val="0070C0"/>
                </a:solidFill>
                <a:cs typeface="Arial"/>
              </a:rPr>
              <a:t>eInputStream</a:t>
            </a:r>
            <a:r>
              <a:rPr sz="2400" b="1" i="1" spc="-20" dirty="0">
                <a:solidFill>
                  <a:srgbClr val="0070C0"/>
                </a:solidFill>
                <a:cs typeface="Arial"/>
              </a:rPr>
              <a:t> </a:t>
            </a:r>
            <a:r>
              <a:rPr sz="2400" dirty="0"/>
              <a:t>cl</a:t>
            </a:r>
            <a:r>
              <a:rPr sz="2400" spc="-10" dirty="0"/>
              <a:t>a</a:t>
            </a:r>
            <a:r>
              <a:rPr sz="2400" dirty="0"/>
              <a:t>ss </a:t>
            </a:r>
            <a:r>
              <a:rPr sz="2400" spc="5" dirty="0"/>
              <a:t>f</a:t>
            </a:r>
            <a:r>
              <a:rPr sz="2400" dirty="0"/>
              <a:t>or read</a:t>
            </a:r>
            <a:r>
              <a:rPr sz="2400" spc="-10" dirty="0"/>
              <a:t>i</a:t>
            </a:r>
            <a:r>
              <a:rPr sz="2400" dirty="0"/>
              <a:t>ng</a:t>
            </a:r>
            <a:r>
              <a:rPr sz="2400" spc="10" dirty="0"/>
              <a:t> </a:t>
            </a:r>
            <a:endParaRPr lang="en-US" sz="2400" spc="10" dirty="0" smtClean="0"/>
          </a:p>
          <a:p>
            <a:pPr marL="0" marR="582295" indent="0">
              <a:lnSpc>
                <a:spcPct val="150000"/>
              </a:lnSpc>
              <a:buNone/>
            </a:pPr>
            <a:r>
              <a:rPr lang="en-US" sz="2400" spc="10" dirty="0"/>
              <a:t> </a:t>
            </a:r>
            <a:r>
              <a:rPr lang="en-US" sz="2400" spc="10" dirty="0" smtClean="0"/>
              <a:t>              </a:t>
            </a:r>
            <a:r>
              <a:rPr sz="2400" dirty="0" smtClean="0"/>
              <a:t>the</a:t>
            </a:r>
            <a:r>
              <a:rPr sz="2400" spc="-10" dirty="0" smtClean="0"/>
              <a:t> </a:t>
            </a:r>
            <a:r>
              <a:rPr sz="2400" dirty="0"/>
              <a:t>file</a:t>
            </a:r>
            <a:r>
              <a:rPr sz="2400" spc="5" dirty="0"/>
              <a:t> </a:t>
            </a:r>
            <a:r>
              <a:rPr sz="2400" b="1" dirty="0">
                <a:cs typeface="Arial"/>
              </a:rPr>
              <a:t>(F</a:t>
            </a:r>
            <a:r>
              <a:rPr sz="2400" b="1" spc="5" dirty="0">
                <a:cs typeface="Arial"/>
              </a:rPr>
              <a:t>)</a:t>
            </a:r>
            <a:r>
              <a:rPr sz="2400" dirty="0"/>
              <a:t>.</a:t>
            </a:r>
          </a:p>
          <a:p>
            <a:pPr marL="0" marR="26035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sz="2400" b="1" dirty="0">
                <a:cs typeface="Arial"/>
              </a:rPr>
              <a:t>Step</a:t>
            </a:r>
            <a:r>
              <a:rPr sz="2400" b="1" spc="-15" dirty="0">
                <a:cs typeface="Arial"/>
              </a:rPr>
              <a:t> </a:t>
            </a:r>
            <a:r>
              <a:rPr sz="2400" b="1" dirty="0">
                <a:cs typeface="Arial"/>
              </a:rPr>
              <a:t>2</a:t>
            </a:r>
            <a:r>
              <a:rPr sz="2400" b="1" spc="-10" dirty="0">
                <a:cs typeface="Arial"/>
              </a:rPr>
              <a:t> </a:t>
            </a:r>
            <a:r>
              <a:rPr sz="2400" b="1" dirty="0">
                <a:cs typeface="Arial"/>
              </a:rPr>
              <a:t>:</a:t>
            </a:r>
            <a:r>
              <a:rPr sz="2400" b="1" spc="-5" dirty="0">
                <a:cs typeface="Arial"/>
              </a:rPr>
              <a:t> </a:t>
            </a:r>
            <a:r>
              <a:rPr sz="2400" dirty="0"/>
              <a:t>Create an object</a:t>
            </a:r>
            <a:r>
              <a:rPr sz="2400" spc="5" dirty="0"/>
              <a:t> </a:t>
            </a:r>
            <a:r>
              <a:rPr sz="2400" dirty="0"/>
              <a:t>of the</a:t>
            </a:r>
            <a:r>
              <a:rPr sz="2400" spc="-10" dirty="0"/>
              <a:t> </a:t>
            </a:r>
            <a:r>
              <a:rPr sz="2400" b="1" i="1" dirty="0">
                <a:solidFill>
                  <a:srgbClr val="0070C0"/>
                </a:solidFill>
                <a:cs typeface="Arial"/>
              </a:rPr>
              <a:t>Ob</a:t>
            </a:r>
            <a:r>
              <a:rPr sz="2400" b="1" i="1" spc="5" dirty="0">
                <a:solidFill>
                  <a:srgbClr val="0070C0"/>
                </a:solidFill>
                <a:cs typeface="Arial"/>
              </a:rPr>
              <a:t>j</a:t>
            </a:r>
            <a:r>
              <a:rPr sz="2400" b="1" i="1" dirty="0">
                <a:solidFill>
                  <a:srgbClr val="0070C0"/>
                </a:solidFill>
                <a:cs typeface="Arial"/>
              </a:rPr>
              <a:t>ectInputStream</a:t>
            </a:r>
            <a:r>
              <a:rPr sz="2400" b="1" i="1" spc="-20" dirty="0">
                <a:solidFill>
                  <a:srgbClr val="0070C0"/>
                </a:solidFill>
                <a:cs typeface="Arial"/>
              </a:rPr>
              <a:t> </a:t>
            </a:r>
            <a:r>
              <a:rPr sz="2400" dirty="0"/>
              <a:t>cl</a:t>
            </a:r>
            <a:r>
              <a:rPr sz="2400" spc="-10" dirty="0"/>
              <a:t>a</a:t>
            </a:r>
            <a:r>
              <a:rPr sz="2400" dirty="0"/>
              <a:t>ss </a:t>
            </a:r>
            <a:r>
              <a:rPr sz="2400" spc="5" dirty="0"/>
              <a:t>t</a:t>
            </a:r>
            <a:r>
              <a:rPr sz="2400" dirty="0"/>
              <a:t>o read</a:t>
            </a:r>
            <a:r>
              <a:rPr sz="2400" spc="-10" dirty="0"/>
              <a:t> </a:t>
            </a:r>
            <a:r>
              <a:rPr sz="2400" dirty="0"/>
              <a:t>the </a:t>
            </a:r>
            <a:endParaRPr lang="en-US" sz="2400" dirty="0" smtClean="0"/>
          </a:p>
          <a:p>
            <a:pPr marL="0" marR="26035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 smtClean="0"/>
              <a:t>               </a:t>
            </a:r>
            <a:r>
              <a:rPr sz="2400" dirty="0" smtClean="0"/>
              <a:t>ob</a:t>
            </a:r>
            <a:r>
              <a:rPr sz="2400" spc="5" dirty="0" smtClean="0"/>
              <a:t>j</a:t>
            </a:r>
            <a:r>
              <a:rPr sz="2400" dirty="0" smtClean="0"/>
              <a:t>ect </a:t>
            </a:r>
            <a:r>
              <a:rPr sz="2400" dirty="0"/>
              <a:t>from</a:t>
            </a:r>
            <a:r>
              <a:rPr sz="2400" spc="-15" dirty="0"/>
              <a:t> </a:t>
            </a:r>
            <a:r>
              <a:rPr sz="2400" dirty="0"/>
              <a:t>the </a:t>
            </a:r>
            <a:r>
              <a:rPr sz="2400" spc="5" dirty="0"/>
              <a:t>f</a:t>
            </a:r>
            <a:r>
              <a:rPr sz="2400" dirty="0"/>
              <a:t>i</a:t>
            </a:r>
            <a:r>
              <a:rPr sz="2400" spc="-10" dirty="0"/>
              <a:t>l</a:t>
            </a:r>
            <a:r>
              <a:rPr sz="2400" dirty="0"/>
              <a:t>e </a:t>
            </a:r>
            <a:r>
              <a:rPr sz="2400" b="1" dirty="0">
                <a:cs typeface="Arial"/>
              </a:rPr>
              <a:t>(F</a:t>
            </a:r>
            <a:r>
              <a:rPr sz="2400" b="1" spc="5" dirty="0">
                <a:cs typeface="Arial"/>
              </a:rPr>
              <a:t>)</a:t>
            </a:r>
            <a:r>
              <a:rPr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2039"/>
              </a:spcBef>
              <a:buNone/>
            </a:pPr>
            <a:r>
              <a:rPr sz="2400" b="1" dirty="0">
                <a:cs typeface="Arial"/>
              </a:rPr>
              <a:t>Step</a:t>
            </a:r>
            <a:r>
              <a:rPr sz="2400" b="1" spc="-15" dirty="0">
                <a:cs typeface="Arial"/>
              </a:rPr>
              <a:t> </a:t>
            </a:r>
            <a:r>
              <a:rPr sz="2400" b="1" dirty="0">
                <a:cs typeface="Arial"/>
              </a:rPr>
              <a:t>3</a:t>
            </a:r>
            <a:r>
              <a:rPr sz="2400" b="1" spc="-10" dirty="0">
                <a:cs typeface="Arial"/>
              </a:rPr>
              <a:t> </a:t>
            </a:r>
            <a:r>
              <a:rPr sz="2400" b="1" dirty="0">
                <a:cs typeface="Arial"/>
              </a:rPr>
              <a:t>:</a:t>
            </a:r>
            <a:r>
              <a:rPr sz="2400" b="1" spc="-5" dirty="0">
                <a:cs typeface="Arial"/>
              </a:rPr>
              <a:t> </a:t>
            </a:r>
            <a:r>
              <a:rPr sz="2400" dirty="0"/>
              <a:t>Use</a:t>
            </a:r>
            <a:r>
              <a:rPr sz="2400" spc="5" dirty="0"/>
              <a:t> </a:t>
            </a:r>
            <a:r>
              <a:rPr sz="2400" b="1" i="1" dirty="0">
                <a:solidFill>
                  <a:srgbClr val="0070C0"/>
                </a:solidFill>
                <a:cs typeface="Arial"/>
              </a:rPr>
              <a:t>readObject()</a:t>
            </a:r>
            <a:r>
              <a:rPr sz="2400" b="1" i="1" spc="-10" dirty="0">
                <a:solidFill>
                  <a:srgbClr val="0070C0"/>
                </a:solidFill>
                <a:cs typeface="Arial"/>
              </a:rPr>
              <a:t> </a:t>
            </a:r>
            <a:r>
              <a:rPr sz="2400" dirty="0"/>
              <a:t>me</a:t>
            </a:r>
            <a:r>
              <a:rPr sz="2400" spc="5" dirty="0"/>
              <a:t>t</a:t>
            </a:r>
            <a:r>
              <a:rPr sz="2400" dirty="0"/>
              <a:t>hod</a:t>
            </a:r>
            <a:r>
              <a:rPr sz="2400" spc="-10" dirty="0"/>
              <a:t> </a:t>
            </a:r>
            <a:r>
              <a:rPr sz="2400" dirty="0"/>
              <a:t>on </a:t>
            </a:r>
            <a:r>
              <a:rPr sz="2400" spc="5" dirty="0"/>
              <a:t>t</a:t>
            </a:r>
            <a:r>
              <a:rPr sz="2400" dirty="0"/>
              <a:t>he</a:t>
            </a:r>
            <a:r>
              <a:rPr sz="2400" spc="-15" dirty="0"/>
              <a:t> </a:t>
            </a:r>
            <a:r>
              <a:rPr sz="2400" b="1" i="1" dirty="0">
                <a:solidFill>
                  <a:srgbClr val="0070C0"/>
                </a:solidFill>
                <a:cs typeface="Arial"/>
              </a:rPr>
              <a:t>Ob</a:t>
            </a:r>
            <a:r>
              <a:rPr sz="2400" b="1" i="1" spc="5" dirty="0">
                <a:solidFill>
                  <a:srgbClr val="0070C0"/>
                </a:solidFill>
                <a:cs typeface="Arial"/>
              </a:rPr>
              <a:t>j</a:t>
            </a:r>
            <a:r>
              <a:rPr sz="2400" b="1" i="1" dirty="0">
                <a:solidFill>
                  <a:srgbClr val="0070C0"/>
                </a:solidFill>
                <a:cs typeface="Arial"/>
              </a:rPr>
              <a:t>ectInputStream</a:t>
            </a:r>
          </a:p>
          <a:p>
            <a:pPr marL="0" indent="0">
              <a:lnSpc>
                <a:spcPct val="100000"/>
              </a:lnSpc>
              <a:spcBef>
                <a:spcPts val="1440"/>
              </a:spcBef>
              <a:buNone/>
            </a:pPr>
            <a:r>
              <a:rPr lang="en-US" sz="2400" dirty="0" smtClean="0"/>
              <a:t>               </a:t>
            </a:r>
            <a:r>
              <a:rPr sz="2400" dirty="0" smtClean="0"/>
              <a:t>to</a:t>
            </a:r>
            <a:r>
              <a:rPr sz="2400" spc="-20" dirty="0" smtClean="0"/>
              <a:t> </a:t>
            </a:r>
            <a:r>
              <a:rPr sz="2400" dirty="0"/>
              <a:t>read </a:t>
            </a:r>
            <a:r>
              <a:rPr sz="2400" spc="5" dirty="0"/>
              <a:t>t</a:t>
            </a:r>
            <a:r>
              <a:rPr sz="2400" dirty="0"/>
              <a:t>he</a:t>
            </a:r>
            <a:r>
              <a:rPr sz="2400" spc="-15" dirty="0"/>
              <a:t> </a:t>
            </a:r>
            <a:r>
              <a:rPr sz="2400" dirty="0"/>
              <a:t>object</a:t>
            </a:r>
            <a:r>
              <a:rPr sz="2400" spc="5" dirty="0"/>
              <a:t> </a:t>
            </a:r>
            <a:r>
              <a:rPr sz="2400" dirty="0"/>
              <a:t>back i</a:t>
            </a:r>
            <a:r>
              <a:rPr sz="2400" spc="-10" dirty="0"/>
              <a:t>n</a:t>
            </a:r>
            <a:r>
              <a:rPr sz="2400" dirty="0"/>
              <a:t>to</a:t>
            </a:r>
            <a:r>
              <a:rPr sz="2400" spc="5" dirty="0"/>
              <a:t> </a:t>
            </a:r>
            <a:r>
              <a:rPr sz="2400" dirty="0"/>
              <a:t>me</a:t>
            </a:r>
            <a:r>
              <a:rPr sz="2400" spc="5" dirty="0"/>
              <a:t>m</a:t>
            </a:r>
            <a:r>
              <a:rPr sz="2400" dirty="0"/>
              <a:t>or</a:t>
            </a:r>
            <a:r>
              <a:rPr sz="2400" spc="-180" dirty="0"/>
              <a:t>y</a:t>
            </a:r>
            <a:r>
              <a:rPr sz="2400" dirty="0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760" algn="l">
              <a:lnSpc>
                <a:spcPct val="100000"/>
              </a:lnSpc>
            </a:pPr>
            <a:r>
              <a:rPr sz="4000" dirty="0"/>
              <a:t>Lend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5" dirty="0"/>
              <a:t> </a:t>
            </a:r>
            <a:r>
              <a:rPr sz="4000" dirty="0"/>
              <a:t>Hand</a:t>
            </a:r>
            <a:r>
              <a:rPr sz="4000" spc="-15" dirty="0"/>
              <a:t> </a:t>
            </a:r>
            <a:r>
              <a:rPr sz="4000" dirty="0"/>
              <a:t>– Obje</a:t>
            </a:r>
            <a:r>
              <a:rPr sz="4000" spc="-10" dirty="0"/>
              <a:t>c</a:t>
            </a:r>
            <a:r>
              <a:rPr sz="4000" dirty="0"/>
              <a:t>t Seri</a:t>
            </a:r>
            <a:r>
              <a:rPr sz="4000" spc="-10" dirty="0"/>
              <a:t>a</a:t>
            </a:r>
            <a:r>
              <a:rPr sz="4000" dirty="0"/>
              <a:t>liz</a:t>
            </a:r>
            <a:r>
              <a:rPr sz="4000" spc="-15" dirty="0"/>
              <a:t>a</a:t>
            </a:r>
            <a:r>
              <a:rPr sz="4000" dirty="0"/>
              <a:t>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64" y="2157375"/>
            <a:ext cx="8536940" cy="334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3539" algn="l"/>
              </a:tabLst>
            </a:pPr>
            <a:r>
              <a:rPr sz="2400" b="1" dirty="0">
                <a:latin typeface="Arial"/>
                <a:cs typeface="Arial"/>
              </a:rPr>
              <a:t>Ob</a:t>
            </a:r>
            <a:r>
              <a:rPr sz="2400" b="1" spc="5" dirty="0">
                <a:latin typeface="Arial"/>
                <a:cs typeface="Arial"/>
              </a:rPr>
              <a:t>j</a:t>
            </a:r>
            <a:r>
              <a:rPr sz="2400" b="1" dirty="0">
                <a:latin typeface="Arial"/>
                <a:cs typeface="Arial"/>
              </a:rPr>
              <a:t>ective:	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ria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  <a:p>
            <a:pPr marL="12700" marR="534035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latin typeface="Arial"/>
                <a:cs typeface="Arial"/>
              </a:rPr>
              <a:t>Prere</a:t>
            </a:r>
            <a:r>
              <a:rPr sz="2400" b="1" spc="-10" dirty="0">
                <a:latin typeface="Arial"/>
                <a:cs typeface="Arial"/>
              </a:rPr>
              <a:t>q</a:t>
            </a:r>
            <a:r>
              <a:rPr sz="2400" b="1" dirty="0">
                <a:latin typeface="Arial"/>
                <a:cs typeface="Arial"/>
              </a:rPr>
              <a:t>uisi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e: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 a Employ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ect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empl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yee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Id, name,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 instance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8419">
              <a:lnSpc>
                <a:spcPct val="100200"/>
              </a:lnSpc>
              <a:spcBef>
                <a:spcPts val="1195"/>
              </a:spcBef>
              <a:tabLst>
                <a:tab pos="1536065" algn="l"/>
              </a:tabLst>
            </a:pP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ercise:	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ve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op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</a:t>
            </a:r>
            <a:r>
              <a:rPr sz="2400" b="1" i="1" dirty="0">
                <a:latin typeface="Arial"/>
                <a:cs typeface="Arial"/>
              </a:rPr>
              <a:t>data.</a:t>
            </a:r>
            <a:r>
              <a:rPr sz="2400" b="1" i="1" spc="5" dirty="0">
                <a:latin typeface="Arial"/>
                <a:cs typeface="Arial"/>
              </a:rPr>
              <a:t>t</a:t>
            </a:r>
            <a:r>
              <a:rPr sz="2400" b="1" i="1" dirty="0">
                <a:latin typeface="Arial"/>
                <a:cs typeface="Arial"/>
              </a:rPr>
              <a:t>xt</a:t>
            </a:r>
            <a:r>
              <a:rPr sz="2400" dirty="0">
                <a:latin typeface="Arial"/>
                <a:cs typeface="Arial"/>
              </a:rPr>
              <a:t>”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d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-seria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oyee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objects.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salary shou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  <a:tabLst>
                <a:tab pos="1095375" algn="l"/>
              </a:tabLst>
            </a:pPr>
            <a:r>
              <a:rPr sz="2400" dirty="0">
                <a:latin typeface="Arial"/>
                <a:cs typeface="Arial"/>
              </a:rPr>
              <a:t>Create	a 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named </a:t>
            </a:r>
            <a:r>
              <a:rPr sz="2400" b="1" i="1" dirty="0">
                <a:latin typeface="Arial"/>
                <a:cs typeface="Arial"/>
              </a:rPr>
              <a:t>S</a:t>
            </a:r>
            <a:r>
              <a:rPr sz="2400" b="1" i="1" spc="-10" dirty="0">
                <a:latin typeface="Arial"/>
                <a:cs typeface="Arial"/>
              </a:rPr>
              <a:t>e</a:t>
            </a:r>
            <a:r>
              <a:rPr sz="2400" b="1" i="1" dirty="0">
                <a:latin typeface="Arial"/>
                <a:cs typeface="Arial"/>
              </a:rPr>
              <a:t>r</a:t>
            </a:r>
            <a:r>
              <a:rPr sz="2400" b="1" i="1" spc="5" dirty="0">
                <a:latin typeface="Arial"/>
                <a:cs typeface="Arial"/>
              </a:rPr>
              <a:t>i</a:t>
            </a:r>
            <a:r>
              <a:rPr sz="2400" b="1" i="1" dirty="0">
                <a:latin typeface="Arial"/>
                <a:cs typeface="Arial"/>
              </a:rPr>
              <a:t>al</a:t>
            </a:r>
            <a:r>
              <a:rPr sz="2400" b="1" i="1" spc="5" dirty="0">
                <a:latin typeface="Arial"/>
                <a:cs typeface="Arial"/>
              </a:rPr>
              <a:t>i</a:t>
            </a:r>
            <a:r>
              <a:rPr sz="2400" b="1" i="1" dirty="0">
                <a:latin typeface="Arial"/>
                <a:cs typeface="Arial"/>
              </a:rPr>
              <a:t>zat</a:t>
            </a:r>
            <a:r>
              <a:rPr sz="2400" b="1" i="1" spc="5" dirty="0">
                <a:latin typeface="Arial"/>
                <a:cs typeface="Arial"/>
              </a:rPr>
              <a:t>i</a:t>
            </a:r>
            <a:r>
              <a:rPr sz="2400" b="1" i="1" dirty="0">
                <a:latin typeface="Arial"/>
                <a:cs typeface="Arial"/>
              </a:rPr>
              <a:t>on</a:t>
            </a:r>
            <a:r>
              <a:rPr sz="2400" b="1" i="1" spc="-10" dirty="0">
                <a:latin typeface="Arial"/>
                <a:cs typeface="Arial"/>
              </a:rPr>
              <a:t>D</a:t>
            </a:r>
            <a:r>
              <a:rPr sz="2400" b="1" i="1" dirty="0">
                <a:latin typeface="Arial"/>
                <a:cs typeface="Arial"/>
              </a:rPr>
              <a:t>emo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main me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hod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ich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Empl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yee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514600"/>
            <a:ext cx="5878068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7160" algn="l">
              <a:lnSpc>
                <a:spcPct val="100000"/>
              </a:lnSpc>
            </a:pPr>
            <a:r>
              <a:rPr sz="4000" spc="-20" dirty="0">
                <a:cs typeface="Arial"/>
              </a:rPr>
              <a:t>L</a:t>
            </a:r>
            <a:r>
              <a:rPr sz="4000" spc="-10" dirty="0">
                <a:cs typeface="Arial"/>
              </a:rPr>
              <a:t>e</a:t>
            </a:r>
            <a:r>
              <a:rPr sz="4000" spc="-20" dirty="0">
                <a:cs typeface="Arial"/>
              </a:rPr>
              <a:t>nd</a:t>
            </a:r>
            <a:r>
              <a:rPr sz="4000" spc="-145" dirty="0">
                <a:cs typeface="Arial"/>
              </a:rPr>
              <a:t> </a:t>
            </a:r>
            <a:r>
              <a:rPr sz="4000" spc="-20" dirty="0">
                <a:cs typeface="Arial"/>
              </a:rPr>
              <a:t>A</a:t>
            </a:r>
            <a:r>
              <a:rPr sz="4000" spc="-175" dirty="0">
                <a:cs typeface="Arial"/>
              </a:rPr>
              <a:t> </a:t>
            </a:r>
            <a:r>
              <a:rPr sz="4000" spc="-20" dirty="0">
                <a:cs typeface="Arial"/>
              </a:rPr>
              <a:t>Ha</a:t>
            </a:r>
            <a:r>
              <a:rPr sz="4000" spc="-15" dirty="0">
                <a:cs typeface="Arial"/>
              </a:rPr>
              <a:t>n</a:t>
            </a:r>
            <a:r>
              <a:rPr sz="4000" spc="-20" dirty="0">
                <a:cs typeface="Arial"/>
              </a:rPr>
              <a:t>d</a:t>
            </a:r>
            <a:r>
              <a:rPr sz="4000" spc="15" dirty="0">
                <a:cs typeface="Arial"/>
              </a:rPr>
              <a:t> </a:t>
            </a:r>
            <a:r>
              <a:rPr sz="4000" spc="-10" dirty="0">
                <a:cs typeface="Arial"/>
              </a:rPr>
              <a:t>-</a:t>
            </a:r>
            <a:r>
              <a:rPr sz="4000" spc="5" dirty="0">
                <a:cs typeface="Arial"/>
              </a:rPr>
              <a:t> </a:t>
            </a:r>
            <a:r>
              <a:rPr sz="4000" spc="-15" dirty="0">
                <a:cs typeface="Arial"/>
              </a:rPr>
              <a:t>Solu</a:t>
            </a:r>
            <a:r>
              <a:rPr sz="4000" spc="-10" dirty="0">
                <a:cs typeface="Arial"/>
              </a:rPr>
              <a:t>t</a:t>
            </a:r>
            <a:r>
              <a:rPr sz="4000" spc="-5" dirty="0">
                <a:cs typeface="Arial"/>
              </a:rPr>
              <a:t>i</a:t>
            </a:r>
            <a:r>
              <a:rPr sz="4000" spc="-20" dirty="0">
                <a:cs typeface="Arial"/>
              </a:rPr>
              <a:t>on</a:t>
            </a:r>
            <a:endParaRPr sz="4000" dirty="0"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114800" y="2514600"/>
            <a:ext cx="457199" cy="184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0227" y="2511552"/>
            <a:ext cx="467995" cy="192405"/>
          </a:xfrm>
          <a:custGeom>
            <a:avLst/>
            <a:gdLst/>
            <a:ahLst/>
            <a:cxnLst/>
            <a:rect l="l" t="t" r="r" b="b"/>
            <a:pathLst>
              <a:path w="467995" h="192405">
                <a:moveTo>
                  <a:pt x="99059" y="0"/>
                </a:moveTo>
                <a:lnTo>
                  <a:pt x="92963" y="0"/>
                </a:lnTo>
                <a:lnTo>
                  <a:pt x="1523" y="91439"/>
                </a:lnTo>
                <a:lnTo>
                  <a:pt x="0" y="96011"/>
                </a:lnTo>
                <a:lnTo>
                  <a:pt x="1523" y="99059"/>
                </a:lnTo>
                <a:lnTo>
                  <a:pt x="92963" y="190499"/>
                </a:lnTo>
                <a:lnTo>
                  <a:pt x="99059" y="192023"/>
                </a:lnTo>
                <a:lnTo>
                  <a:pt x="102107" y="187451"/>
                </a:lnTo>
                <a:lnTo>
                  <a:pt x="92963" y="187451"/>
                </a:lnTo>
                <a:lnTo>
                  <a:pt x="92963" y="182879"/>
                </a:lnTo>
                <a:lnTo>
                  <a:pt x="7620" y="97535"/>
                </a:lnTo>
                <a:lnTo>
                  <a:pt x="6096" y="97535"/>
                </a:lnTo>
                <a:lnTo>
                  <a:pt x="6096" y="94487"/>
                </a:lnTo>
                <a:lnTo>
                  <a:pt x="92963" y="7619"/>
                </a:lnTo>
                <a:lnTo>
                  <a:pt x="92963" y="3047"/>
                </a:lnTo>
                <a:lnTo>
                  <a:pt x="102107" y="3047"/>
                </a:lnTo>
                <a:lnTo>
                  <a:pt x="99059" y="0"/>
                </a:lnTo>
                <a:close/>
              </a:path>
              <a:path w="467995" h="192405">
                <a:moveTo>
                  <a:pt x="92963" y="182879"/>
                </a:moveTo>
                <a:lnTo>
                  <a:pt x="92963" y="187451"/>
                </a:lnTo>
                <a:lnTo>
                  <a:pt x="96230" y="186145"/>
                </a:lnTo>
                <a:lnTo>
                  <a:pt x="92963" y="182879"/>
                </a:lnTo>
                <a:close/>
              </a:path>
              <a:path w="467995" h="192405">
                <a:moveTo>
                  <a:pt x="96230" y="186145"/>
                </a:moveTo>
                <a:lnTo>
                  <a:pt x="92963" y="187451"/>
                </a:lnTo>
                <a:lnTo>
                  <a:pt x="102107" y="187451"/>
                </a:lnTo>
                <a:lnTo>
                  <a:pt x="97536" y="187451"/>
                </a:lnTo>
                <a:lnTo>
                  <a:pt x="96230" y="186145"/>
                </a:lnTo>
                <a:close/>
              </a:path>
              <a:path w="467995" h="192405">
                <a:moveTo>
                  <a:pt x="102107" y="141731"/>
                </a:moveTo>
                <a:lnTo>
                  <a:pt x="97536" y="146303"/>
                </a:lnTo>
                <a:lnTo>
                  <a:pt x="97536" y="181305"/>
                </a:lnTo>
                <a:lnTo>
                  <a:pt x="100583" y="184403"/>
                </a:lnTo>
                <a:lnTo>
                  <a:pt x="97536" y="185623"/>
                </a:lnTo>
                <a:lnTo>
                  <a:pt x="97536" y="187451"/>
                </a:lnTo>
                <a:lnTo>
                  <a:pt x="102107" y="187451"/>
                </a:lnTo>
                <a:lnTo>
                  <a:pt x="102107" y="141731"/>
                </a:lnTo>
                <a:close/>
              </a:path>
              <a:path w="467995" h="192405">
                <a:moveTo>
                  <a:pt x="97536" y="181305"/>
                </a:moveTo>
                <a:lnTo>
                  <a:pt x="97536" y="185623"/>
                </a:lnTo>
                <a:lnTo>
                  <a:pt x="100583" y="184403"/>
                </a:lnTo>
                <a:lnTo>
                  <a:pt x="97536" y="181305"/>
                </a:lnTo>
                <a:close/>
              </a:path>
              <a:path w="467995" h="192405">
                <a:moveTo>
                  <a:pt x="467867" y="141731"/>
                </a:moveTo>
                <a:lnTo>
                  <a:pt x="102107" y="141731"/>
                </a:lnTo>
                <a:lnTo>
                  <a:pt x="102107" y="146303"/>
                </a:lnTo>
                <a:lnTo>
                  <a:pt x="461772" y="146303"/>
                </a:lnTo>
                <a:lnTo>
                  <a:pt x="466343" y="144779"/>
                </a:lnTo>
                <a:lnTo>
                  <a:pt x="467867" y="141731"/>
                </a:lnTo>
                <a:close/>
              </a:path>
              <a:path w="467995" h="192405">
                <a:moveTo>
                  <a:pt x="97536" y="44196"/>
                </a:moveTo>
                <a:lnTo>
                  <a:pt x="97536" y="146303"/>
                </a:lnTo>
                <a:lnTo>
                  <a:pt x="102107" y="50291"/>
                </a:lnTo>
                <a:lnTo>
                  <a:pt x="97536" y="44196"/>
                </a:lnTo>
                <a:close/>
              </a:path>
              <a:path w="467995" h="192405">
                <a:moveTo>
                  <a:pt x="461771" y="44195"/>
                </a:moveTo>
                <a:lnTo>
                  <a:pt x="102107" y="44195"/>
                </a:lnTo>
                <a:lnTo>
                  <a:pt x="102107" y="50291"/>
                </a:lnTo>
                <a:lnTo>
                  <a:pt x="461772" y="50291"/>
                </a:lnTo>
                <a:lnTo>
                  <a:pt x="461772" y="141731"/>
                </a:lnTo>
                <a:lnTo>
                  <a:pt x="97753" y="141731"/>
                </a:lnTo>
                <a:lnTo>
                  <a:pt x="97536" y="146303"/>
                </a:lnTo>
                <a:lnTo>
                  <a:pt x="102107" y="141731"/>
                </a:lnTo>
                <a:lnTo>
                  <a:pt x="467867" y="141731"/>
                </a:lnTo>
                <a:lnTo>
                  <a:pt x="467867" y="50291"/>
                </a:lnTo>
                <a:lnTo>
                  <a:pt x="466343" y="45719"/>
                </a:lnTo>
                <a:lnTo>
                  <a:pt x="461771" y="44195"/>
                </a:lnTo>
                <a:close/>
              </a:path>
              <a:path w="467995" h="192405">
                <a:moveTo>
                  <a:pt x="102107" y="4571"/>
                </a:moveTo>
                <a:lnTo>
                  <a:pt x="97536" y="4571"/>
                </a:lnTo>
                <a:lnTo>
                  <a:pt x="97536" y="5791"/>
                </a:lnTo>
                <a:lnTo>
                  <a:pt x="100583" y="7619"/>
                </a:lnTo>
                <a:lnTo>
                  <a:pt x="97536" y="10667"/>
                </a:lnTo>
                <a:lnTo>
                  <a:pt x="97536" y="44196"/>
                </a:lnTo>
                <a:lnTo>
                  <a:pt x="102107" y="50291"/>
                </a:lnTo>
                <a:lnTo>
                  <a:pt x="102107" y="4571"/>
                </a:lnTo>
                <a:close/>
              </a:path>
              <a:path w="467995" h="192405">
                <a:moveTo>
                  <a:pt x="97536" y="5791"/>
                </a:moveTo>
                <a:lnTo>
                  <a:pt x="97536" y="10667"/>
                </a:lnTo>
                <a:lnTo>
                  <a:pt x="100583" y="7619"/>
                </a:lnTo>
                <a:lnTo>
                  <a:pt x="97536" y="5791"/>
                </a:lnTo>
                <a:close/>
              </a:path>
              <a:path w="467995" h="192405">
                <a:moveTo>
                  <a:pt x="92963" y="3047"/>
                </a:moveTo>
                <a:lnTo>
                  <a:pt x="92963" y="7619"/>
                </a:lnTo>
                <a:lnTo>
                  <a:pt x="95821" y="4762"/>
                </a:lnTo>
                <a:lnTo>
                  <a:pt x="92963" y="3047"/>
                </a:lnTo>
                <a:close/>
              </a:path>
              <a:path w="467995" h="192405">
                <a:moveTo>
                  <a:pt x="102107" y="3047"/>
                </a:moveTo>
                <a:lnTo>
                  <a:pt x="92963" y="3047"/>
                </a:lnTo>
                <a:lnTo>
                  <a:pt x="95821" y="4762"/>
                </a:lnTo>
                <a:lnTo>
                  <a:pt x="96012" y="4571"/>
                </a:lnTo>
                <a:lnTo>
                  <a:pt x="102107" y="4571"/>
                </a:lnTo>
                <a:lnTo>
                  <a:pt x="102107" y="304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2514600"/>
            <a:ext cx="457199" cy="184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0227" y="2511552"/>
            <a:ext cx="467995" cy="192405"/>
          </a:xfrm>
          <a:custGeom>
            <a:avLst/>
            <a:gdLst/>
            <a:ahLst/>
            <a:cxnLst/>
            <a:rect l="l" t="t" r="r" b="b"/>
            <a:pathLst>
              <a:path w="467995" h="192405">
                <a:moveTo>
                  <a:pt x="99059" y="0"/>
                </a:moveTo>
                <a:lnTo>
                  <a:pt x="92963" y="0"/>
                </a:lnTo>
                <a:lnTo>
                  <a:pt x="1523" y="91439"/>
                </a:lnTo>
                <a:lnTo>
                  <a:pt x="0" y="96011"/>
                </a:lnTo>
                <a:lnTo>
                  <a:pt x="1523" y="99059"/>
                </a:lnTo>
                <a:lnTo>
                  <a:pt x="92963" y="190499"/>
                </a:lnTo>
                <a:lnTo>
                  <a:pt x="99059" y="192023"/>
                </a:lnTo>
                <a:lnTo>
                  <a:pt x="102107" y="187451"/>
                </a:lnTo>
                <a:lnTo>
                  <a:pt x="92963" y="187451"/>
                </a:lnTo>
                <a:lnTo>
                  <a:pt x="92963" y="176656"/>
                </a:lnTo>
                <a:lnTo>
                  <a:pt x="16639" y="99059"/>
                </a:lnTo>
                <a:lnTo>
                  <a:pt x="9143" y="99059"/>
                </a:lnTo>
                <a:lnTo>
                  <a:pt x="9143" y="91439"/>
                </a:lnTo>
                <a:lnTo>
                  <a:pt x="16763" y="91439"/>
                </a:lnTo>
                <a:lnTo>
                  <a:pt x="92963" y="15239"/>
                </a:lnTo>
                <a:lnTo>
                  <a:pt x="92963" y="3047"/>
                </a:lnTo>
                <a:lnTo>
                  <a:pt x="102107" y="3047"/>
                </a:lnTo>
                <a:lnTo>
                  <a:pt x="99059" y="0"/>
                </a:lnTo>
                <a:close/>
              </a:path>
              <a:path w="467995" h="192405">
                <a:moveTo>
                  <a:pt x="92963" y="176656"/>
                </a:moveTo>
                <a:lnTo>
                  <a:pt x="92963" y="187451"/>
                </a:lnTo>
                <a:lnTo>
                  <a:pt x="100583" y="184403"/>
                </a:lnTo>
                <a:lnTo>
                  <a:pt x="92963" y="176656"/>
                </a:lnTo>
                <a:close/>
              </a:path>
              <a:path w="467995" h="192405">
                <a:moveTo>
                  <a:pt x="457199" y="137159"/>
                </a:moveTo>
                <a:lnTo>
                  <a:pt x="92963" y="137159"/>
                </a:lnTo>
                <a:lnTo>
                  <a:pt x="92963" y="176656"/>
                </a:lnTo>
                <a:lnTo>
                  <a:pt x="100583" y="184403"/>
                </a:lnTo>
                <a:lnTo>
                  <a:pt x="92963" y="187451"/>
                </a:lnTo>
                <a:lnTo>
                  <a:pt x="102107" y="187451"/>
                </a:lnTo>
                <a:lnTo>
                  <a:pt x="102107" y="146303"/>
                </a:lnTo>
                <a:lnTo>
                  <a:pt x="97535" y="146303"/>
                </a:lnTo>
                <a:lnTo>
                  <a:pt x="102107" y="141731"/>
                </a:lnTo>
                <a:lnTo>
                  <a:pt x="457199" y="141731"/>
                </a:lnTo>
                <a:lnTo>
                  <a:pt x="457199" y="137159"/>
                </a:lnTo>
                <a:close/>
              </a:path>
              <a:path w="467995" h="192405">
                <a:moveTo>
                  <a:pt x="102107" y="141731"/>
                </a:moveTo>
                <a:lnTo>
                  <a:pt x="97535" y="146303"/>
                </a:lnTo>
                <a:lnTo>
                  <a:pt x="102107" y="146303"/>
                </a:lnTo>
                <a:lnTo>
                  <a:pt x="102107" y="141731"/>
                </a:lnTo>
                <a:close/>
              </a:path>
              <a:path w="467995" h="192405">
                <a:moveTo>
                  <a:pt x="467867" y="137159"/>
                </a:moveTo>
                <a:lnTo>
                  <a:pt x="461771" y="137159"/>
                </a:lnTo>
                <a:lnTo>
                  <a:pt x="457199" y="141731"/>
                </a:lnTo>
                <a:lnTo>
                  <a:pt x="102107" y="141731"/>
                </a:lnTo>
                <a:lnTo>
                  <a:pt x="102107" y="146303"/>
                </a:lnTo>
                <a:lnTo>
                  <a:pt x="461771" y="146303"/>
                </a:lnTo>
                <a:lnTo>
                  <a:pt x="466343" y="144779"/>
                </a:lnTo>
                <a:lnTo>
                  <a:pt x="467867" y="141731"/>
                </a:lnTo>
                <a:lnTo>
                  <a:pt x="467867" y="137159"/>
                </a:lnTo>
                <a:close/>
              </a:path>
              <a:path w="467995" h="192405">
                <a:moveTo>
                  <a:pt x="457199" y="50291"/>
                </a:moveTo>
                <a:lnTo>
                  <a:pt x="457199" y="141731"/>
                </a:lnTo>
                <a:lnTo>
                  <a:pt x="461771" y="137159"/>
                </a:lnTo>
                <a:lnTo>
                  <a:pt x="467867" y="137159"/>
                </a:lnTo>
                <a:lnTo>
                  <a:pt x="467867" y="54863"/>
                </a:lnTo>
                <a:lnTo>
                  <a:pt x="461771" y="54863"/>
                </a:lnTo>
                <a:lnTo>
                  <a:pt x="457199" y="50291"/>
                </a:lnTo>
                <a:close/>
              </a:path>
              <a:path w="467995" h="192405">
                <a:moveTo>
                  <a:pt x="9143" y="91439"/>
                </a:moveTo>
                <a:lnTo>
                  <a:pt x="9143" y="99059"/>
                </a:lnTo>
                <a:lnTo>
                  <a:pt x="12922" y="95281"/>
                </a:lnTo>
                <a:lnTo>
                  <a:pt x="9143" y="91439"/>
                </a:lnTo>
                <a:close/>
              </a:path>
              <a:path w="467995" h="192405">
                <a:moveTo>
                  <a:pt x="12922" y="95281"/>
                </a:moveTo>
                <a:lnTo>
                  <a:pt x="9143" y="99059"/>
                </a:lnTo>
                <a:lnTo>
                  <a:pt x="16639" y="99059"/>
                </a:lnTo>
                <a:lnTo>
                  <a:pt x="12922" y="95281"/>
                </a:lnTo>
                <a:close/>
              </a:path>
              <a:path w="467995" h="192405">
                <a:moveTo>
                  <a:pt x="16763" y="91439"/>
                </a:moveTo>
                <a:lnTo>
                  <a:pt x="9143" y="91439"/>
                </a:lnTo>
                <a:lnTo>
                  <a:pt x="12922" y="95281"/>
                </a:lnTo>
                <a:lnTo>
                  <a:pt x="16763" y="91439"/>
                </a:lnTo>
                <a:close/>
              </a:path>
              <a:path w="467995" h="192405">
                <a:moveTo>
                  <a:pt x="102107" y="3047"/>
                </a:moveTo>
                <a:lnTo>
                  <a:pt x="92963" y="3047"/>
                </a:lnTo>
                <a:lnTo>
                  <a:pt x="100583" y="7619"/>
                </a:lnTo>
                <a:lnTo>
                  <a:pt x="92963" y="15239"/>
                </a:lnTo>
                <a:lnTo>
                  <a:pt x="92963" y="53339"/>
                </a:lnTo>
                <a:lnTo>
                  <a:pt x="97535" y="54863"/>
                </a:lnTo>
                <a:lnTo>
                  <a:pt x="457199" y="54863"/>
                </a:lnTo>
                <a:lnTo>
                  <a:pt x="457199" y="50291"/>
                </a:lnTo>
                <a:lnTo>
                  <a:pt x="102107" y="50291"/>
                </a:lnTo>
                <a:lnTo>
                  <a:pt x="97535" y="44195"/>
                </a:lnTo>
                <a:lnTo>
                  <a:pt x="102107" y="44195"/>
                </a:lnTo>
                <a:lnTo>
                  <a:pt x="102107" y="3047"/>
                </a:lnTo>
                <a:close/>
              </a:path>
              <a:path w="467995" h="192405">
                <a:moveTo>
                  <a:pt x="461771" y="44195"/>
                </a:moveTo>
                <a:lnTo>
                  <a:pt x="102107" y="44195"/>
                </a:lnTo>
                <a:lnTo>
                  <a:pt x="102107" y="50291"/>
                </a:lnTo>
                <a:lnTo>
                  <a:pt x="457199" y="50291"/>
                </a:lnTo>
                <a:lnTo>
                  <a:pt x="461771" y="54863"/>
                </a:lnTo>
                <a:lnTo>
                  <a:pt x="467867" y="54863"/>
                </a:lnTo>
                <a:lnTo>
                  <a:pt x="467867" y="50291"/>
                </a:lnTo>
                <a:lnTo>
                  <a:pt x="466343" y="45719"/>
                </a:lnTo>
                <a:lnTo>
                  <a:pt x="461771" y="44195"/>
                </a:lnTo>
                <a:close/>
              </a:path>
              <a:path w="467995" h="192405">
                <a:moveTo>
                  <a:pt x="102107" y="44195"/>
                </a:moveTo>
                <a:lnTo>
                  <a:pt x="97535" y="44195"/>
                </a:lnTo>
                <a:lnTo>
                  <a:pt x="102107" y="50291"/>
                </a:lnTo>
                <a:lnTo>
                  <a:pt x="102107" y="44195"/>
                </a:lnTo>
                <a:close/>
              </a:path>
              <a:path w="467995" h="192405">
                <a:moveTo>
                  <a:pt x="92963" y="3047"/>
                </a:moveTo>
                <a:lnTo>
                  <a:pt x="92963" y="15239"/>
                </a:lnTo>
                <a:lnTo>
                  <a:pt x="100583" y="7619"/>
                </a:lnTo>
                <a:lnTo>
                  <a:pt x="92963" y="304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0203" y="2433828"/>
            <a:ext cx="2717800" cy="334010"/>
          </a:xfrm>
          <a:custGeom>
            <a:avLst/>
            <a:gdLst/>
            <a:ahLst/>
            <a:cxnLst/>
            <a:rect l="l" t="t" r="r" b="b"/>
            <a:pathLst>
              <a:path w="2717800" h="334010">
                <a:moveTo>
                  <a:pt x="2711195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332231"/>
                </a:lnTo>
                <a:lnTo>
                  <a:pt x="4571" y="333755"/>
                </a:lnTo>
                <a:lnTo>
                  <a:pt x="2711195" y="333755"/>
                </a:lnTo>
                <a:lnTo>
                  <a:pt x="2715767" y="332231"/>
                </a:lnTo>
                <a:lnTo>
                  <a:pt x="2717291" y="329183"/>
                </a:lnTo>
                <a:lnTo>
                  <a:pt x="4572" y="329183"/>
                </a:lnTo>
                <a:lnTo>
                  <a:pt x="4572" y="4571"/>
                </a:lnTo>
                <a:lnTo>
                  <a:pt x="2717291" y="4571"/>
                </a:lnTo>
                <a:lnTo>
                  <a:pt x="2715767" y="1523"/>
                </a:lnTo>
                <a:lnTo>
                  <a:pt x="2711195" y="0"/>
                </a:lnTo>
                <a:close/>
              </a:path>
              <a:path w="2717800" h="334010">
                <a:moveTo>
                  <a:pt x="2711196" y="4571"/>
                </a:moveTo>
                <a:lnTo>
                  <a:pt x="2711196" y="329183"/>
                </a:lnTo>
                <a:lnTo>
                  <a:pt x="2717291" y="329183"/>
                </a:lnTo>
                <a:lnTo>
                  <a:pt x="2717291" y="4571"/>
                </a:lnTo>
                <a:lnTo>
                  <a:pt x="2711196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4776" y="2438400"/>
            <a:ext cx="2706623" cy="324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80203" y="2433828"/>
            <a:ext cx="2717800" cy="334010"/>
          </a:xfrm>
          <a:custGeom>
            <a:avLst/>
            <a:gdLst/>
            <a:ahLst/>
            <a:cxnLst/>
            <a:rect l="l" t="t" r="r" b="b"/>
            <a:pathLst>
              <a:path w="2717800" h="334010">
                <a:moveTo>
                  <a:pt x="2711195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332231"/>
                </a:lnTo>
                <a:lnTo>
                  <a:pt x="4571" y="333755"/>
                </a:lnTo>
                <a:lnTo>
                  <a:pt x="2711195" y="333755"/>
                </a:lnTo>
                <a:lnTo>
                  <a:pt x="2715767" y="332231"/>
                </a:lnTo>
                <a:lnTo>
                  <a:pt x="2717291" y="329183"/>
                </a:lnTo>
                <a:lnTo>
                  <a:pt x="9143" y="329183"/>
                </a:lnTo>
                <a:lnTo>
                  <a:pt x="4571" y="323087"/>
                </a:lnTo>
                <a:lnTo>
                  <a:pt x="9143" y="323087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2717291" y="4571"/>
                </a:lnTo>
                <a:lnTo>
                  <a:pt x="2715767" y="1523"/>
                </a:lnTo>
                <a:lnTo>
                  <a:pt x="2711195" y="0"/>
                </a:lnTo>
                <a:close/>
              </a:path>
              <a:path w="2717800" h="334010">
                <a:moveTo>
                  <a:pt x="9143" y="323087"/>
                </a:moveTo>
                <a:lnTo>
                  <a:pt x="4571" y="323087"/>
                </a:lnTo>
                <a:lnTo>
                  <a:pt x="9143" y="329183"/>
                </a:lnTo>
                <a:lnTo>
                  <a:pt x="9143" y="323087"/>
                </a:lnTo>
                <a:close/>
              </a:path>
              <a:path w="2717800" h="334010">
                <a:moveTo>
                  <a:pt x="2706623" y="323087"/>
                </a:moveTo>
                <a:lnTo>
                  <a:pt x="9143" y="323087"/>
                </a:lnTo>
                <a:lnTo>
                  <a:pt x="9143" y="329183"/>
                </a:lnTo>
                <a:lnTo>
                  <a:pt x="2706623" y="329183"/>
                </a:lnTo>
                <a:lnTo>
                  <a:pt x="2706623" y="323087"/>
                </a:lnTo>
                <a:close/>
              </a:path>
              <a:path w="2717800" h="334010">
                <a:moveTo>
                  <a:pt x="2706623" y="4571"/>
                </a:moveTo>
                <a:lnTo>
                  <a:pt x="2706623" y="329183"/>
                </a:lnTo>
                <a:lnTo>
                  <a:pt x="2711195" y="323087"/>
                </a:lnTo>
                <a:lnTo>
                  <a:pt x="2717291" y="323087"/>
                </a:lnTo>
                <a:lnTo>
                  <a:pt x="2717291" y="10667"/>
                </a:lnTo>
                <a:lnTo>
                  <a:pt x="2711195" y="10667"/>
                </a:lnTo>
                <a:lnTo>
                  <a:pt x="2706623" y="4571"/>
                </a:lnTo>
                <a:close/>
              </a:path>
              <a:path w="2717800" h="334010">
                <a:moveTo>
                  <a:pt x="2717291" y="323087"/>
                </a:moveTo>
                <a:lnTo>
                  <a:pt x="2711195" y="323087"/>
                </a:lnTo>
                <a:lnTo>
                  <a:pt x="2706623" y="329183"/>
                </a:lnTo>
                <a:lnTo>
                  <a:pt x="2717291" y="329183"/>
                </a:lnTo>
                <a:lnTo>
                  <a:pt x="2717291" y="323087"/>
                </a:lnTo>
                <a:close/>
              </a:path>
              <a:path w="2717800" h="334010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2717800" h="334010">
                <a:moveTo>
                  <a:pt x="2706623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2706623" y="10667"/>
                </a:lnTo>
                <a:lnTo>
                  <a:pt x="2706623" y="4571"/>
                </a:lnTo>
                <a:close/>
              </a:path>
              <a:path w="2717800" h="334010">
                <a:moveTo>
                  <a:pt x="2717291" y="4571"/>
                </a:moveTo>
                <a:lnTo>
                  <a:pt x="2706623" y="4571"/>
                </a:lnTo>
                <a:lnTo>
                  <a:pt x="2711195" y="10667"/>
                </a:lnTo>
                <a:lnTo>
                  <a:pt x="2717291" y="10667"/>
                </a:lnTo>
                <a:lnTo>
                  <a:pt x="2717291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63456" y="2512934"/>
            <a:ext cx="2529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Imple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eriali</a:t>
            </a:r>
            <a:r>
              <a:rPr sz="1400" spc="5" dirty="0">
                <a:latin typeface="Arial"/>
                <a:cs typeface="Arial"/>
              </a:rPr>
              <a:t>z</a:t>
            </a:r>
            <a:r>
              <a:rPr sz="1400" dirty="0">
                <a:latin typeface="Arial"/>
                <a:cs typeface="Arial"/>
              </a:rPr>
              <a:t>able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3886200"/>
            <a:ext cx="5878068" cy="1420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4828" y="4415028"/>
            <a:ext cx="2296795" cy="965200"/>
          </a:xfrm>
          <a:custGeom>
            <a:avLst/>
            <a:gdLst/>
            <a:ahLst/>
            <a:cxnLst/>
            <a:rect l="l" t="t" r="r" b="b"/>
            <a:pathLst>
              <a:path w="2296795" h="965200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60119"/>
                </a:lnTo>
                <a:lnTo>
                  <a:pt x="1523" y="963167"/>
                </a:lnTo>
                <a:lnTo>
                  <a:pt x="4571" y="964691"/>
                </a:lnTo>
                <a:lnTo>
                  <a:pt x="2290571" y="964691"/>
                </a:lnTo>
                <a:lnTo>
                  <a:pt x="2295143" y="963167"/>
                </a:lnTo>
                <a:lnTo>
                  <a:pt x="2296667" y="960119"/>
                </a:lnTo>
                <a:lnTo>
                  <a:pt x="4572" y="960119"/>
                </a:lnTo>
                <a:lnTo>
                  <a:pt x="4572" y="4571"/>
                </a:lnTo>
                <a:lnTo>
                  <a:pt x="2296667" y="4571"/>
                </a:lnTo>
                <a:lnTo>
                  <a:pt x="2295143" y="1523"/>
                </a:lnTo>
                <a:lnTo>
                  <a:pt x="2290571" y="0"/>
                </a:lnTo>
                <a:close/>
              </a:path>
              <a:path w="2296795" h="965200">
                <a:moveTo>
                  <a:pt x="2290572" y="4571"/>
                </a:moveTo>
                <a:lnTo>
                  <a:pt x="2290572" y="960119"/>
                </a:lnTo>
                <a:lnTo>
                  <a:pt x="2296667" y="960119"/>
                </a:lnTo>
                <a:lnTo>
                  <a:pt x="2296667" y="4571"/>
                </a:lnTo>
                <a:lnTo>
                  <a:pt x="2290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4419600"/>
            <a:ext cx="2285999" cy="9555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4828" y="4415028"/>
            <a:ext cx="2296795" cy="965200"/>
          </a:xfrm>
          <a:custGeom>
            <a:avLst/>
            <a:gdLst/>
            <a:ahLst/>
            <a:cxnLst/>
            <a:rect l="l" t="t" r="r" b="b"/>
            <a:pathLst>
              <a:path w="2296795" h="965200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60119"/>
                </a:lnTo>
                <a:lnTo>
                  <a:pt x="1523" y="963167"/>
                </a:lnTo>
                <a:lnTo>
                  <a:pt x="4571" y="964691"/>
                </a:lnTo>
                <a:lnTo>
                  <a:pt x="2290571" y="964691"/>
                </a:lnTo>
                <a:lnTo>
                  <a:pt x="2295143" y="963167"/>
                </a:lnTo>
                <a:lnTo>
                  <a:pt x="2296667" y="960119"/>
                </a:lnTo>
                <a:lnTo>
                  <a:pt x="10667" y="960119"/>
                </a:lnTo>
                <a:lnTo>
                  <a:pt x="4571" y="954023"/>
                </a:lnTo>
                <a:lnTo>
                  <a:pt x="10667" y="95402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96667" y="4571"/>
                </a:lnTo>
                <a:lnTo>
                  <a:pt x="2295143" y="1523"/>
                </a:lnTo>
                <a:lnTo>
                  <a:pt x="2290571" y="0"/>
                </a:lnTo>
                <a:close/>
              </a:path>
              <a:path w="2296795" h="965200">
                <a:moveTo>
                  <a:pt x="10667" y="954023"/>
                </a:moveTo>
                <a:lnTo>
                  <a:pt x="4571" y="954023"/>
                </a:lnTo>
                <a:lnTo>
                  <a:pt x="10667" y="960119"/>
                </a:lnTo>
                <a:lnTo>
                  <a:pt x="10667" y="954023"/>
                </a:lnTo>
                <a:close/>
              </a:path>
              <a:path w="2296795" h="965200">
                <a:moveTo>
                  <a:pt x="2285999" y="954023"/>
                </a:moveTo>
                <a:lnTo>
                  <a:pt x="10667" y="954023"/>
                </a:lnTo>
                <a:lnTo>
                  <a:pt x="10667" y="960119"/>
                </a:lnTo>
                <a:lnTo>
                  <a:pt x="2285999" y="960119"/>
                </a:lnTo>
                <a:lnTo>
                  <a:pt x="2285999" y="954023"/>
                </a:lnTo>
                <a:close/>
              </a:path>
              <a:path w="2296795" h="965200">
                <a:moveTo>
                  <a:pt x="2285999" y="4571"/>
                </a:moveTo>
                <a:lnTo>
                  <a:pt x="2285999" y="960119"/>
                </a:lnTo>
                <a:lnTo>
                  <a:pt x="2290571" y="954023"/>
                </a:lnTo>
                <a:lnTo>
                  <a:pt x="2296667" y="954023"/>
                </a:lnTo>
                <a:lnTo>
                  <a:pt x="2296667" y="10667"/>
                </a:lnTo>
                <a:lnTo>
                  <a:pt x="2290571" y="10667"/>
                </a:lnTo>
                <a:lnTo>
                  <a:pt x="2285999" y="4571"/>
                </a:lnTo>
                <a:close/>
              </a:path>
              <a:path w="2296795" h="965200">
                <a:moveTo>
                  <a:pt x="2296667" y="954023"/>
                </a:moveTo>
                <a:lnTo>
                  <a:pt x="2290571" y="954023"/>
                </a:lnTo>
                <a:lnTo>
                  <a:pt x="2285999" y="960119"/>
                </a:lnTo>
                <a:lnTo>
                  <a:pt x="2296667" y="960119"/>
                </a:lnTo>
                <a:lnTo>
                  <a:pt x="2296667" y="954023"/>
                </a:lnTo>
                <a:close/>
              </a:path>
              <a:path w="2296795" h="9652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96795" h="965200">
                <a:moveTo>
                  <a:pt x="2285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85999" y="10667"/>
                </a:lnTo>
                <a:lnTo>
                  <a:pt x="2285999" y="4571"/>
                </a:lnTo>
                <a:close/>
              </a:path>
              <a:path w="2296795" h="965200">
                <a:moveTo>
                  <a:pt x="2296667" y="4571"/>
                </a:moveTo>
                <a:lnTo>
                  <a:pt x="2285999" y="4571"/>
                </a:lnTo>
                <a:lnTo>
                  <a:pt x="2290571" y="10667"/>
                </a:lnTo>
                <a:lnTo>
                  <a:pt x="2296667" y="10667"/>
                </a:lnTo>
                <a:lnTo>
                  <a:pt x="2296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9695" y="4481804"/>
            <a:ext cx="1917064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erriding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toStr</a:t>
            </a:r>
            <a:r>
              <a:rPr sz="1400" b="1" i="1" spc="5" dirty="0">
                <a:latin typeface="Arial"/>
                <a:cs typeface="Arial"/>
              </a:rPr>
              <a:t>i</a:t>
            </a:r>
            <a:r>
              <a:rPr sz="1400" b="1" i="1" dirty="0">
                <a:latin typeface="Arial"/>
                <a:cs typeface="Arial"/>
              </a:rPr>
              <a:t>ng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plo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ee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, na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plo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ee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alary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34227" y="6548628"/>
            <a:ext cx="2260600" cy="379730"/>
          </a:xfrm>
          <a:custGeom>
            <a:avLst/>
            <a:gdLst/>
            <a:ahLst/>
            <a:cxnLst/>
            <a:rect l="l" t="t" r="r" b="b"/>
            <a:pathLst>
              <a:path w="2260600" h="379729">
                <a:moveTo>
                  <a:pt x="225399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2253995" y="379475"/>
                </a:lnTo>
                <a:lnTo>
                  <a:pt x="2258567" y="377951"/>
                </a:lnTo>
                <a:lnTo>
                  <a:pt x="2260091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2260091" y="4571"/>
                </a:lnTo>
                <a:lnTo>
                  <a:pt x="2258567" y="1523"/>
                </a:lnTo>
                <a:lnTo>
                  <a:pt x="2253995" y="0"/>
                </a:lnTo>
                <a:close/>
              </a:path>
              <a:path w="2260600" h="379729">
                <a:moveTo>
                  <a:pt x="2253996" y="4571"/>
                </a:moveTo>
                <a:lnTo>
                  <a:pt x="2253996" y="374903"/>
                </a:lnTo>
                <a:lnTo>
                  <a:pt x="2260091" y="374903"/>
                </a:lnTo>
                <a:lnTo>
                  <a:pt x="2260091" y="4571"/>
                </a:lnTo>
                <a:lnTo>
                  <a:pt x="2253996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8800" y="6553200"/>
            <a:ext cx="2249423" cy="3703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34227" y="6548628"/>
            <a:ext cx="2260600" cy="379730"/>
          </a:xfrm>
          <a:custGeom>
            <a:avLst/>
            <a:gdLst/>
            <a:ahLst/>
            <a:cxnLst/>
            <a:rect l="l" t="t" r="r" b="b"/>
            <a:pathLst>
              <a:path w="2260600" h="379729">
                <a:moveTo>
                  <a:pt x="225399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2253995" y="379475"/>
                </a:lnTo>
                <a:lnTo>
                  <a:pt x="2258567" y="377951"/>
                </a:lnTo>
                <a:lnTo>
                  <a:pt x="2260091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60091" y="4571"/>
                </a:lnTo>
                <a:lnTo>
                  <a:pt x="2258567" y="1523"/>
                </a:lnTo>
                <a:lnTo>
                  <a:pt x="2253995" y="0"/>
                </a:lnTo>
                <a:close/>
              </a:path>
              <a:path w="2260600" h="379729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2260600" h="379729">
                <a:moveTo>
                  <a:pt x="2249423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2249423" y="374903"/>
                </a:lnTo>
                <a:lnTo>
                  <a:pt x="2249423" y="370331"/>
                </a:lnTo>
                <a:close/>
              </a:path>
              <a:path w="2260600" h="379729">
                <a:moveTo>
                  <a:pt x="2249423" y="4571"/>
                </a:moveTo>
                <a:lnTo>
                  <a:pt x="2249423" y="374903"/>
                </a:lnTo>
                <a:lnTo>
                  <a:pt x="2253995" y="370331"/>
                </a:lnTo>
                <a:lnTo>
                  <a:pt x="2260091" y="370331"/>
                </a:lnTo>
                <a:lnTo>
                  <a:pt x="2260091" y="10667"/>
                </a:lnTo>
                <a:lnTo>
                  <a:pt x="2253995" y="10667"/>
                </a:lnTo>
                <a:lnTo>
                  <a:pt x="2249423" y="4571"/>
                </a:lnTo>
                <a:close/>
              </a:path>
              <a:path w="2260600" h="379729">
                <a:moveTo>
                  <a:pt x="2260091" y="370331"/>
                </a:moveTo>
                <a:lnTo>
                  <a:pt x="2253995" y="370331"/>
                </a:lnTo>
                <a:lnTo>
                  <a:pt x="2249423" y="374903"/>
                </a:lnTo>
                <a:lnTo>
                  <a:pt x="2260091" y="374903"/>
                </a:lnTo>
                <a:lnTo>
                  <a:pt x="2260091" y="370331"/>
                </a:lnTo>
                <a:close/>
              </a:path>
              <a:path w="2260600" h="37972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60600" h="379729">
                <a:moveTo>
                  <a:pt x="2249423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49423" y="10667"/>
                </a:lnTo>
                <a:lnTo>
                  <a:pt x="2249423" y="4571"/>
                </a:lnTo>
                <a:close/>
              </a:path>
              <a:path w="2260600" h="379729">
                <a:moveTo>
                  <a:pt x="2260091" y="4571"/>
                </a:moveTo>
                <a:lnTo>
                  <a:pt x="2249423" y="4571"/>
                </a:lnTo>
                <a:lnTo>
                  <a:pt x="2253995" y="10667"/>
                </a:lnTo>
                <a:lnTo>
                  <a:pt x="2260091" y="10667"/>
                </a:lnTo>
                <a:lnTo>
                  <a:pt x="2260091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18992" y="6625080"/>
            <a:ext cx="206946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Contd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next 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24600" y="4405884"/>
            <a:ext cx="167640" cy="1019810"/>
          </a:xfrm>
          <a:custGeom>
            <a:avLst/>
            <a:gdLst/>
            <a:ahLst/>
            <a:cxnLst/>
            <a:rect l="l" t="t" r="r" b="b"/>
            <a:pathLst>
              <a:path w="167639" h="1019810">
                <a:moveTo>
                  <a:pt x="62483" y="984503"/>
                </a:moveTo>
                <a:lnTo>
                  <a:pt x="59435" y="986027"/>
                </a:lnTo>
                <a:lnTo>
                  <a:pt x="51815" y="987551"/>
                </a:lnTo>
                <a:lnTo>
                  <a:pt x="41147" y="989075"/>
                </a:lnTo>
                <a:lnTo>
                  <a:pt x="28955" y="990599"/>
                </a:lnTo>
                <a:lnTo>
                  <a:pt x="0" y="990599"/>
                </a:lnTo>
                <a:lnTo>
                  <a:pt x="1523" y="1019555"/>
                </a:lnTo>
                <a:lnTo>
                  <a:pt x="16763" y="1019555"/>
                </a:lnTo>
                <a:lnTo>
                  <a:pt x="32003" y="1018031"/>
                </a:lnTo>
                <a:lnTo>
                  <a:pt x="73151" y="1011935"/>
                </a:lnTo>
                <a:lnTo>
                  <a:pt x="79247" y="1008887"/>
                </a:lnTo>
                <a:lnTo>
                  <a:pt x="80771" y="1008887"/>
                </a:lnTo>
                <a:lnTo>
                  <a:pt x="83819" y="1007363"/>
                </a:lnTo>
                <a:lnTo>
                  <a:pt x="83819" y="1005839"/>
                </a:lnTo>
                <a:lnTo>
                  <a:pt x="85343" y="1005839"/>
                </a:lnTo>
                <a:lnTo>
                  <a:pt x="85343" y="1004315"/>
                </a:lnTo>
                <a:lnTo>
                  <a:pt x="89915" y="999743"/>
                </a:lnTo>
                <a:lnTo>
                  <a:pt x="89915" y="996695"/>
                </a:lnTo>
                <a:lnTo>
                  <a:pt x="91439" y="995171"/>
                </a:lnTo>
                <a:lnTo>
                  <a:pt x="91439" y="989075"/>
                </a:lnTo>
                <a:lnTo>
                  <a:pt x="62483" y="989075"/>
                </a:lnTo>
                <a:lnTo>
                  <a:pt x="62483" y="984503"/>
                </a:lnTo>
                <a:close/>
              </a:path>
              <a:path w="167639" h="1019810">
                <a:moveTo>
                  <a:pt x="62483" y="34289"/>
                </a:moveTo>
                <a:lnTo>
                  <a:pt x="62483" y="501395"/>
                </a:lnTo>
                <a:lnTo>
                  <a:pt x="64007" y="502919"/>
                </a:lnTo>
                <a:lnTo>
                  <a:pt x="64007" y="504443"/>
                </a:lnTo>
                <a:lnTo>
                  <a:pt x="68579" y="509015"/>
                </a:lnTo>
                <a:lnTo>
                  <a:pt x="68579" y="510539"/>
                </a:lnTo>
                <a:lnTo>
                  <a:pt x="64007" y="515111"/>
                </a:lnTo>
                <a:lnTo>
                  <a:pt x="64007" y="516635"/>
                </a:lnTo>
                <a:lnTo>
                  <a:pt x="62483" y="518159"/>
                </a:lnTo>
                <a:lnTo>
                  <a:pt x="62483" y="989075"/>
                </a:lnTo>
                <a:lnTo>
                  <a:pt x="65531" y="984503"/>
                </a:lnTo>
                <a:lnTo>
                  <a:pt x="91439" y="984503"/>
                </a:lnTo>
                <a:lnTo>
                  <a:pt x="91439" y="530351"/>
                </a:lnTo>
                <a:lnTo>
                  <a:pt x="88391" y="530351"/>
                </a:lnTo>
                <a:lnTo>
                  <a:pt x="91439" y="525779"/>
                </a:lnTo>
                <a:lnTo>
                  <a:pt x="89915" y="525779"/>
                </a:lnTo>
                <a:lnTo>
                  <a:pt x="91439" y="522731"/>
                </a:lnTo>
                <a:lnTo>
                  <a:pt x="121919" y="522731"/>
                </a:lnTo>
                <a:lnTo>
                  <a:pt x="108203" y="521207"/>
                </a:lnTo>
                <a:lnTo>
                  <a:pt x="96011" y="519683"/>
                </a:lnTo>
                <a:lnTo>
                  <a:pt x="86867" y="518159"/>
                </a:lnTo>
                <a:lnTo>
                  <a:pt x="80771" y="516635"/>
                </a:lnTo>
                <a:lnTo>
                  <a:pt x="74675" y="513587"/>
                </a:lnTo>
                <a:lnTo>
                  <a:pt x="73151" y="513587"/>
                </a:lnTo>
                <a:lnTo>
                  <a:pt x="70103" y="512063"/>
                </a:lnTo>
                <a:lnTo>
                  <a:pt x="70103" y="510539"/>
                </a:lnTo>
                <a:lnTo>
                  <a:pt x="152399" y="510539"/>
                </a:lnTo>
                <a:lnTo>
                  <a:pt x="152399" y="509015"/>
                </a:lnTo>
                <a:lnTo>
                  <a:pt x="70103" y="509015"/>
                </a:lnTo>
                <a:lnTo>
                  <a:pt x="70103" y="507491"/>
                </a:lnTo>
                <a:lnTo>
                  <a:pt x="73151" y="505967"/>
                </a:lnTo>
                <a:lnTo>
                  <a:pt x="74675" y="505967"/>
                </a:lnTo>
                <a:lnTo>
                  <a:pt x="77723" y="504443"/>
                </a:lnTo>
                <a:lnTo>
                  <a:pt x="86867" y="501395"/>
                </a:lnTo>
                <a:lnTo>
                  <a:pt x="97535" y="499871"/>
                </a:lnTo>
                <a:lnTo>
                  <a:pt x="109727" y="498347"/>
                </a:lnTo>
                <a:lnTo>
                  <a:pt x="123443" y="496823"/>
                </a:lnTo>
                <a:lnTo>
                  <a:pt x="91439" y="496823"/>
                </a:lnTo>
                <a:lnTo>
                  <a:pt x="89915" y="493775"/>
                </a:lnTo>
                <a:lnTo>
                  <a:pt x="91439" y="493775"/>
                </a:lnTo>
                <a:lnTo>
                  <a:pt x="88391" y="489203"/>
                </a:lnTo>
                <a:lnTo>
                  <a:pt x="91439" y="489203"/>
                </a:lnTo>
                <a:lnTo>
                  <a:pt x="91439" y="35051"/>
                </a:lnTo>
                <a:lnTo>
                  <a:pt x="64007" y="35051"/>
                </a:lnTo>
                <a:lnTo>
                  <a:pt x="62483" y="34289"/>
                </a:lnTo>
                <a:close/>
              </a:path>
              <a:path w="167639" h="1019810">
                <a:moveTo>
                  <a:pt x="91439" y="984503"/>
                </a:moveTo>
                <a:lnTo>
                  <a:pt x="65531" y="984503"/>
                </a:lnTo>
                <a:lnTo>
                  <a:pt x="62483" y="989075"/>
                </a:lnTo>
                <a:lnTo>
                  <a:pt x="91439" y="989075"/>
                </a:lnTo>
                <a:lnTo>
                  <a:pt x="91439" y="984503"/>
                </a:lnTo>
                <a:close/>
              </a:path>
              <a:path w="167639" h="1019810">
                <a:moveTo>
                  <a:pt x="91439" y="525779"/>
                </a:moveTo>
                <a:lnTo>
                  <a:pt x="88391" y="530351"/>
                </a:lnTo>
                <a:lnTo>
                  <a:pt x="89915" y="530351"/>
                </a:lnTo>
                <a:lnTo>
                  <a:pt x="91439" y="529589"/>
                </a:lnTo>
                <a:lnTo>
                  <a:pt x="91439" y="525779"/>
                </a:lnTo>
                <a:close/>
              </a:path>
              <a:path w="167639" h="1019810">
                <a:moveTo>
                  <a:pt x="91439" y="529589"/>
                </a:moveTo>
                <a:lnTo>
                  <a:pt x="89915" y="530351"/>
                </a:lnTo>
                <a:lnTo>
                  <a:pt x="91439" y="530351"/>
                </a:lnTo>
                <a:lnTo>
                  <a:pt x="91439" y="529589"/>
                </a:lnTo>
                <a:close/>
              </a:path>
              <a:path w="167639" h="1019810">
                <a:moveTo>
                  <a:pt x="121919" y="522731"/>
                </a:moveTo>
                <a:lnTo>
                  <a:pt x="91439" y="522731"/>
                </a:lnTo>
                <a:lnTo>
                  <a:pt x="91439" y="529589"/>
                </a:lnTo>
                <a:lnTo>
                  <a:pt x="92963" y="528827"/>
                </a:lnTo>
                <a:lnTo>
                  <a:pt x="100583" y="527303"/>
                </a:lnTo>
                <a:lnTo>
                  <a:pt x="111251" y="525779"/>
                </a:lnTo>
                <a:lnTo>
                  <a:pt x="124967" y="525779"/>
                </a:lnTo>
                <a:lnTo>
                  <a:pt x="138683" y="524255"/>
                </a:lnTo>
                <a:lnTo>
                  <a:pt x="137159" y="524255"/>
                </a:lnTo>
                <a:lnTo>
                  <a:pt x="121919" y="522731"/>
                </a:lnTo>
                <a:close/>
              </a:path>
              <a:path w="167639" h="1019810">
                <a:moveTo>
                  <a:pt x="91439" y="522731"/>
                </a:moveTo>
                <a:lnTo>
                  <a:pt x="89915" y="525779"/>
                </a:lnTo>
                <a:lnTo>
                  <a:pt x="91439" y="525779"/>
                </a:lnTo>
                <a:lnTo>
                  <a:pt x="91439" y="522731"/>
                </a:lnTo>
                <a:close/>
              </a:path>
              <a:path w="167639" h="1019810">
                <a:moveTo>
                  <a:pt x="152399" y="510539"/>
                </a:moveTo>
                <a:lnTo>
                  <a:pt x="70103" y="510539"/>
                </a:lnTo>
                <a:lnTo>
                  <a:pt x="70103" y="512063"/>
                </a:lnTo>
                <a:lnTo>
                  <a:pt x="73151" y="513587"/>
                </a:lnTo>
                <a:lnTo>
                  <a:pt x="74675" y="513587"/>
                </a:lnTo>
                <a:lnTo>
                  <a:pt x="80771" y="516635"/>
                </a:lnTo>
                <a:lnTo>
                  <a:pt x="121919" y="522731"/>
                </a:lnTo>
                <a:lnTo>
                  <a:pt x="137159" y="524255"/>
                </a:lnTo>
                <a:lnTo>
                  <a:pt x="152399" y="524255"/>
                </a:lnTo>
                <a:lnTo>
                  <a:pt x="152399" y="510539"/>
                </a:lnTo>
                <a:close/>
              </a:path>
              <a:path w="167639" h="1019810">
                <a:moveTo>
                  <a:pt x="161543" y="495299"/>
                </a:moveTo>
                <a:lnTo>
                  <a:pt x="152399" y="495299"/>
                </a:lnTo>
                <a:lnTo>
                  <a:pt x="152399" y="524255"/>
                </a:lnTo>
                <a:lnTo>
                  <a:pt x="161543" y="524255"/>
                </a:lnTo>
                <a:lnTo>
                  <a:pt x="167639" y="518159"/>
                </a:lnTo>
                <a:lnTo>
                  <a:pt x="167639" y="501395"/>
                </a:lnTo>
                <a:lnTo>
                  <a:pt x="161543" y="495299"/>
                </a:lnTo>
                <a:close/>
              </a:path>
              <a:path w="167639" h="1019810">
                <a:moveTo>
                  <a:pt x="152399" y="495299"/>
                </a:moveTo>
                <a:lnTo>
                  <a:pt x="137159" y="495299"/>
                </a:lnTo>
                <a:lnTo>
                  <a:pt x="109727" y="498347"/>
                </a:lnTo>
                <a:lnTo>
                  <a:pt x="97535" y="499871"/>
                </a:lnTo>
                <a:lnTo>
                  <a:pt x="86867" y="501395"/>
                </a:lnTo>
                <a:lnTo>
                  <a:pt x="77723" y="504443"/>
                </a:lnTo>
                <a:lnTo>
                  <a:pt x="74675" y="505967"/>
                </a:lnTo>
                <a:lnTo>
                  <a:pt x="73151" y="505967"/>
                </a:lnTo>
                <a:lnTo>
                  <a:pt x="70103" y="507491"/>
                </a:lnTo>
                <a:lnTo>
                  <a:pt x="70103" y="509015"/>
                </a:lnTo>
                <a:lnTo>
                  <a:pt x="152399" y="509015"/>
                </a:lnTo>
                <a:lnTo>
                  <a:pt x="152399" y="495299"/>
                </a:lnTo>
                <a:close/>
              </a:path>
              <a:path w="167639" h="1019810">
                <a:moveTo>
                  <a:pt x="91439" y="493775"/>
                </a:moveTo>
                <a:lnTo>
                  <a:pt x="89915" y="493775"/>
                </a:lnTo>
                <a:lnTo>
                  <a:pt x="91439" y="496823"/>
                </a:lnTo>
                <a:lnTo>
                  <a:pt x="91439" y="493775"/>
                </a:lnTo>
                <a:close/>
              </a:path>
              <a:path w="167639" h="1019810">
                <a:moveTo>
                  <a:pt x="91439" y="489203"/>
                </a:moveTo>
                <a:lnTo>
                  <a:pt x="91439" y="496823"/>
                </a:lnTo>
                <a:lnTo>
                  <a:pt x="123443" y="496823"/>
                </a:lnTo>
                <a:lnTo>
                  <a:pt x="137159" y="495299"/>
                </a:lnTo>
                <a:lnTo>
                  <a:pt x="124967" y="495299"/>
                </a:lnTo>
                <a:lnTo>
                  <a:pt x="112775" y="493775"/>
                </a:lnTo>
                <a:lnTo>
                  <a:pt x="102107" y="492251"/>
                </a:lnTo>
                <a:lnTo>
                  <a:pt x="94487" y="490727"/>
                </a:lnTo>
                <a:lnTo>
                  <a:pt x="91439" y="489203"/>
                </a:lnTo>
                <a:close/>
              </a:path>
              <a:path w="167639" h="1019810">
                <a:moveTo>
                  <a:pt x="91439" y="489203"/>
                </a:moveTo>
                <a:lnTo>
                  <a:pt x="88391" y="489203"/>
                </a:lnTo>
                <a:lnTo>
                  <a:pt x="91439" y="493775"/>
                </a:lnTo>
                <a:lnTo>
                  <a:pt x="91439" y="489203"/>
                </a:lnTo>
                <a:close/>
              </a:path>
              <a:path w="167639" h="1019810">
                <a:moveTo>
                  <a:pt x="62483" y="30479"/>
                </a:moveTo>
                <a:lnTo>
                  <a:pt x="62483" y="34289"/>
                </a:lnTo>
                <a:lnTo>
                  <a:pt x="64007" y="35051"/>
                </a:lnTo>
                <a:lnTo>
                  <a:pt x="65531" y="35051"/>
                </a:lnTo>
                <a:lnTo>
                  <a:pt x="62483" y="30479"/>
                </a:lnTo>
                <a:close/>
              </a:path>
              <a:path w="167639" h="1019810">
                <a:moveTo>
                  <a:pt x="91439" y="27431"/>
                </a:moveTo>
                <a:lnTo>
                  <a:pt x="62483" y="27431"/>
                </a:lnTo>
                <a:lnTo>
                  <a:pt x="62483" y="30479"/>
                </a:lnTo>
                <a:lnTo>
                  <a:pt x="65531" y="35051"/>
                </a:lnTo>
                <a:lnTo>
                  <a:pt x="91439" y="35051"/>
                </a:lnTo>
                <a:lnTo>
                  <a:pt x="91439" y="27431"/>
                </a:lnTo>
                <a:close/>
              </a:path>
              <a:path w="167639" h="1019810">
                <a:moveTo>
                  <a:pt x="16763" y="0"/>
                </a:moveTo>
                <a:lnTo>
                  <a:pt x="1523" y="0"/>
                </a:lnTo>
                <a:lnTo>
                  <a:pt x="0" y="28955"/>
                </a:lnTo>
                <a:lnTo>
                  <a:pt x="15239" y="28955"/>
                </a:lnTo>
                <a:lnTo>
                  <a:pt x="28955" y="30479"/>
                </a:lnTo>
                <a:lnTo>
                  <a:pt x="42671" y="30479"/>
                </a:lnTo>
                <a:lnTo>
                  <a:pt x="53339" y="32003"/>
                </a:lnTo>
                <a:lnTo>
                  <a:pt x="60959" y="33527"/>
                </a:lnTo>
                <a:lnTo>
                  <a:pt x="62483" y="34289"/>
                </a:lnTo>
                <a:lnTo>
                  <a:pt x="62483" y="27431"/>
                </a:lnTo>
                <a:lnTo>
                  <a:pt x="91439" y="27431"/>
                </a:lnTo>
                <a:lnTo>
                  <a:pt x="91439" y="24383"/>
                </a:lnTo>
                <a:lnTo>
                  <a:pt x="89915" y="22859"/>
                </a:lnTo>
                <a:lnTo>
                  <a:pt x="89915" y="19811"/>
                </a:lnTo>
                <a:lnTo>
                  <a:pt x="85343" y="15239"/>
                </a:lnTo>
                <a:lnTo>
                  <a:pt x="85343" y="13715"/>
                </a:lnTo>
                <a:lnTo>
                  <a:pt x="83819" y="13715"/>
                </a:lnTo>
                <a:lnTo>
                  <a:pt x="83819" y="12191"/>
                </a:lnTo>
                <a:lnTo>
                  <a:pt x="80771" y="10667"/>
                </a:lnTo>
                <a:lnTo>
                  <a:pt x="79247" y="10667"/>
                </a:lnTo>
                <a:lnTo>
                  <a:pt x="76199" y="9143"/>
                </a:lnTo>
                <a:lnTo>
                  <a:pt x="67055" y="6095"/>
                </a:lnTo>
                <a:lnTo>
                  <a:pt x="56387" y="4571"/>
                </a:lnTo>
                <a:lnTo>
                  <a:pt x="44195" y="3047"/>
                </a:lnTo>
                <a:lnTo>
                  <a:pt x="1676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057400"/>
            <a:ext cx="5763768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0" y="2502408"/>
            <a:ext cx="318770" cy="1384300"/>
          </a:xfrm>
          <a:custGeom>
            <a:avLst/>
            <a:gdLst/>
            <a:ahLst/>
            <a:cxnLst/>
            <a:rect l="l" t="t" r="r" b="b"/>
            <a:pathLst>
              <a:path w="318770" h="1384300">
                <a:moveTo>
                  <a:pt x="274319" y="900683"/>
                </a:moveTo>
                <a:lnTo>
                  <a:pt x="146303" y="900683"/>
                </a:lnTo>
                <a:lnTo>
                  <a:pt x="144779" y="903731"/>
                </a:lnTo>
                <a:lnTo>
                  <a:pt x="141731" y="906779"/>
                </a:lnTo>
                <a:lnTo>
                  <a:pt x="141731" y="908303"/>
                </a:lnTo>
                <a:lnTo>
                  <a:pt x="140207" y="911351"/>
                </a:lnTo>
                <a:lnTo>
                  <a:pt x="140207" y="1383791"/>
                </a:lnTo>
                <a:lnTo>
                  <a:pt x="166115" y="1383791"/>
                </a:lnTo>
                <a:lnTo>
                  <a:pt x="166115" y="920495"/>
                </a:lnTo>
                <a:lnTo>
                  <a:pt x="163067" y="920495"/>
                </a:lnTo>
                <a:lnTo>
                  <a:pt x="165099" y="917447"/>
                </a:lnTo>
                <a:lnTo>
                  <a:pt x="166115" y="914399"/>
                </a:lnTo>
                <a:lnTo>
                  <a:pt x="175259" y="914399"/>
                </a:lnTo>
                <a:lnTo>
                  <a:pt x="181355" y="912875"/>
                </a:lnTo>
                <a:lnTo>
                  <a:pt x="199643" y="909827"/>
                </a:lnTo>
                <a:lnTo>
                  <a:pt x="220979" y="906779"/>
                </a:lnTo>
                <a:lnTo>
                  <a:pt x="234695" y="905255"/>
                </a:lnTo>
                <a:lnTo>
                  <a:pt x="246887" y="903731"/>
                </a:lnTo>
                <a:lnTo>
                  <a:pt x="260603" y="903731"/>
                </a:lnTo>
                <a:lnTo>
                  <a:pt x="274319" y="902207"/>
                </a:lnTo>
                <a:lnTo>
                  <a:pt x="304799" y="902207"/>
                </a:lnTo>
                <a:lnTo>
                  <a:pt x="274319" y="900683"/>
                </a:lnTo>
                <a:close/>
              </a:path>
              <a:path w="318770" h="1384300">
                <a:moveTo>
                  <a:pt x="165099" y="917447"/>
                </a:moveTo>
                <a:lnTo>
                  <a:pt x="163067" y="920495"/>
                </a:lnTo>
                <a:lnTo>
                  <a:pt x="164591" y="918971"/>
                </a:lnTo>
                <a:lnTo>
                  <a:pt x="165099" y="917447"/>
                </a:lnTo>
                <a:close/>
              </a:path>
              <a:path w="318770" h="1384300">
                <a:moveTo>
                  <a:pt x="166115" y="918463"/>
                </a:moveTo>
                <a:lnTo>
                  <a:pt x="164591" y="918971"/>
                </a:lnTo>
                <a:lnTo>
                  <a:pt x="163067" y="920495"/>
                </a:lnTo>
                <a:lnTo>
                  <a:pt x="166115" y="920495"/>
                </a:lnTo>
                <a:lnTo>
                  <a:pt x="166115" y="918463"/>
                </a:lnTo>
                <a:close/>
              </a:path>
              <a:path w="318770" h="1384300">
                <a:moveTo>
                  <a:pt x="166115" y="915923"/>
                </a:moveTo>
                <a:lnTo>
                  <a:pt x="165099" y="917447"/>
                </a:lnTo>
                <a:lnTo>
                  <a:pt x="164591" y="918971"/>
                </a:lnTo>
                <a:lnTo>
                  <a:pt x="166115" y="915923"/>
                </a:lnTo>
                <a:close/>
              </a:path>
              <a:path w="318770" h="1384300">
                <a:moveTo>
                  <a:pt x="166115" y="915923"/>
                </a:moveTo>
                <a:lnTo>
                  <a:pt x="164591" y="918971"/>
                </a:lnTo>
                <a:lnTo>
                  <a:pt x="166115" y="918463"/>
                </a:lnTo>
                <a:lnTo>
                  <a:pt x="166115" y="915923"/>
                </a:lnTo>
                <a:close/>
              </a:path>
              <a:path w="318770" h="1384300">
                <a:moveTo>
                  <a:pt x="175259" y="914399"/>
                </a:moveTo>
                <a:lnTo>
                  <a:pt x="166115" y="914399"/>
                </a:lnTo>
                <a:lnTo>
                  <a:pt x="166115" y="918463"/>
                </a:lnTo>
                <a:lnTo>
                  <a:pt x="169163" y="917447"/>
                </a:lnTo>
                <a:lnTo>
                  <a:pt x="175259" y="914399"/>
                </a:lnTo>
                <a:close/>
              </a:path>
              <a:path w="318770" h="1384300">
                <a:moveTo>
                  <a:pt x="166115" y="914399"/>
                </a:moveTo>
                <a:lnTo>
                  <a:pt x="165099" y="917447"/>
                </a:lnTo>
                <a:lnTo>
                  <a:pt x="166115" y="915923"/>
                </a:lnTo>
                <a:lnTo>
                  <a:pt x="166115" y="914399"/>
                </a:lnTo>
                <a:close/>
              </a:path>
              <a:path w="318770" h="1384300">
                <a:moveTo>
                  <a:pt x="304799" y="876299"/>
                </a:moveTo>
                <a:lnTo>
                  <a:pt x="274319" y="876299"/>
                </a:lnTo>
                <a:lnTo>
                  <a:pt x="259079" y="877823"/>
                </a:lnTo>
                <a:lnTo>
                  <a:pt x="245363" y="877823"/>
                </a:lnTo>
                <a:lnTo>
                  <a:pt x="231647" y="879347"/>
                </a:lnTo>
                <a:lnTo>
                  <a:pt x="207263" y="882395"/>
                </a:lnTo>
                <a:lnTo>
                  <a:pt x="185927" y="885443"/>
                </a:lnTo>
                <a:lnTo>
                  <a:pt x="176783" y="888491"/>
                </a:lnTo>
                <a:lnTo>
                  <a:pt x="171796" y="889323"/>
                </a:lnTo>
                <a:lnTo>
                  <a:pt x="175259" y="890015"/>
                </a:lnTo>
                <a:lnTo>
                  <a:pt x="185927" y="893063"/>
                </a:lnTo>
                <a:lnTo>
                  <a:pt x="195071" y="894587"/>
                </a:lnTo>
                <a:lnTo>
                  <a:pt x="231647" y="899159"/>
                </a:lnTo>
                <a:lnTo>
                  <a:pt x="245363" y="899159"/>
                </a:lnTo>
                <a:lnTo>
                  <a:pt x="259079" y="900683"/>
                </a:lnTo>
                <a:lnTo>
                  <a:pt x="274319" y="900683"/>
                </a:lnTo>
                <a:lnTo>
                  <a:pt x="304799" y="902207"/>
                </a:lnTo>
                <a:lnTo>
                  <a:pt x="304799" y="876299"/>
                </a:lnTo>
                <a:close/>
              </a:path>
              <a:path w="318770" h="1384300">
                <a:moveTo>
                  <a:pt x="312419" y="876299"/>
                </a:moveTo>
                <a:lnTo>
                  <a:pt x="304799" y="876299"/>
                </a:lnTo>
                <a:lnTo>
                  <a:pt x="304799" y="902207"/>
                </a:lnTo>
                <a:lnTo>
                  <a:pt x="312419" y="902207"/>
                </a:lnTo>
                <a:lnTo>
                  <a:pt x="318515" y="896111"/>
                </a:lnTo>
                <a:lnTo>
                  <a:pt x="318515" y="882395"/>
                </a:lnTo>
                <a:lnTo>
                  <a:pt x="312419" y="876299"/>
                </a:lnTo>
                <a:close/>
              </a:path>
              <a:path w="318770" h="1384300">
                <a:moveTo>
                  <a:pt x="245363" y="899159"/>
                </a:moveTo>
                <a:lnTo>
                  <a:pt x="147827" y="899159"/>
                </a:lnTo>
                <a:lnTo>
                  <a:pt x="147827" y="900683"/>
                </a:lnTo>
                <a:lnTo>
                  <a:pt x="259079" y="900683"/>
                </a:lnTo>
                <a:lnTo>
                  <a:pt x="245363" y="899159"/>
                </a:lnTo>
                <a:close/>
              </a:path>
              <a:path w="318770" h="1384300">
                <a:moveTo>
                  <a:pt x="171796" y="889323"/>
                </a:moveTo>
                <a:lnTo>
                  <a:pt x="167639" y="890015"/>
                </a:lnTo>
                <a:lnTo>
                  <a:pt x="161543" y="893063"/>
                </a:lnTo>
                <a:lnTo>
                  <a:pt x="153923" y="896111"/>
                </a:lnTo>
                <a:lnTo>
                  <a:pt x="149351" y="899159"/>
                </a:lnTo>
                <a:lnTo>
                  <a:pt x="231647" y="899159"/>
                </a:lnTo>
                <a:lnTo>
                  <a:pt x="195071" y="894587"/>
                </a:lnTo>
                <a:lnTo>
                  <a:pt x="185927" y="893063"/>
                </a:lnTo>
                <a:lnTo>
                  <a:pt x="175259" y="890015"/>
                </a:lnTo>
                <a:lnTo>
                  <a:pt x="171796" y="889323"/>
                </a:lnTo>
                <a:close/>
              </a:path>
              <a:path w="318770" h="1384300">
                <a:moveTo>
                  <a:pt x="245363" y="877823"/>
                </a:moveTo>
                <a:lnTo>
                  <a:pt x="147827" y="877823"/>
                </a:lnTo>
                <a:lnTo>
                  <a:pt x="147827" y="879347"/>
                </a:lnTo>
                <a:lnTo>
                  <a:pt x="149351" y="879347"/>
                </a:lnTo>
                <a:lnTo>
                  <a:pt x="152399" y="882395"/>
                </a:lnTo>
                <a:lnTo>
                  <a:pt x="167639" y="888491"/>
                </a:lnTo>
                <a:lnTo>
                  <a:pt x="171796" y="889323"/>
                </a:lnTo>
                <a:lnTo>
                  <a:pt x="176783" y="888491"/>
                </a:lnTo>
                <a:lnTo>
                  <a:pt x="185927" y="885443"/>
                </a:lnTo>
                <a:lnTo>
                  <a:pt x="207263" y="882395"/>
                </a:lnTo>
                <a:lnTo>
                  <a:pt x="231647" y="879347"/>
                </a:lnTo>
                <a:lnTo>
                  <a:pt x="245363" y="877823"/>
                </a:lnTo>
                <a:close/>
              </a:path>
              <a:path w="318770" h="1384300">
                <a:moveTo>
                  <a:pt x="140207" y="42671"/>
                </a:moveTo>
                <a:lnTo>
                  <a:pt x="140207" y="867155"/>
                </a:lnTo>
                <a:lnTo>
                  <a:pt x="141731" y="870203"/>
                </a:lnTo>
                <a:lnTo>
                  <a:pt x="141731" y="871727"/>
                </a:lnTo>
                <a:lnTo>
                  <a:pt x="144779" y="874775"/>
                </a:lnTo>
                <a:lnTo>
                  <a:pt x="146303" y="877823"/>
                </a:lnTo>
                <a:lnTo>
                  <a:pt x="259079" y="877823"/>
                </a:lnTo>
                <a:lnTo>
                  <a:pt x="274319" y="876299"/>
                </a:lnTo>
                <a:lnTo>
                  <a:pt x="275843" y="876299"/>
                </a:lnTo>
                <a:lnTo>
                  <a:pt x="260603" y="874775"/>
                </a:lnTo>
                <a:lnTo>
                  <a:pt x="246887" y="874775"/>
                </a:lnTo>
                <a:lnTo>
                  <a:pt x="210311" y="870203"/>
                </a:lnTo>
                <a:lnTo>
                  <a:pt x="199643" y="868679"/>
                </a:lnTo>
                <a:lnTo>
                  <a:pt x="190499" y="867155"/>
                </a:lnTo>
                <a:lnTo>
                  <a:pt x="175259" y="864107"/>
                </a:lnTo>
                <a:lnTo>
                  <a:pt x="166115" y="864107"/>
                </a:lnTo>
                <a:lnTo>
                  <a:pt x="165099" y="861059"/>
                </a:lnTo>
                <a:lnTo>
                  <a:pt x="163067" y="858011"/>
                </a:lnTo>
                <a:lnTo>
                  <a:pt x="166115" y="858011"/>
                </a:lnTo>
                <a:lnTo>
                  <a:pt x="166115" y="44195"/>
                </a:lnTo>
                <a:lnTo>
                  <a:pt x="143255" y="44195"/>
                </a:lnTo>
                <a:lnTo>
                  <a:pt x="140207" y="42671"/>
                </a:lnTo>
                <a:close/>
              </a:path>
              <a:path w="318770" h="1384300">
                <a:moveTo>
                  <a:pt x="165099" y="861059"/>
                </a:moveTo>
                <a:lnTo>
                  <a:pt x="166115" y="864107"/>
                </a:lnTo>
                <a:lnTo>
                  <a:pt x="166115" y="862583"/>
                </a:lnTo>
                <a:lnTo>
                  <a:pt x="165099" y="861059"/>
                </a:lnTo>
                <a:close/>
              </a:path>
              <a:path w="318770" h="1384300">
                <a:moveTo>
                  <a:pt x="166115" y="861059"/>
                </a:moveTo>
                <a:lnTo>
                  <a:pt x="166115" y="864107"/>
                </a:lnTo>
                <a:lnTo>
                  <a:pt x="175259" y="864107"/>
                </a:lnTo>
                <a:lnTo>
                  <a:pt x="166115" y="861059"/>
                </a:lnTo>
                <a:close/>
              </a:path>
              <a:path w="318770" h="1384300">
                <a:moveTo>
                  <a:pt x="164591" y="859535"/>
                </a:moveTo>
                <a:lnTo>
                  <a:pt x="165099" y="861059"/>
                </a:lnTo>
                <a:lnTo>
                  <a:pt x="166115" y="862583"/>
                </a:lnTo>
                <a:lnTo>
                  <a:pt x="164591" y="859535"/>
                </a:lnTo>
                <a:close/>
              </a:path>
              <a:path w="318770" h="1384300">
                <a:moveTo>
                  <a:pt x="164591" y="859535"/>
                </a:moveTo>
                <a:lnTo>
                  <a:pt x="166115" y="862583"/>
                </a:lnTo>
                <a:lnTo>
                  <a:pt x="166115" y="861059"/>
                </a:lnTo>
                <a:lnTo>
                  <a:pt x="164591" y="859535"/>
                </a:lnTo>
                <a:close/>
              </a:path>
              <a:path w="318770" h="1384300">
                <a:moveTo>
                  <a:pt x="163067" y="858011"/>
                </a:moveTo>
                <a:lnTo>
                  <a:pt x="165099" y="861059"/>
                </a:lnTo>
                <a:lnTo>
                  <a:pt x="164591" y="859535"/>
                </a:lnTo>
                <a:lnTo>
                  <a:pt x="163067" y="858011"/>
                </a:lnTo>
                <a:close/>
              </a:path>
              <a:path w="318770" h="1384300">
                <a:moveTo>
                  <a:pt x="166115" y="858011"/>
                </a:moveTo>
                <a:lnTo>
                  <a:pt x="163067" y="858011"/>
                </a:lnTo>
                <a:lnTo>
                  <a:pt x="166115" y="861059"/>
                </a:lnTo>
                <a:lnTo>
                  <a:pt x="166115" y="858011"/>
                </a:lnTo>
                <a:close/>
              </a:path>
              <a:path w="318770" h="1384300">
                <a:moveTo>
                  <a:pt x="140207" y="39623"/>
                </a:moveTo>
                <a:lnTo>
                  <a:pt x="140207" y="42671"/>
                </a:lnTo>
                <a:lnTo>
                  <a:pt x="143255" y="44195"/>
                </a:lnTo>
                <a:lnTo>
                  <a:pt x="140207" y="39623"/>
                </a:lnTo>
                <a:close/>
              </a:path>
              <a:path w="318770" h="1384300">
                <a:moveTo>
                  <a:pt x="166115" y="38099"/>
                </a:moveTo>
                <a:lnTo>
                  <a:pt x="140207" y="38099"/>
                </a:lnTo>
                <a:lnTo>
                  <a:pt x="140207" y="39623"/>
                </a:lnTo>
                <a:lnTo>
                  <a:pt x="143255" y="44195"/>
                </a:lnTo>
                <a:lnTo>
                  <a:pt x="166115" y="44195"/>
                </a:lnTo>
                <a:lnTo>
                  <a:pt x="166115" y="38099"/>
                </a:lnTo>
                <a:close/>
              </a:path>
              <a:path w="318770" h="1384300">
                <a:moveTo>
                  <a:pt x="32003" y="0"/>
                </a:moveTo>
                <a:lnTo>
                  <a:pt x="1523" y="0"/>
                </a:lnTo>
                <a:lnTo>
                  <a:pt x="0" y="25907"/>
                </a:lnTo>
                <a:lnTo>
                  <a:pt x="32003" y="25907"/>
                </a:lnTo>
                <a:lnTo>
                  <a:pt x="45719" y="27431"/>
                </a:lnTo>
                <a:lnTo>
                  <a:pt x="59435" y="27431"/>
                </a:lnTo>
                <a:lnTo>
                  <a:pt x="73151" y="28955"/>
                </a:lnTo>
                <a:lnTo>
                  <a:pt x="124967" y="36575"/>
                </a:lnTo>
                <a:lnTo>
                  <a:pt x="140207" y="42671"/>
                </a:lnTo>
                <a:lnTo>
                  <a:pt x="140207" y="38099"/>
                </a:lnTo>
                <a:lnTo>
                  <a:pt x="166115" y="38099"/>
                </a:lnTo>
                <a:lnTo>
                  <a:pt x="166115" y="36575"/>
                </a:lnTo>
                <a:lnTo>
                  <a:pt x="164591" y="35051"/>
                </a:lnTo>
                <a:lnTo>
                  <a:pt x="164591" y="30479"/>
                </a:lnTo>
                <a:lnTo>
                  <a:pt x="161543" y="27431"/>
                </a:lnTo>
                <a:lnTo>
                  <a:pt x="160019" y="24383"/>
                </a:lnTo>
                <a:lnTo>
                  <a:pt x="158495" y="24383"/>
                </a:lnTo>
                <a:lnTo>
                  <a:pt x="158495" y="22859"/>
                </a:lnTo>
                <a:lnTo>
                  <a:pt x="156971" y="22859"/>
                </a:lnTo>
                <a:lnTo>
                  <a:pt x="138683" y="13715"/>
                </a:lnTo>
                <a:lnTo>
                  <a:pt x="129539" y="12191"/>
                </a:lnTo>
                <a:lnTo>
                  <a:pt x="120395" y="9143"/>
                </a:lnTo>
                <a:lnTo>
                  <a:pt x="99059" y="6095"/>
                </a:lnTo>
                <a:lnTo>
                  <a:pt x="74675" y="3047"/>
                </a:lnTo>
                <a:lnTo>
                  <a:pt x="60959" y="1523"/>
                </a:lnTo>
                <a:lnTo>
                  <a:pt x="47243" y="1523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0628" y="3099816"/>
            <a:ext cx="2144395" cy="532130"/>
          </a:xfrm>
          <a:custGeom>
            <a:avLst/>
            <a:gdLst/>
            <a:ahLst/>
            <a:cxnLst/>
            <a:rect l="l" t="t" r="r" b="b"/>
            <a:pathLst>
              <a:path w="2144395" h="532129">
                <a:moveTo>
                  <a:pt x="2138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7303"/>
                </a:lnTo>
                <a:lnTo>
                  <a:pt x="1523" y="531875"/>
                </a:lnTo>
                <a:lnTo>
                  <a:pt x="2142743" y="531875"/>
                </a:lnTo>
                <a:lnTo>
                  <a:pt x="2144267" y="527303"/>
                </a:lnTo>
                <a:lnTo>
                  <a:pt x="4572" y="527303"/>
                </a:lnTo>
                <a:lnTo>
                  <a:pt x="4572" y="4571"/>
                </a:lnTo>
                <a:lnTo>
                  <a:pt x="2144267" y="4571"/>
                </a:lnTo>
                <a:lnTo>
                  <a:pt x="2142743" y="1523"/>
                </a:lnTo>
                <a:lnTo>
                  <a:pt x="2138171" y="0"/>
                </a:lnTo>
                <a:close/>
              </a:path>
              <a:path w="2144395" h="532129">
                <a:moveTo>
                  <a:pt x="2138172" y="4571"/>
                </a:moveTo>
                <a:lnTo>
                  <a:pt x="2138172" y="527303"/>
                </a:lnTo>
                <a:lnTo>
                  <a:pt x="2144267" y="527303"/>
                </a:lnTo>
                <a:lnTo>
                  <a:pt x="2144267" y="4571"/>
                </a:lnTo>
                <a:lnTo>
                  <a:pt x="21381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5200" y="3104388"/>
            <a:ext cx="2133599" cy="522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0628" y="3099816"/>
            <a:ext cx="2144395" cy="532130"/>
          </a:xfrm>
          <a:custGeom>
            <a:avLst/>
            <a:gdLst/>
            <a:ahLst/>
            <a:cxnLst/>
            <a:rect l="l" t="t" r="r" b="b"/>
            <a:pathLst>
              <a:path w="2144395" h="532129">
                <a:moveTo>
                  <a:pt x="2138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7303"/>
                </a:lnTo>
                <a:lnTo>
                  <a:pt x="1523" y="531875"/>
                </a:lnTo>
                <a:lnTo>
                  <a:pt x="2142743" y="531875"/>
                </a:lnTo>
                <a:lnTo>
                  <a:pt x="2144267" y="527303"/>
                </a:lnTo>
                <a:lnTo>
                  <a:pt x="10667" y="527303"/>
                </a:lnTo>
                <a:lnTo>
                  <a:pt x="4571" y="522731"/>
                </a:lnTo>
                <a:lnTo>
                  <a:pt x="10667" y="52273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144267" y="4571"/>
                </a:lnTo>
                <a:lnTo>
                  <a:pt x="2142743" y="1523"/>
                </a:lnTo>
                <a:lnTo>
                  <a:pt x="2138171" y="0"/>
                </a:lnTo>
                <a:close/>
              </a:path>
              <a:path w="2144395" h="532129">
                <a:moveTo>
                  <a:pt x="10667" y="522731"/>
                </a:moveTo>
                <a:lnTo>
                  <a:pt x="4571" y="522731"/>
                </a:lnTo>
                <a:lnTo>
                  <a:pt x="10667" y="527303"/>
                </a:lnTo>
                <a:lnTo>
                  <a:pt x="10667" y="522731"/>
                </a:lnTo>
                <a:close/>
              </a:path>
              <a:path w="2144395" h="532129">
                <a:moveTo>
                  <a:pt x="2133599" y="522731"/>
                </a:moveTo>
                <a:lnTo>
                  <a:pt x="10667" y="522731"/>
                </a:lnTo>
                <a:lnTo>
                  <a:pt x="10667" y="527303"/>
                </a:lnTo>
                <a:lnTo>
                  <a:pt x="2133599" y="527303"/>
                </a:lnTo>
                <a:lnTo>
                  <a:pt x="2133599" y="522731"/>
                </a:lnTo>
                <a:close/>
              </a:path>
              <a:path w="2144395" h="532129">
                <a:moveTo>
                  <a:pt x="2133599" y="4571"/>
                </a:moveTo>
                <a:lnTo>
                  <a:pt x="2133599" y="527303"/>
                </a:lnTo>
                <a:lnTo>
                  <a:pt x="2138171" y="522731"/>
                </a:lnTo>
                <a:lnTo>
                  <a:pt x="2144267" y="522731"/>
                </a:lnTo>
                <a:lnTo>
                  <a:pt x="2144267" y="9143"/>
                </a:lnTo>
                <a:lnTo>
                  <a:pt x="2138171" y="9143"/>
                </a:lnTo>
                <a:lnTo>
                  <a:pt x="2133599" y="4571"/>
                </a:lnTo>
                <a:close/>
              </a:path>
              <a:path w="2144395" h="532129">
                <a:moveTo>
                  <a:pt x="2144267" y="522731"/>
                </a:moveTo>
                <a:lnTo>
                  <a:pt x="2138171" y="522731"/>
                </a:lnTo>
                <a:lnTo>
                  <a:pt x="2133599" y="527303"/>
                </a:lnTo>
                <a:lnTo>
                  <a:pt x="2144267" y="527303"/>
                </a:lnTo>
                <a:lnTo>
                  <a:pt x="2144267" y="522731"/>
                </a:lnTo>
                <a:close/>
              </a:path>
              <a:path w="2144395" h="53212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144395" h="532129">
                <a:moveTo>
                  <a:pt x="2133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133599" y="9143"/>
                </a:lnTo>
                <a:lnTo>
                  <a:pt x="2133599" y="4571"/>
                </a:lnTo>
                <a:close/>
              </a:path>
              <a:path w="2144395" h="532129">
                <a:moveTo>
                  <a:pt x="2144267" y="4571"/>
                </a:moveTo>
                <a:lnTo>
                  <a:pt x="2133599" y="4571"/>
                </a:lnTo>
                <a:lnTo>
                  <a:pt x="2138171" y="9143"/>
                </a:lnTo>
                <a:lnTo>
                  <a:pt x="2144267" y="9143"/>
                </a:lnTo>
                <a:lnTo>
                  <a:pt x="21442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95470" y="3165181"/>
            <a:ext cx="137795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Serializing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plo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ee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7160" algn="l">
              <a:lnSpc>
                <a:spcPct val="100000"/>
              </a:lnSpc>
            </a:pPr>
            <a:r>
              <a:rPr sz="4000" spc="-20" dirty="0">
                <a:cs typeface="Arial"/>
              </a:rPr>
              <a:t>L</a:t>
            </a:r>
            <a:r>
              <a:rPr sz="4000" spc="-10" dirty="0">
                <a:cs typeface="Arial"/>
              </a:rPr>
              <a:t>e</a:t>
            </a:r>
            <a:r>
              <a:rPr sz="4000" spc="-20" dirty="0">
                <a:cs typeface="Arial"/>
              </a:rPr>
              <a:t>nd</a:t>
            </a:r>
            <a:r>
              <a:rPr sz="4000" spc="-145" dirty="0">
                <a:cs typeface="Arial"/>
              </a:rPr>
              <a:t> </a:t>
            </a:r>
            <a:r>
              <a:rPr sz="4000" spc="-20" dirty="0">
                <a:cs typeface="Arial"/>
              </a:rPr>
              <a:t>A</a:t>
            </a:r>
            <a:r>
              <a:rPr sz="4000" spc="-175" dirty="0">
                <a:cs typeface="Arial"/>
              </a:rPr>
              <a:t> </a:t>
            </a:r>
            <a:r>
              <a:rPr sz="4000" spc="-20" dirty="0">
                <a:cs typeface="Arial"/>
              </a:rPr>
              <a:t>Ha</a:t>
            </a:r>
            <a:r>
              <a:rPr sz="4000" spc="-15" dirty="0">
                <a:cs typeface="Arial"/>
              </a:rPr>
              <a:t>n</a:t>
            </a:r>
            <a:r>
              <a:rPr sz="4000" spc="-20" dirty="0">
                <a:cs typeface="Arial"/>
              </a:rPr>
              <a:t>d</a:t>
            </a:r>
            <a:r>
              <a:rPr sz="4000" spc="15" dirty="0">
                <a:cs typeface="Arial"/>
              </a:rPr>
              <a:t> </a:t>
            </a:r>
            <a:r>
              <a:rPr sz="4000" spc="-10" dirty="0">
                <a:cs typeface="Arial"/>
              </a:rPr>
              <a:t>-</a:t>
            </a:r>
            <a:r>
              <a:rPr sz="4000" spc="5" dirty="0">
                <a:cs typeface="Arial"/>
              </a:rPr>
              <a:t> </a:t>
            </a:r>
            <a:r>
              <a:rPr sz="4000" spc="-15" dirty="0">
                <a:cs typeface="Arial"/>
              </a:rPr>
              <a:t>Solu</a:t>
            </a:r>
            <a:r>
              <a:rPr sz="4000" spc="-10" dirty="0">
                <a:cs typeface="Arial"/>
              </a:rPr>
              <a:t>t</a:t>
            </a:r>
            <a:r>
              <a:rPr sz="4000" spc="-5" dirty="0">
                <a:cs typeface="Arial"/>
              </a:rPr>
              <a:t>i</a:t>
            </a:r>
            <a:r>
              <a:rPr sz="4000" spc="-20" dirty="0">
                <a:cs typeface="Arial"/>
              </a:rPr>
              <a:t>on</a:t>
            </a:r>
            <a:endParaRPr sz="4000" dirty="0"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3886200"/>
            <a:ext cx="5763768" cy="2857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0" y="3886200"/>
            <a:ext cx="166370" cy="394970"/>
          </a:xfrm>
          <a:custGeom>
            <a:avLst/>
            <a:gdLst/>
            <a:ahLst/>
            <a:cxnLst/>
            <a:rect l="l" t="t" r="r" b="b"/>
            <a:pathLst>
              <a:path w="166370" h="394970">
                <a:moveTo>
                  <a:pt x="140207" y="353568"/>
                </a:moveTo>
                <a:lnTo>
                  <a:pt x="96011" y="362712"/>
                </a:lnTo>
                <a:lnTo>
                  <a:pt x="59435" y="367284"/>
                </a:lnTo>
                <a:lnTo>
                  <a:pt x="45719" y="367284"/>
                </a:lnTo>
                <a:lnTo>
                  <a:pt x="30479" y="368808"/>
                </a:lnTo>
                <a:lnTo>
                  <a:pt x="0" y="368808"/>
                </a:lnTo>
                <a:lnTo>
                  <a:pt x="1523" y="394716"/>
                </a:lnTo>
                <a:lnTo>
                  <a:pt x="32003" y="393192"/>
                </a:lnTo>
                <a:lnTo>
                  <a:pt x="47243" y="393192"/>
                </a:lnTo>
                <a:lnTo>
                  <a:pt x="60959" y="391668"/>
                </a:lnTo>
                <a:lnTo>
                  <a:pt x="74675" y="391668"/>
                </a:lnTo>
                <a:lnTo>
                  <a:pt x="111251" y="387096"/>
                </a:lnTo>
                <a:lnTo>
                  <a:pt x="120395" y="385572"/>
                </a:lnTo>
                <a:lnTo>
                  <a:pt x="131063" y="382524"/>
                </a:lnTo>
                <a:lnTo>
                  <a:pt x="138683" y="381000"/>
                </a:lnTo>
                <a:lnTo>
                  <a:pt x="146303" y="377952"/>
                </a:lnTo>
                <a:lnTo>
                  <a:pt x="152399" y="374904"/>
                </a:lnTo>
                <a:lnTo>
                  <a:pt x="156971" y="371856"/>
                </a:lnTo>
                <a:lnTo>
                  <a:pt x="158495" y="371856"/>
                </a:lnTo>
                <a:lnTo>
                  <a:pt x="158495" y="370332"/>
                </a:lnTo>
                <a:lnTo>
                  <a:pt x="160019" y="370332"/>
                </a:lnTo>
                <a:lnTo>
                  <a:pt x="161543" y="367284"/>
                </a:lnTo>
                <a:lnTo>
                  <a:pt x="164591" y="364236"/>
                </a:lnTo>
                <a:lnTo>
                  <a:pt x="164591" y="359664"/>
                </a:lnTo>
                <a:lnTo>
                  <a:pt x="166115" y="358140"/>
                </a:lnTo>
                <a:lnTo>
                  <a:pt x="166115" y="355092"/>
                </a:lnTo>
                <a:lnTo>
                  <a:pt x="140207" y="355092"/>
                </a:lnTo>
                <a:lnTo>
                  <a:pt x="140207" y="353568"/>
                </a:lnTo>
                <a:close/>
              </a:path>
              <a:path w="166370" h="394970">
                <a:moveTo>
                  <a:pt x="143255" y="350520"/>
                </a:moveTo>
                <a:lnTo>
                  <a:pt x="140207" y="353568"/>
                </a:lnTo>
                <a:lnTo>
                  <a:pt x="140207" y="355092"/>
                </a:lnTo>
                <a:lnTo>
                  <a:pt x="143255" y="350520"/>
                </a:lnTo>
                <a:close/>
              </a:path>
              <a:path w="166370" h="394970">
                <a:moveTo>
                  <a:pt x="166115" y="350520"/>
                </a:moveTo>
                <a:lnTo>
                  <a:pt x="143255" y="350520"/>
                </a:lnTo>
                <a:lnTo>
                  <a:pt x="140207" y="355092"/>
                </a:lnTo>
                <a:lnTo>
                  <a:pt x="166115" y="355092"/>
                </a:lnTo>
                <a:lnTo>
                  <a:pt x="166115" y="350520"/>
                </a:lnTo>
                <a:close/>
              </a:path>
              <a:path w="166370" h="394970">
                <a:moveTo>
                  <a:pt x="166115" y="0"/>
                </a:moveTo>
                <a:lnTo>
                  <a:pt x="140207" y="0"/>
                </a:lnTo>
                <a:lnTo>
                  <a:pt x="140207" y="353568"/>
                </a:lnTo>
                <a:lnTo>
                  <a:pt x="143255" y="350520"/>
                </a:lnTo>
                <a:lnTo>
                  <a:pt x="166115" y="350520"/>
                </a:lnTo>
                <a:lnTo>
                  <a:pt x="16611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0" y="4407408"/>
            <a:ext cx="318770" cy="1778635"/>
          </a:xfrm>
          <a:custGeom>
            <a:avLst/>
            <a:gdLst/>
            <a:ahLst/>
            <a:cxnLst/>
            <a:rect l="l" t="t" r="r" b="b"/>
            <a:pathLst>
              <a:path w="318770" h="1778635">
                <a:moveTo>
                  <a:pt x="140207" y="1737359"/>
                </a:moveTo>
                <a:lnTo>
                  <a:pt x="96011" y="1746503"/>
                </a:lnTo>
                <a:lnTo>
                  <a:pt x="59435" y="1751075"/>
                </a:lnTo>
                <a:lnTo>
                  <a:pt x="45719" y="1751075"/>
                </a:lnTo>
                <a:lnTo>
                  <a:pt x="30479" y="1752599"/>
                </a:lnTo>
                <a:lnTo>
                  <a:pt x="0" y="1752599"/>
                </a:lnTo>
                <a:lnTo>
                  <a:pt x="1523" y="1778507"/>
                </a:lnTo>
                <a:lnTo>
                  <a:pt x="32003" y="1776983"/>
                </a:lnTo>
                <a:lnTo>
                  <a:pt x="47243" y="1776983"/>
                </a:lnTo>
                <a:lnTo>
                  <a:pt x="60959" y="1775459"/>
                </a:lnTo>
                <a:lnTo>
                  <a:pt x="74675" y="1775459"/>
                </a:lnTo>
                <a:lnTo>
                  <a:pt x="111251" y="1770887"/>
                </a:lnTo>
                <a:lnTo>
                  <a:pt x="120395" y="1769363"/>
                </a:lnTo>
                <a:lnTo>
                  <a:pt x="131063" y="1766315"/>
                </a:lnTo>
                <a:lnTo>
                  <a:pt x="138683" y="1764791"/>
                </a:lnTo>
                <a:lnTo>
                  <a:pt x="146303" y="1761743"/>
                </a:lnTo>
                <a:lnTo>
                  <a:pt x="152399" y="1758695"/>
                </a:lnTo>
                <a:lnTo>
                  <a:pt x="156971" y="1755647"/>
                </a:lnTo>
                <a:lnTo>
                  <a:pt x="158495" y="1755647"/>
                </a:lnTo>
                <a:lnTo>
                  <a:pt x="158495" y="1754123"/>
                </a:lnTo>
                <a:lnTo>
                  <a:pt x="160019" y="1754123"/>
                </a:lnTo>
                <a:lnTo>
                  <a:pt x="161543" y="1751075"/>
                </a:lnTo>
                <a:lnTo>
                  <a:pt x="164591" y="1748027"/>
                </a:lnTo>
                <a:lnTo>
                  <a:pt x="164591" y="1743455"/>
                </a:lnTo>
                <a:lnTo>
                  <a:pt x="166115" y="1741931"/>
                </a:lnTo>
                <a:lnTo>
                  <a:pt x="166115" y="1738883"/>
                </a:lnTo>
                <a:lnTo>
                  <a:pt x="140207" y="1738883"/>
                </a:lnTo>
                <a:lnTo>
                  <a:pt x="140207" y="1737359"/>
                </a:lnTo>
                <a:close/>
              </a:path>
              <a:path w="318770" h="1778635">
                <a:moveTo>
                  <a:pt x="143255" y="1734311"/>
                </a:moveTo>
                <a:lnTo>
                  <a:pt x="140207" y="1737359"/>
                </a:lnTo>
                <a:lnTo>
                  <a:pt x="140207" y="1738883"/>
                </a:lnTo>
                <a:lnTo>
                  <a:pt x="143255" y="1734311"/>
                </a:lnTo>
                <a:close/>
              </a:path>
              <a:path w="318770" h="1778635">
                <a:moveTo>
                  <a:pt x="166115" y="1734311"/>
                </a:moveTo>
                <a:lnTo>
                  <a:pt x="143255" y="1734311"/>
                </a:lnTo>
                <a:lnTo>
                  <a:pt x="140207" y="1738883"/>
                </a:lnTo>
                <a:lnTo>
                  <a:pt x="166115" y="1738883"/>
                </a:lnTo>
                <a:lnTo>
                  <a:pt x="166115" y="1734311"/>
                </a:lnTo>
                <a:close/>
              </a:path>
              <a:path w="318770" h="1778635">
                <a:moveTo>
                  <a:pt x="274319" y="900683"/>
                </a:moveTo>
                <a:lnTo>
                  <a:pt x="146303" y="900683"/>
                </a:lnTo>
                <a:lnTo>
                  <a:pt x="144779" y="903731"/>
                </a:lnTo>
                <a:lnTo>
                  <a:pt x="141731" y="906779"/>
                </a:lnTo>
                <a:lnTo>
                  <a:pt x="141731" y="908303"/>
                </a:lnTo>
                <a:lnTo>
                  <a:pt x="140207" y="911351"/>
                </a:lnTo>
                <a:lnTo>
                  <a:pt x="140207" y="1737359"/>
                </a:lnTo>
                <a:lnTo>
                  <a:pt x="143255" y="1734311"/>
                </a:lnTo>
                <a:lnTo>
                  <a:pt x="166115" y="1734311"/>
                </a:lnTo>
                <a:lnTo>
                  <a:pt x="166115" y="920495"/>
                </a:lnTo>
                <a:lnTo>
                  <a:pt x="163067" y="920495"/>
                </a:lnTo>
                <a:lnTo>
                  <a:pt x="165099" y="917447"/>
                </a:lnTo>
                <a:lnTo>
                  <a:pt x="166115" y="914399"/>
                </a:lnTo>
                <a:lnTo>
                  <a:pt x="175259" y="914399"/>
                </a:lnTo>
                <a:lnTo>
                  <a:pt x="181355" y="912875"/>
                </a:lnTo>
                <a:lnTo>
                  <a:pt x="199643" y="909827"/>
                </a:lnTo>
                <a:lnTo>
                  <a:pt x="220979" y="906779"/>
                </a:lnTo>
                <a:lnTo>
                  <a:pt x="234695" y="905255"/>
                </a:lnTo>
                <a:lnTo>
                  <a:pt x="246887" y="903731"/>
                </a:lnTo>
                <a:lnTo>
                  <a:pt x="260603" y="903731"/>
                </a:lnTo>
                <a:lnTo>
                  <a:pt x="274319" y="902207"/>
                </a:lnTo>
                <a:lnTo>
                  <a:pt x="304799" y="902207"/>
                </a:lnTo>
                <a:lnTo>
                  <a:pt x="274319" y="900683"/>
                </a:lnTo>
                <a:close/>
              </a:path>
              <a:path w="318770" h="1778635">
                <a:moveTo>
                  <a:pt x="165099" y="917447"/>
                </a:moveTo>
                <a:lnTo>
                  <a:pt x="163067" y="920495"/>
                </a:lnTo>
                <a:lnTo>
                  <a:pt x="164591" y="918971"/>
                </a:lnTo>
                <a:lnTo>
                  <a:pt x="165099" y="917447"/>
                </a:lnTo>
                <a:close/>
              </a:path>
              <a:path w="318770" h="1778635">
                <a:moveTo>
                  <a:pt x="166115" y="918463"/>
                </a:moveTo>
                <a:lnTo>
                  <a:pt x="164591" y="918971"/>
                </a:lnTo>
                <a:lnTo>
                  <a:pt x="163067" y="920495"/>
                </a:lnTo>
                <a:lnTo>
                  <a:pt x="166115" y="920495"/>
                </a:lnTo>
                <a:lnTo>
                  <a:pt x="166115" y="918463"/>
                </a:lnTo>
                <a:close/>
              </a:path>
              <a:path w="318770" h="1778635">
                <a:moveTo>
                  <a:pt x="166115" y="915923"/>
                </a:moveTo>
                <a:lnTo>
                  <a:pt x="165099" y="917447"/>
                </a:lnTo>
                <a:lnTo>
                  <a:pt x="164591" y="918971"/>
                </a:lnTo>
                <a:lnTo>
                  <a:pt x="166115" y="915923"/>
                </a:lnTo>
                <a:close/>
              </a:path>
              <a:path w="318770" h="1778635">
                <a:moveTo>
                  <a:pt x="166115" y="915923"/>
                </a:moveTo>
                <a:lnTo>
                  <a:pt x="164591" y="918971"/>
                </a:lnTo>
                <a:lnTo>
                  <a:pt x="166115" y="918463"/>
                </a:lnTo>
                <a:lnTo>
                  <a:pt x="166115" y="915923"/>
                </a:lnTo>
                <a:close/>
              </a:path>
              <a:path w="318770" h="1778635">
                <a:moveTo>
                  <a:pt x="175259" y="914399"/>
                </a:moveTo>
                <a:lnTo>
                  <a:pt x="166115" y="914399"/>
                </a:lnTo>
                <a:lnTo>
                  <a:pt x="166115" y="918463"/>
                </a:lnTo>
                <a:lnTo>
                  <a:pt x="169163" y="917447"/>
                </a:lnTo>
                <a:lnTo>
                  <a:pt x="175259" y="914399"/>
                </a:lnTo>
                <a:close/>
              </a:path>
              <a:path w="318770" h="1778635">
                <a:moveTo>
                  <a:pt x="166115" y="914399"/>
                </a:moveTo>
                <a:lnTo>
                  <a:pt x="165099" y="917447"/>
                </a:lnTo>
                <a:lnTo>
                  <a:pt x="166115" y="915923"/>
                </a:lnTo>
                <a:lnTo>
                  <a:pt x="166115" y="914399"/>
                </a:lnTo>
                <a:close/>
              </a:path>
              <a:path w="318770" h="1778635">
                <a:moveTo>
                  <a:pt x="304799" y="876299"/>
                </a:moveTo>
                <a:lnTo>
                  <a:pt x="274319" y="876299"/>
                </a:lnTo>
                <a:lnTo>
                  <a:pt x="259079" y="877823"/>
                </a:lnTo>
                <a:lnTo>
                  <a:pt x="245363" y="877823"/>
                </a:lnTo>
                <a:lnTo>
                  <a:pt x="231647" y="879347"/>
                </a:lnTo>
                <a:lnTo>
                  <a:pt x="207263" y="882395"/>
                </a:lnTo>
                <a:lnTo>
                  <a:pt x="185927" y="885443"/>
                </a:lnTo>
                <a:lnTo>
                  <a:pt x="176783" y="888491"/>
                </a:lnTo>
                <a:lnTo>
                  <a:pt x="171796" y="889323"/>
                </a:lnTo>
                <a:lnTo>
                  <a:pt x="175259" y="890015"/>
                </a:lnTo>
                <a:lnTo>
                  <a:pt x="185927" y="893063"/>
                </a:lnTo>
                <a:lnTo>
                  <a:pt x="195071" y="894587"/>
                </a:lnTo>
                <a:lnTo>
                  <a:pt x="231647" y="899159"/>
                </a:lnTo>
                <a:lnTo>
                  <a:pt x="245363" y="899159"/>
                </a:lnTo>
                <a:lnTo>
                  <a:pt x="259079" y="900683"/>
                </a:lnTo>
                <a:lnTo>
                  <a:pt x="274319" y="900683"/>
                </a:lnTo>
                <a:lnTo>
                  <a:pt x="304799" y="902207"/>
                </a:lnTo>
                <a:lnTo>
                  <a:pt x="304799" y="876299"/>
                </a:lnTo>
                <a:close/>
              </a:path>
              <a:path w="318770" h="1778635">
                <a:moveTo>
                  <a:pt x="312419" y="876299"/>
                </a:moveTo>
                <a:lnTo>
                  <a:pt x="304799" y="876299"/>
                </a:lnTo>
                <a:lnTo>
                  <a:pt x="304799" y="902207"/>
                </a:lnTo>
                <a:lnTo>
                  <a:pt x="312419" y="902207"/>
                </a:lnTo>
                <a:lnTo>
                  <a:pt x="318515" y="896111"/>
                </a:lnTo>
                <a:lnTo>
                  <a:pt x="318515" y="882395"/>
                </a:lnTo>
                <a:lnTo>
                  <a:pt x="312419" y="876299"/>
                </a:lnTo>
                <a:close/>
              </a:path>
              <a:path w="318770" h="1778635">
                <a:moveTo>
                  <a:pt x="245363" y="899159"/>
                </a:moveTo>
                <a:lnTo>
                  <a:pt x="147827" y="899159"/>
                </a:lnTo>
                <a:lnTo>
                  <a:pt x="147827" y="900683"/>
                </a:lnTo>
                <a:lnTo>
                  <a:pt x="259079" y="900683"/>
                </a:lnTo>
                <a:lnTo>
                  <a:pt x="245363" y="899159"/>
                </a:lnTo>
                <a:close/>
              </a:path>
              <a:path w="318770" h="1778635">
                <a:moveTo>
                  <a:pt x="171796" y="889323"/>
                </a:moveTo>
                <a:lnTo>
                  <a:pt x="167639" y="890015"/>
                </a:lnTo>
                <a:lnTo>
                  <a:pt x="161543" y="893063"/>
                </a:lnTo>
                <a:lnTo>
                  <a:pt x="153923" y="896111"/>
                </a:lnTo>
                <a:lnTo>
                  <a:pt x="149351" y="899159"/>
                </a:lnTo>
                <a:lnTo>
                  <a:pt x="231647" y="899159"/>
                </a:lnTo>
                <a:lnTo>
                  <a:pt x="195071" y="894587"/>
                </a:lnTo>
                <a:lnTo>
                  <a:pt x="185927" y="893063"/>
                </a:lnTo>
                <a:lnTo>
                  <a:pt x="175259" y="890015"/>
                </a:lnTo>
                <a:lnTo>
                  <a:pt x="171796" y="889323"/>
                </a:lnTo>
                <a:close/>
              </a:path>
              <a:path w="318770" h="1778635">
                <a:moveTo>
                  <a:pt x="245363" y="877823"/>
                </a:moveTo>
                <a:lnTo>
                  <a:pt x="147827" y="877823"/>
                </a:lnTo>
                <a:lnTo>
                  <a:pt x="147827" y="879347"/>
                </a:lnTo>
                <a:lnTo>
                  <a:pt x="149351" y="879347"/>
                </a:lnTo>
                <a:lnTo>
                  <a:pt x="152399" y="882395"/>
                </a:lnTo>
                <a:lnTo>
                  <a:pt x="167639" y="888491"/>
                </a:lnTo>
                <a:lnTo>
                  <a:pt x="171796" y="889323"/>
                </a:lnTo>
                <a:lnTo>
                  <a:pt x="176783" y="888491"/>
                </a:lnTo>
                <a:lnTo>
                  <a:pt x="185927" y="885443"/>
                </a:lnTo>
                <a:lnTo>
                  <a:pt x="207263" y="882395"/>
                </a:lnTo>
                <a:lnTo>
                  <a:pt x="231647" y="879347"/>
                </a:lnTo>
                <a:lnTo>
                  <a:pt x="245363" y="877823"/>
                </a:lnTo>
                <a:close/>
              </a:path>
              <a:path w="318770" h="1778635">
                <a:moveTo>
                  <a:pt x="140207" y="42671"/>
                </a:moveTo>
                <a:lnTo>
                  <a:pt x="140207" y="867155"/>
                </a:lnTo>
                <a:lnTo>
                  <a:pt x="141731" y="870203"/>
                </a:lnTo>
                <a:lnTo>
                  <a:pt x="141731" y="871727"/>
                </a:lnTo>
                <a:lnTo>
                  <a:pt x="144779" y="874775"/>
                </a:lnTo>
                <a:lnTo>
                  <a:pt x="146303" y="877823"/>
                </a:lnTo>
                <a:lnTo>
                  <a:pt x="259079" y="877823"/>
                </a:lnTo>
                <a:lnTo>
                  <a:pt x="274319" y="876299"/>
                </a:lnTo>
                <a:lnTo>
                  <a:pt x="275843" y="876299"/>
                </a:lnTo>
                <a:lnTo>
                  <a:pt x="260603" y="874775"/>
                </a:lnTo>
                <a:lnTo>
                  <a:pt x="246887" y="874775"/>
                </a:lnTo>
                <a:lnTo>
                  <a:pt x="210311" y="870203"/>
                </a:lnTo>
                <a:lnTo>
                  <a:pt x="199643" y="868679"/>
                </a:lnTo>
                <a:lnTo>
                  <a:pt x="190499" y="867155"/>
                </a:lnTo>
                <a:lnTo>
                  <a:pt x="175259" y="864107"/>
                </a:lnTo>
                <a:lnTo>
                  <a:pt x="166115" y="864107"/>
                </a:lnTo>
                <a:lnTo>
                  <a:pt x="165099" y="861059"/>
                </a:lnTo>
                <a:lnTo>
                  <a:pt x="163067" y="858011"/>
                </a:lnTo>
                <a:lnTo>
                  <a:pt x="166115" y="858011"/>
                </a:lnTo>
                <a:lnTo>
                  <a:pt x="166115" y="44195"/>
                </a:lnTo>
                <a:lnTo>
                  <a:pt x="143255" y="44195"/>
                </a:lnTo>
                <a:lnTo>
                  <a:pt x="140207" y="42671"/>
                </a:lnTo>
                <a:close/>
              </a:path>
              <a:path w="318770" h="1778635">
                <a:moveTo>
                  <a:pt x="165099" y="861059"/>
                </a:moveTo>
                <a:lnTo>
                  <a:pt x="166115" y="864107"/>
                </a:lnTo>
                <a:lnTo>
                  <a:pt x="166115" y="862583"/>
                </a:lnTo>
                <a:lnTo>
                  <a:pt x="165099" y="861059"/>
                </a:lnTo>
                <a:close/>
              </a:path>
              <a:path w="318770" h="1778635">
                <a:moveTo>
                  <a:pt x="166115" y="861059"/>
                </a:moveTo>
                <a:lnTo>
                  <a:pt x="166115" y="864107"/>
                </a:lnTo>
                <a:lnTo>
                  <a:pt x="175259" y="864107"/>
                </a:lnTo>
                <a:lnTo>
                  <a:pt x="166115" y="861059"/>
                </a:lnTo>
                <a:close/>
              </a:path>
              <a:path w="318770" h="1778635">
                <a:moveTo>
                  <a:pt x="164591" y="859535"/>
                </a:moveTo>
                <a:lnTo>
                  <a:pt x="165099" y="861059"/>
                </a:lnTo>
                <a:lnTo>
                  <a:pt x="166115" y="862583"/>
                </a:lnTo>
                <a:lnTo>
                  <a:pt x="164591" y="859535"/>
                </a:lnTo>
                <a:close/>
              </a:path>
              <a:path w="318770" h="1778635">
                <a:moveTo>
                  <a:pt x="164591" y="859535"/>
                </a:moveTo>
                <a:lnTo>
                  <a:pt x="166115" y="862583"/>
                </a:lnTo>
                <a:lnTo>
                  <a:pt x="166115" y="861059"/>
                </a:lnTo>
                <a:lnTo>
                  <a:pt x="164591" y="859535"/>
                </a:lnTo>
                <a:close/>
              </a:path>
              <a:path w="318770" h="1778635">
                <a:moveTo>
                  <a:pt x="163067" y="858011"/>
                </a:moveTo>
                <a:lnTo>
                  <a:pt x="165099" y="861059"/>
                </a:lnTo>
                <a:lnTo>
                  <a:pt x="164591" y="859535"/>
                </a:lnTo>
                <a:lnTo>
                  <a:pt x="163067" y="858011"/>
                </a:lnTo>
                <a:close/>
              </a:path>
              <a:path w="318770" h="1778635">
                <a:moveTo>
                  <a:pt x="166115" y="858011"/>
                </a:moveTo>
                <a:lnTo>
                  <a:pt x="163067" y="858011"/>
                </a:lnTo>
                <a:lnTo>
                  <a:pt x="166115" y="861059"/>
                </a:lnTo>
                <a:lnTo>
                  <a:pt x="166115" y="858011"/>
                </a:lnTo>
                <a:close/>
              </a:path>
              <a:path w="318770" h="1778635">
                <a:moveTo>
                  <a:pt x="140207" y="39623"/>
                </a:moveTo>
                <a:lnTo>
                  <a:pt x="140207" y="42671"/>
                </a:lnTo>
                <a:lnTo>
                  <a:pt x="143255" y="44195"/>
                </a:lnTo>
                <a:lnTo>
                  <a:pt x="140207" y="39623"/>
                </a:lnTo>
                <a:close/>
              </a:path>
              <a:path w="318770" h="1778635">
                <a:moveTo>
                  <a:pt x="166115" y="38099"/>
                </a:moveTo>
                <a:lnTo>
                  <a:pt x="140207" y="38099"/>
                </a:lnTo>
                <a:lnTo>
                  <a:pt x="140207" y="39623"/>
                </a:lnTo>
                <a:lnTo>
                  <a:pt x="143255" y="44195"/>
                </a:lnTo>
                <a:lnTo>
                  <a:pt x="166115" y="44195"/>
                </a:lnTo>
                <a:lnTo>
                  <a:pt x="166115" y="38099"/>
                </a:lnTo>
                <a:close/>
              </a:path>
              <a:path w="318770" h="1778635">
                <a:moveTo>
                  <a:pt x="32003" y="0"/>
                </a:moveTo>
                <a:lnTo>
                  <a:pt x="1523" y="0"/>
                </a:lnTo>
                <a:lnTo>
                  <a:pt x="0" y="25907"/>
                </a:lnTo>
                <a:lnTo>
                  <a:pt x="32003" y="25907"/>
                </a:lnTo>
                <a:lnTo>
                  <a:pt x="45719" y="27431"/>
                </a:lnTo>
                <a:lnTo>
                  <a:pt x="59435" y="27431"/>
                </a:lnTo>
                <a:lnTo>
                  <a:pt x="73151" y="28955"/>
                </a:lnTo>
                <a:lnTo>
                  <a:pt x="124967" y="36575"/>
                </a:lnTo>
                <a:lnTo>
                  <a:pt x="140207" y="42671"/>
                </a:lnTo>
                <a:lnTo>
                  <a:pt x="140207" y="38099"/>
                </a:lnTo>
                <a:lnTo>
                  <a:pt x="166115" y="38099"/>
                </a:lnTo>
                <a:lnTo>
                  <a:pt x="166115" y="36575"/>
                </a:lnTo>
                <a:lnTo>
                  <a:pt x="164591" y="35051"/>
                </a:lnTo>
                <a:lnTo>
                  <a:pt x="164591" y="30479"/>
                </a:lnTo>
                <a:lnTo>
                  <a:pt x="161543" y="27431"/>
                </a:lnTo>
                <a:lnTo>
                  <a:pt x="160019" y="24383"/>
                </a:lnTo>
                <a:lnTo>
                  <a:pt x="158495" y="24383"/>
                </a:lnTo>
                <a:lnTo>
                  <a:pt x="158495" y="22859"/>
                </a:lnTo>
                <a:lnTo>
                  <a:pt x="156971" y="22859"/>
                </a:lnTo>
                <a:lnTo>
                  <a:pt x="138683" y="13715"/>
                </a:lnTo>
                <a:lnTo>
                  <a:pt x="129539" y="12191"/>
                </a:lnTo>
                <a:lnTo>
                  <a:pt x="120395" y="9143"/>
                </a:lnTo>
                <a:lnTo>
                  <a:pt x="99059" y="6095"/>
                </a:lnTo>
                <a:lnTo>
                  <a:pt x="74675" y="3047"/>
                </a:lnTo>
                <a:lnTo>
                  <a:pt x="60959" y="1523"/>
                </a:lnTo>
                <a:lnTo>
                  <a:pt x="47243" y="1523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0628" y="5004816"/>
            <a:ext cx="2144395" cy="532130"/>
          </a:xfrm>
          <a:custGeom>
            <a:avLst/>
            <a:gdLst/>
            <a:ahLst/>
            <a:cxnLst/>
            <a:rect l="l" t="t" r="r" b="b"/>
            <a:pathLst>
              <a:path w="2144395" h="532129">
                <a:moveTo>
                  <a:pt x="2138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7303"/>
                </a:lnTo>
                <a:lnTo>
                  <a:pt x="1523" y="531875"/>
                </a:lnTo>
                <a:lnTo>
                  <a:pt x="2142743" y="531875"/>
                </a:lnTo>
                <a:lnTo>
                  <a:pt x="2144267" y="527303"/>
                </a:lnTo>
                <a:lnTo>
                  <a:pt x="4572" y="527303"/>
                </a:lnTo>
                <a:lnTo>
                  <a:pt x="4572" y="4571"/>
                </a:lnTo>
                <a:lnTo>
                  <a:pt x="2144267" y="4571"/>
                </a:lnTo>
                <a:lnTo>
                  <a:pt x="2142743" y="1523"/>
                </a:lnTo>
                <a:lnTo>
                  <a:pt x="2138171" y="0"/>
                </a:lnTo>
                <a:close/>
              </a:path>
              <a:path w="2144395" h="532129">
                <a:moveTo>
                  <a:pt x="2138172" y="4571"/>
                </a:moveTo>
                <a:lnTo>
                  <a:pt x="2138172" y="527303"/>
                </a:lnTo>
                <a:lnTo>
                  <a:pt x="2144267" y="527303"/>
                </a:lnTo>
                <a:lnTo>
                  <a:pt x="2144267" y="4571"/>
                </a:lnTo>
                <a:lnTo>
                  <a:pt x="21381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5200" y="5009388"/>
            <a:ext cx="2133599" cy="522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0628" y="5004816"/>
            <a:ext cx="2144395" cy="532130"/>
          </a:xfrm>
          <a:custGeom>
            <a:avLst/>
            <a:gdLst/>
            <a:ahLst/>
            <a:cxnLst/>
            <a:rect l="l" t="t" r="r" b="b"/>
            <a:pathLst>
              <a:path w="2144395" h="532129">
                <a:moveTo>
                  <a:pt x="2138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7303"/>
                </a:lnTo>
                <a:lnTo>
                  <a:pt x="1523" y="531875"/>
                </a:lnTo>
                <a:lnTo>
                  <a:pt x="2142743" y="531875"/>
                </a:lnTo>
                <a:lnTo>
                  <a:pt x="2144267" y="527303"/>
                </a:lnTo>
                <a:lnTo>
                  <a:pt x="10667" y="527303"/>
                </a:lnTo>
                <a:lnTo>
                  <a:pt x="4571" y="522731"/>
                </a:lnTo>
                <a:lnTo>
                  <a:pt x="10667" y="52273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144267" y="4571"/>
                </a:lnTo>
                <a:lnTo>
                  <a:pt x="2142743" y="1523"/>
                </a:lnTo>
                <a:lnTo>
                  <a:pt x="2138171" y="0"/>
                </a:lnTo>
                <a:close/>
              </a:path>
              <a:path w="2144395" h="532129">
                <a:moveTo>
                  <a:pt x="10667" y="522731"/>
                </a:moveTo>
                <a:lnTo>
                  <a:pt x="4571" y="522731"/>
                </a:lnTo>
                <a:lnTo>
                  <a:pt x="10667" y="527303"/>
                </a:lnTo>
                <a:lnTo>
                  <a:pt x="10667" y="522731"/>
                </a:lnTo>
                <a:close/>
              </a:path>
              <a:path w="2144395" h="532129">
                <a:moveTo>
                  <a:pt x="2133599" y="522731"/>
                </a:moveTo>
                <a:lnTo>
                  <a:pt x="10667" y="522731"/>
                </a:lnTo>
                <a:lnTo>
                  <a:pt x="10667" y="527303"/>
                </a:lnTo>
                <a:lnTo>
                  <a:pt x="2133599" y="527303"/>
                </a:lnTo>
                <a:lnTo>
                  <a:pt x="2133599" y="522731"/>
                </a:lnTo>
                <a:close/>
              </a:path>
              <a:path w="2144395" h="532129">
                <a:moveTo>
                  <a:pt x="2133599" y="4571"/>
                </a:moveTo>
                <a:lnTo>
                  <a:pt x="2133599" y="527303"/>
                </a:lnTo>
                <a:lnTo>
                  <a:pt x="2138171" y="522731"/>
                </a:lnTo>
                <a:lnTo>
                  <a:pt x="2144267" y="522731"/>
                </a:lnTo>
                <a:lnTo>
                  <a:pt x="2144267" y="9143"/>
                </a:lnTo>
                <a:lnTo>
                  <a:pt x="2138171" y="9143"/>
                </a:lnTo>
                <a:lnTo>
                  <a:pt x="2133599" y="4571"/>
                </a:lnTo>
                <a:close/>
              </a:path>
              <a:path w="2144395" h="532129">
                <a:moveTo>
                  <a:pt x="2144267" y="522731"/>
                </a:moveTo>
                <a:lnTo>
                  <a:pt x="2138171" y="522731"/>
                </a:lnTo>
                <a:lnTo>
                  <a:pt x="2133599" y="527303"/>
                </a:lnTo>
                <a:lnTo>
                  <a:pt x="2144267" y="527303"/>
                </a:lnTo>
                <a:lnTo>
                  <a:pt x="2144267" y="522731"/>
                </a:lnTo>
                <a:close/>
              </a:path>
              <a:path w="2144395" h="53212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144395" h="532129">
                <a:moveTo>
                  <a:pt x="2133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133599" y="9143"/>
                </a:lnTo>
                <a:lnTo>
                  <a:pt x="2133599" y="4571"/>
                </a:lnTo>
                <a:close/>
              </a:path>
              <a:path w="2144395" h="532129">
                <a:moveTo>
                  <a:pt x="2144267" y="4571"/>
                </a:moveTo>
                <a:lnTo>
                  <a:pt x="2133599" y="4571"/>
                </a:lnTo>
                <a:lnTo>
                  <a:pt x="2138171" y="9143"/>
                </a:lnTo>
                <a:lnTo>
                  <a:pt x="2144267" y="9143"/>
                </a:lnTo>
                <a:lnTo>
                  <a:pt x="21442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95470" y="5070043"/>
            <a:ext cx="142557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-Serializ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plo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ee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667000"/>
            <a:ext cx="78486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286000" y="578823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7160">
              <a:lnSpc>
                <a:spcPct val="100000"/>
              </a:lnSpc>
            </a:pPr>
            <a:r>
              <a:rPr sz="4000" dirty="0"/>
              <a:t>Output</a:t>
            </a:r>
            <a:r>
              <a:rPr sz="4000" spc="-35" dirty="0"/>
              <a:t> </a:t>
            </a:r>
            <a:r>
              <a:rPr sz="4000" dirty="0"/>
              <a:t>-</a:t>
            </a:r>
            <a:r>
              <a:rPr sz="4000" spc="-15" dirty="0"/>
              <a:t> </a:t>
            </a:r>
            <a:r>
              <a:rPr sz="4000" dirty="0"/>
              <a:t>C</a:t>
            </a:r>
            <a:r>
              <a:rPr sz="4000" spc="-10" dirty="0"/>
              <a:t>o</a:t>
            </a:r>
            <a:r>
              <a:rPr sz="4000" dirty="0"/>
              <a:t>nso</a:t>
            </a:r>
            <a:r>
              <a:rPr sz="4000" spc="-10" dirty="0"/>
              <a:t>l</a:t>
            </a:r>
            <a:r>
              <a:rPr sz="4000" dirty="0"/>
              <a:t>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57427" y="2205228"/>
            <a:ext cx="7935595" cy="379730"/>
          </a:xfrm>
          <a:custGeom>
            <a:avLst/>
            <a:gdLst/>
            <a:ahLst/>
            <a:cxnLst/>
            <a:rect l="l" t="t" r="r" b="b"/>
            <a:pathLst>
              <a:path w="7935595" h="379730">
                <a:moveTo>
                  <a:pt x="7929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929371" y="379475"/>
                </a:lnTo>
                <a:lnTo>
                  <a:pt x="7933943" y="377951"/>
                </a:lnTo>
                <a:lnTo>
                  <a:pt x="79354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7935467" y="4571"/>
                </a:lnTo>
                <a:lnTo>
                  <a:pt x="7933943" y="1523"/>
                </a:lnTo>
                <a:lnTo>
                  <a:pt x="7929371" y="0"/>
                </a:lnTo>
                <a:close/>
              </a:path>
              <a:path w="7935595" h="379730">
                <a:moveTo>
                  <a:pt x="7929372" y="4571"/>
                </a:moveTo>
                <a:lnTo>
                  <a:pt x="7929372" y="374903"/>
                </a:lnTo>
                <a:lnTo>
                  <a:pt x="7935467" y="374903"/>
                </a:lnTo>
                <a:lnTo>
                  <a:pt x="7935467" y="4571"/>
                </a:lnTo>
                <a:lnTo>
                  <a:pt x="79293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2209800"/>
            <a:ext cx="7924799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427" y="2205228"/>
            <a:ext cx="7935595" cy="379730"/>
          </a:xfrm>
          <a:custGeom>
            <a:avLst/>
            <a:gdLst/>
            <a:ahLst/>
            <a:cxnLst/>
            <a:rect l="l" t="t" r="r" b="b"/>
            <a:pathLst>
              <a:path w="7935595" h="379730">
                <a:moveTo>
                  <a:pt x="7929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929371" y="379475"/>
                </a:lnTo>
                <a:lnTo>
                  <a:pt x="7933943" y="377951"/>
                </a:lnTo>
                <a:lnTo>
                  <a:pt x="79354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935467" y="4571"/>
                </a:lnTo>
                <a:lnTo>
                  <a:pt x="7933943" y="1523"/>
                </a:lnTo>
                <a:lnTo>
                  <a:pt x="7929371" y="0"/>
                </a:lnTo>
                <a:close/>
              </a:path>
              <a:path w="7935595" h="379730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7935595" h="379730">
                <a:moveTo>
                  <a:pt x="79247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7924799" y="374903"/>
                </a:lnTo>
                <a:lnTo>
                  <a:pt x="7924799" y="370331"/>
                </a:lnTo>
                <a:close/>
              </a:path>
              <a:path w="7935595" h="379730">
                <a:moveTo>
                  <a:pt x="7924799" y="4571"/>
                </a:moveTo>
                <a:lnTo>
                  <a:pt x="7924799" y="374903"/>
                </a:lnTo>
                <a:lnTo>
                  <a:pt x="7929371" y="370331"/>
                </a:lnTo>
                <a:lnTo>
                  <a:pt x="7935467" y="370331"/>
                </a:lnTo>
                <a:lnTo>
                  <a:pt x="7935467" y="10667"/>
                </a:lnTo>
                <a:lnTo>
                  <a:pt x="7929371" y="10667"/>
                </a:lnTo>
                <a:lnTo>
                  <a:pt x="7924799" y="4571"/>
                </a:lnTo>
                <a:close/>
              </a:path>
              <a:path w="7935595" h="379730">
                <a:moveTo>
                  <a:pt x="7935467" y="370331"/>
                </a:moveTo>
                <a:lnTo>
                  <a:pt x="7929371" y="370331"/>
                </a:lnTo>
                <a:lnTo>
                  <a:pt x="7924799" y="374903"/>
                </a:lnTo>
                <a:lnTo>
                  <a:pt x="7935467" y="374903"/>
                </a:lnTo>
                <a:lnTo>
                  <a:pt x="7935467" y="370331"/>
                </a:lnTo>
                <a:close/>
              </a:path>
              <a:path w="7935595" h="37973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935595" h="379730">
                <a:moveTo>
                  <a:pt x="7924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924799" y="10667"/>
                </a:lnTo>
                <a:lnTo>
                  <a:pt x="7924799" y="4571"/>
                </a:lnTo>
                <a:close/>
              </a:path>
              <a:path w="7935595" h="379730">
                <a:moveTo>
                  <a:pt x="7935467" y="4571"/>
                </a:moveTo>
                <a:lnTo>
                  <a:pt x="7924799" y="4571"/>
                </a:lnTo>
                <a:lnTo>
                  <a:pt x="7929371" y="10667"/>
                </a:lnTo>
                <a:lnTo>
                  <a:pt x="7935467" y="10667"/>
                </a:lnTo>
                <a:lnTo>
                  <a:pt x="79354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2264" y="2280081"/>
            <a:ext cx="751585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ill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8883" y="3352800"/>
            <a:ext cx="266700" cy="533400"/>
          </a:xfrm>
          <a:custGeom>
            <a:avLst/>
            <a:gdLst/>
            <a:ahLst/>
            <a:cxnLst/>
            <a:rect l="l" t="t" r="r" b="b"/>
            <a:pathLst>
              <a:path w="266700" h="533400">
                <a:moveTo>
                  <a:pt x="37002" y="51775"/>
                </a:moveTo>
                <a:lnTo>
                  <a:pt x="33889" y="80682"/>
                </a:lnTo>
                <a:lnTo>
                  <a:pt x="235677" y="533399"/>
                </a:lnTo>
                <a:lnTo>
                  <a:pt x="266682" y="533399"/>
                </a:lnTo>
                <a:lnTo>
                  <a:pt x="60848" y="69202"/>
                </a:lnTo>
                <a:lnTo>
                  <a:pt x="37002" y="51775"/>
                </a:lnTo>
                <a:close/>
              </a:path>
              <a:path w="266700" h="533400">
                <a:moveTo>
                  <a:pt x="13715" y="0"/>
                </a:moveTo>
                <a:lnTo>
                  <a:pt x="1523" y="123443"/>
                </a:lnTo>
                <a:lnTo>
                  <a:pt x="0" y="131063"/>
                </a:lnTo>
                <a:lnTo>
                  <a:pt x="6095" y="138683"/>
                </a:lnTo>
                <a:lnTo>
                  <a:pt x="13715" y="138683"/>
                </a:lnTo>
                <a:lnTo>
                  <a:pt x="21335" y="140207"/>
                </a:lnTo>
                <a:lnTo>
                  <a:pt x="28955" y="134111"/>
                </a:lnTo>
                <a:lnTo>
                  <a:pt x="28955" y="126491"/>
                </a:lnTo>
                <a:lnTo>
                  <a:pt x="33889" y="80682"/>
                </a:lnTo>
                <a:lnTo>
                  <a:pt x="12191" y="32003"/>
                </a:lnTo>
                <a:lnTo>
                  <a:pt x="39623" y="21335"/>
                </a:lnTo>
                <a:lnTo>
                  <a:pt x="43052" y="21335"/>
                </a:lnTo>
                <a:lnTo>
                  <a:pt x="13715" y="0"/>
                </a:lnTo>
                <a:close/>
              </a:path>
              <a:path w="266700" h="533400">
                <a:moveTo>
                  <a:pt x="43052" y="21335"/>
                </a:moveTo>
                <a:lnTo>
                  <a:pt x="39623" y="21335"/>
                </a:lnTo>
                <a:lnTo>
                  <a:pt x="60848" y="69202"/>
                </a:lnTo>
                <a:lnTo>
                  <a:pt x="97535" y="96011"/>
                </a:lnTo>
                <a:lnTo>
                  <a:pt x="105155" y="100583"/>
                </a:lnTo>
                <a:lnTo>
                  <a:pt x="112775" y="99059"/>
                </a:lnTo>
                <a:lnTo>
                  <a:pt x="121919" y="86867"/>
                </a:lnTo>
                <a:lnTo>
                  <a:pt x="121919" y="77723"/>
                </a:lnTo>
                <a:lnTo>
                  <a:pt x="114299" y="73151"/>
                </a:lnTo>
                <a:lnTo>
                  <a:pt x="43052" y="21335"/>
                </a:lnTo>
                <a:close/>
              </a:path>
              <a:path w="266700" h="533400">
                <a:moveTo>
                  <a:pt x="39623" y="21335"/>
                </a:moveTo>
                <a:lnTo>
                  <a:pt x="12191" y="32003"/>
                </a:lnTo>
                <a:lnTo>
                  <a:pt x="33889" y="80682"/>
                </a:lnTo>
                <a:lnTo>
                  <a:pt x="37002" y="51775"/>
                </a:lnTo>
                <a:lnTo>
                  <a:pt x="18287" y="38099"/>
                </a:lnTo>
                <a:lnTo>
                  <a:pt x="39623" y="27431"/>
                </a:lnTo>
                <a:lnTo>
                  <a:pt x="42327" y="27431"/>
                </a:lnTo>
                <a:lnTo>
                  <a:pt x="39623" y="21335"/>
                </a:lnTo>
                <a:close/>
              </a:path>
              <a:path w="266700" h="533400">
                <a:moveTo>
                  <a:pt x="42327" y="27431"/>
                </a:moveTo>
                <a:lnTo>
                  <a:pt x="39623" y="27431"/>
                </a:lnTo>
                <a:lnTo>
                  <a:pt x="37002" y="51775"/>
                </a:lnTo>
                <a:lnTo>
                  <a:pt x="60848" y="69202"/>
                </a:lnTo>
                <a:lnTo>
                  <a:pt x="42327" y="27431"/>
                </a:lnTo>
                <a:close/>
              </a:path>
              <a:path w="266700" h="533400">
                <a:moveTo>
                  <a:pt x="39623" y="27431"/>
                </a:moveTo>
                <a:lnTo>
                  <a:pt x="18287" y="38099"/>
                </a:lnTo>
                <a:lnTo>
                  <a:pt x="37002" y="51775"/>
                </a:lnTo>
                <a:lnTo>
                  <a:pt x="39623" y="274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3886200"/>
            <a:ext cx="7848600" cy="12009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4561" y="3886200"/>
            <a:ext cx="97155" cy="158750"/>
          </a:xfrm>
          <a:custGeom>
            <a:avLst/>
            <a:gdLst/>
            <a:ahLst/>
            <a:cxnLst/>
            <a:rect l="l" t="t" r="r" b="b"/>
            <a:pathLst>
              <a:path w="97154" h="158750">
                <a:moveTo>
                  <a:pt x="31004" y="0"/>
                </a:moveTo>
                <a:lnTo>
                  <a:pt x="0" y="0"/>
                </a:lnTo>
                <a:lnTo>
                  <a:pt x="70646" y="158496"/>
                </a:lnTo>
                <a:lnTo>
                  <a:pt x="96554" y="147828"/>
                </a:lnTo>
                <a:lnTo>
                  <a:pt x="310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5827" y="4186428"/>
            <a:ext cx="5878195" cy="932815"/>
          </a:xfrm>
          <a:custGeom>
            <a:avLst/>
            <a:gdLst/>
            <a:ahLst/>
            <a:cxnLst/>
            <a:rect l="l" t="t" r="r" b="b"/>
            <a:pathLst>
              <a:path w="5878195" h="932814">
                <a:moveTo>
                  <a:pt x="587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28115"/>
                </a:lnTo>
                <a:lnTo>
                  <a:pt x="1523" y="932687"/>
                </a:lnTo>
                <a:lnTo>
                  <a:pt x="5876543" y="932687"/>
                </a:lnTo>
                <a:lnTo>
                  <a:pt x="5878067" y="928115"/>
                </a:lnTo>
                <a:lnTo>
                  <a:pt x="4572" y="928115"/>
                </a:lnTo>
                <a:lnTo>
                  <a:pt x="4572" y="4571"/>
                </a:lnTo>
                <a:lnTo>
                  <a:pt x="5878067" y="4571"/>
                </a:lnTo>
                <a:lnTo>
                  <a:pt x="5876543" y="1523"/>
                </a:lnTo>
                <a:lnTo>
                  <a:pt x="5871971" y="0"/>
                </a:lnTo>
                <a:close/>
              </a:path>
              <a:path w="5878195" h="932814">
                <a:moveTo>
                  <a:pt x="5871972" y="4571"/>
                </a:moveTo>
                <a:lnTo>
                  <a:pt x="5871972" y="928115"/>
                </a:lnTo>
                <a:lnTo>
                  <a:pt x="5878067" y="928115"/>
                </a:lnTo>
                <a:lnTo>
                  <a:pt x="5878067" y="4571"/>
                </a:lnTo>
                <a:lnTo>
                  <a:pt x="5871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0400" y="4191000"/>
            <a:ext cx="5867399" cy="923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5827" y="4186428"/>
            <a:ext cx="5878195" cy="932815"/>
          </a:xfrm>
          <a:custGeom>
            <a:avLst/>
            <a:gdLst/>
            <a:ahLst/>
            <a:cxnLst/>
            <a:rect l="l" t="t" r="r" b="b"/>
            <a:pathLst>
              <a:path w="5878195" h="932814">
                <a:moveTo>
                  <a:pt x="587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28115"/>
                </a:lnTo>
                <a:lnTo>
                  <a:pt x="1523" y="932687"/>
                </a:lnTo>
                <a:lnTo>
                  <a:pt x="5876543" y="932687"/>
                </a:lnTo>
                <a:lnTo>
                  <a:pt x="5878067" y="928115"/>
                </a:lnTo>
                <a:lnTo>
                  <a:pt x="10667" y="928115"/>
                </a:lnTo>
                <a:lnTo>
                  <a:pt x="4571" y="923543"/>
                </a:lnTo>
                <a:lnTo>
                  <a:pt x="10667" y="92354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878067" y="4571"/>
                </a:lnTo>
                <a:lnTo>
                  <a:pt x="5876543" y="1523"/>
                </a:lnTo>
                <a:lnTo>
                  <a:pt x="5871971" y="0"/>
                </a:lnTo>
                <a:close/>
              </a:path>
              <a:path w="5878195" h="932814">
                <a:moveTo>
                  <a:pt x="10667" y="923543"/>
                </a:moveTo>
                <a:lnTo>
                  <a:pt x="4571" y="923543"/>
                </a:lnTo>
                <a:lnTo>
                  <a:pt x="10667" y="928115"/>
                </a:lnTo>
                <a:lnTo>
                  <a:pt x="10667" y="923543"/>
                </a:lnTo>
                <a:close/>
              </a:path>
              <a:path w="5878195" h="932814">
                <a:moveTo>
                  <a:pt x="5867399" y="923543"/>
                </a:moveTo>
                <a:lnTo>
                  <a:pt x="10667" y="923543"/>
                </a:lnTo>
                <a:lnTo>
                  <a:pt x="10667" y="928115"/>
                </a:lnTo>
                <a:lnTo>
                  <a:pt x="5867399" y="928115"/>
                </a:lnTo>
                <a:lnTo>
                  <a:pt x="5867399" y="923543"/>
                </a:lnTo>
                <a:close/>
              </a:path>
              <a:path w="5878195" h="932814">
                <a:moveTo>
                  <a:pt x="5867399" y="4571"/>
                </a:moveTo>
                <a:lnTo>
                  <a:pt x="5867399" y="928115"/>
                </a:lnTo>
                <a:lnTo>
                  <a:pt x="5871971" y="923543"/>
                </a:lnTo>
                <a:lnTo>
                  <a:pt x="5878067" y="923543"/>
                </a:lnTo>
                <a:lnTo>
                  <a:pt x="5878067" y="10667"/>
                </a:lnTo>
                <a:lnTo>
                  <a:pt x="5871971" y="10667"/>
                </a:lnTo>
                <a:lnTo>
                  <a:pt x="5867399" y="4571"/>
                </a:lnTo>
                <a:close/>
              </a:path>
              <a:path w="5878195" h="932814">
                <a:moveTo>
                  <a:pt x="5878067" y="923543"/>
                </a:moveTo>
                <a:lnTo>
                  <a:pt x="5871971" y="923543"/>
                </a:lnTo>
                <a:lnTo>
                  <a:pt x="5867399" y="928115"/>
                </a:lnTo>
                <a:lnTo>
                  <a:pt x="5878067" y="928115"/>
                </a:lnTo>
                <a:lnTo>
                  <a:pt x="5878067" y="923543"/>
                </a:lnTo>
                <a:close/>
              </a:path>
              <a:path w="5878195" h="93281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878195" h="932814">
                <a:moveTo>
                  <a:pt x="5867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867399" y="10667"/>
                </a:lnTo>
                <a:lnTo>
                  <a:pt x="5867399" y="4571"/>
                </a:lnTo>
                <a:close/>
              </a:path>
              <a:path w="5878195" h="932814">
                <a:moveTo>
                  <a:pt x="5878067" y="4571"/>
                </a:moveTo>
                <a:lnTo>
                  <a:pt x="5867399" y="4571"/>
                </a:lnTo>
                <a:lnTo>
                  <a:pt x="5871971" y="10667"/>
                </a:lnTo>
                <a:lnTo>
                  <a:pt x="5878067" y="10667"/>
                </a:lnTo>
                <a:lnTo>
                  <a:pt x="5878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80742" y="4262730"/>
            <a:ext cx="559943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tra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rsisted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zero.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762000"/>
            <a:ext cx="50114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4090" algn="l"/>
                <a:tab pos="3189605" algn="l"/>
              </a:tabLst>
            </a:pPr>
            <a:r>
              <a:rPr sz="4000" spc="-85" dirty="0">
                <a:latin typeface="+mj-lt"/>
                <a:cs typeface="Verdana"/>
              </a:rPr>
              <a:t>P</a:t>
            </a:r>
            <a:r>
              <a:rPr sz="4000" dirty="0">
                <a:latin typeface="+mj-lt"/>
                <a:cs typeface="Verdana"/>
              </a:rPr>
              <a:t>ersi</a:t>
            </a:r>
            <a:r>
              <a:rPr sz="4000" spc="-10" dirty="0">
                <a:latin typeface="+mj-lt"/>
                <a:cs typeface="Verdana"/>
              </a:rPr>
              <a:t>s</a:t>
            </a:r>
            <a:r>
              <a:rPr sz="4000" dirty="0">
                <a:latin typeface="+mj-lt"/>
                <a:cs typeface="Verdana"/>
              </a:rPr>
              <a:t>ted	</a:t>
            </a:r>
            <a:r>
              <a:rPr sz="4000" spc="-15" dirty="0">
                <a:latin typeface="+mj-lt"/>
                <a:cs typeface="Verdana"/>
              </a:rPr>
              <a:t>F</a:t>
            </a:r>
            <a:r>
              <a:rPr sz="4000" dirty="0">
                <a:latin typeface="+mj-lt"/>
                <a:cs typeface="Verdana"/>
              </a:rPr>
              <a:t>ile	Content</a:t>
            </a:r>
          </a:p>
        </p:txBody>
      </p:sp>
      <p:sp>
        <p:nvSpPr>
          <p:cNvPr id="3" name="object 3"/>
          <p:cNvSpPr/>
          <p:nvPr/>
        </p:nvSpPr>
        <p:spPr>
          <a:xfrm>
            <a:off x="1767839" y="2106167"/>
            <a:ext cx="6524244" cy="178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7839" y="3886200"/>
            <a:ext cx="6524244" cy="1781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6248400" y="2170176"/>
            <a:ext cx="3048000" cy="1716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4664" y="3048000"/>
            <a:ext cx="1524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cs typeface="Arial"/>
              </a:rPr>
              <a:t>Core </a:t>
            </a:r>
            <a:r>
              <a:rPr sz="2400" spc="-5" dirty="0">
                <a:cs typeface="Arial"/>
              </a:rPr>
              <a:t> </a:t>
            </a:r>
            <a:r>
              <a:rPr sz="2400" dirty="0">
                <a:cs typeface="Arial"/>
              </a:rPr>
              <a:t>J</a:t>
            </a:r>
            <a:r>
              <a:rPr sz="2400" spc="-10" dirty="0">
                <a:cs typeface="Arial"/>
              </a:rPr>
              <a:t>a</a:t>
            </a:r>
            <a:r>
              <a:rPr sz="2400" spc="-45" dirty="0">
                <a:cs typeface="Arial"/>
              </a:rPr>
              <a:t>v</a:t>
            </a:r>
            <a:r>
              <a:rPr sz="2400" dirty="0">
                <a:cs typeface="Arial"/>
              </a:rPr>
              <a:t>a</a:t>
            </a: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6248400" y="3886200"/>
            <a:ext cx="3048000" cy="990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4664" y="3788001"/>
            <a:ext cx="475170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15" dirty="0">
                <a:cs typeface="Cambria"/>
              </a:rPr>
              <a:t>Y</a:t>
            </a:r>
            <a:r>
              <a:rPr sz="2400" dirty="0">
                <a:cs typeface="Cambria"/>
              </a:rPr>
              <a:t>ou</a:t>
            </a:r>
            <a:r>
              <a:rPr sz="2400" spc="-15" dirty="0">
                <a:cs typeface="Cambria"/>
              </a:rPr>
              <a:t> </a:t>
            </a:r>
            <a:r>
              <a:rPr sz="2400" dirty="0">
                <a:cs typeface="Cambria"/>
              </a:rPr>
              <a:t>h</a:t>
            </a:r>
            <a:r>
              <a:rPr sz="2400" spc="-80" dirty="0">
                <a:cs typeface="Cambria"/>
              </a:rPr>
              <a:t>a</a:t>
            </a:r>
            <a:r>
              <a:rPr sz="2400" spc="-75" dirty="0">
                <a:cs typeface="Cambria"/>
              </a:rPr>
              <a:t>v</a:t>
            </a:r>
            <a:r>
              <a:rPr sz="2400" dirty="0">
                <a:cs typeface="Cambria"/>
              </a:rPr>
              <a:t>e</a:t>
            </a:r>
            <a:r>
              <a:rPr sz="2400" spc="20" dirty="0">
                <a:cs typeface="Cambria"/>
              </a:rPr>
              <a:t> </a:t>
            </a:r>
            <a:r>
              <a:rPr sz="2400" dirty="0">
                <a:cs typeface="Cambria"/>
              </a:rPr>
              <a:t>su</a:t>
            </a:r>
            <a:r>
              <a:rPr sz="2400" spc="-15" dirty="0">
                <a:cs typeface="Cambria"/>
              </a:rPr>
              <a:t>c</a:t>
            </a:r>
            <a:r>
              <a:rPr sz="2400" spc="-10" dirty="0">
                <a:cs typeface="Cambria"/>
              </a:rPr>
              <a:t>c</a:t>
            </a:r>
            <a:r>
              <a:rPr sz="2400" dirty="0">
                <a:cs typeface="Cambria"/>
              </a:rPr>
              <a:t>essful</a:t>
            </a:r>
            <a:r>
              <a:rPr sz="2400" spc="-60" dirty="0">
                <a:cs typeface="Cambria"/>
              </a:rPr>
              <a:t>l</a:t>
            </a:r>
            <a:r>
              <a:rPr sz="2400" dirty="0">
                <a:cs typeface="Cambria"/>
              </a:rPr>
              <a:t>y</a:t>
            </a:r>
            <a:r>
              <a:rPr sz="2400" spc="-15" dirty="0">
                <a:cs typeface="Cambria"/>
              </a:rPr>
              <a:t> </a:t>
            </a:r>
            <a:r>
              <a:rPr sz="2400" spc="-10" dirty="0">
                <a:cs typeface="Cambria"/>
              </a:rPr>
              <a:t>c</a:t>
            </a:r>
            <a:r>
              <a:rPr sz="2400" dirty="0">
                <a:cs typeface="Cambria"/>
              </a:rPr>
              <a:t>omple</a:t>
            </a:r>
            <a:r>
              <a:rPr sz="2400" spc="-40" dirty="0">
                <a:cs typeface="Cambria"/>
              </a:rPr>
              <a:t>t</a:t>
            </a:r>
            <a:r>
              <a:rPr sz="2400" dirty="0">
                <a:cs typeface="Cambria"/>
              </a:rPr>
              <a:t>ed</a:t>
            </a:r>
            <a:r>
              <a:rPr sz="2400" spc="-10" dirty="0">
                <a:cs typeface="Cambria"/>
              </a:rPr>
              <a:t> </a:t>
            </a:r>
            <a:r>
              <a:rPr sz="2400" dirty="0" smtClean="0">
                <a:cs typeface="Cambria"/>
              </a:rPr>
              <a:t>–</a:t>
            </a:r>
            <a:r>
              <a:rPr lang="en-US" sz="2400" dirty="0" smtClean="0">
                <a:cs typeface="Cambria"/>
              </a:rPr>
              <a:t> Java I/O – Part 3</a:t>
            </a:r>
            <a:endParaRPr sz="2400" dirty="0"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7160" algn="l">
              <a:lnSpc>
                <a:spcPct val="100000"/>
              </a:lnSpc>
            </a:pPr>
            <a:r>
              <a:rPr sz="4000" dirty="0"/>
              <a:t>Object</a:t>
            </a:r>
            <a:r>
              <a:rPr sz="4000" spc="-10" dirty="0"/>
              <a:t>i</a:t>
            </a:r>
            <a:r>
              <a:rPr sz="4000" spc="-35" dirty="0"/>
              <a:t>v</a:t>
            </a:r>
            <a:r>
              <a:rPr sz="4000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864" y="2325015"/>
            <a:ext cx="8091805" cy="220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After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 chapter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rs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323340" indent="-335280">
              <a:lnSpc>
                <a:spcPct val="100000"/>
              </a:lnSpc>
              <a:spcBef>
                <a:spcPts val="2039"/>
              </a:spcBef>
              <a:buFont typeface="Wingdings"/>
              <a:buChar char=""/>
              <a:tabLst>
                <a:tab pos="132334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seria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tion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Java?</a:t>
            </a:r>
            <a:endParaRPr sz="2400">
              <a:latin typeface="Arial"/>
              <a:cs typeface="Arial"/>
            </a:endParaRPr>
          </a:p>
          <a:p>
            <a:pPr marL="1323340" indent="-335280">
              <a:lnSpc>
                <a:spcPct val="100000"/>
              </a:lnSpc>
              <a:spcBef>
                <a:spcPts val="2039"/>
              </a:spcBef>
              <a:buFont typeface="Wingdings"/>
              <a:buChar char=""/>
              <a:tabLst>
                <a:tab pos="1323340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ficance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ransi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yw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rd.</a:t>
            </a:r>
            <a:endParaRPr sz="2400">
              <a:latin typeface="Arial"/>
              <a:cs typeface="Arial"/>
            </a:endParaRPr>
          </a:p>
          <a:p>
            <a:pPr marL="1323340" indent="-335280">
              <a:lnSpc>
                <a:spcPct val="100000"/>
              </a:lnSpc>
              <a:spcBef>
                <a:spcPts val="2050"/>
              </a:spcBef>
              <a:buFont typeface="Wingdings"/>
              <a:buChar char=""/>
              <a:tabLst>
                <a:tab pos="132334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demo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 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ria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ti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-seria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ati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90600" y="630714"/>
            <a:ext cx="10546080" cy="656482"/>
          </a:xfrm>
          <a:prstGeom prst="rect">
            <a:avLst/>
          </a:prstGeom>
        </p:spPr>
        <p:txBody>
          <a:bodyPr vert="horz" wrap="square" lIns="0" tIns="40533" rIns="0" bIns="0" rtlCol="0">
            <a:spAutoFit/>
          </a:bodyPr>
          <a:lstStyle/>
          <a:p>
            <a:pPr marL="1407160" algn="l">
              <a:lnSpc>
                <a:spcPct val="100000"/>
              </a:lnSpc>
            </a:pPr>
            <a:r>
              <a:rPr sz="4000" dirty="0"/>
              <a:t>One</a:t>
            </a:r>
            <a:r>
              <a:rPr sz="4000" spc="-10" dirty="0"/>
              <a:t> </a:t>
            </a:r>
            <a:r>
              <a:rPr sz="4000" dirty="0"/>
              <a:t>D</a:t>
            </a:r>
            <a:r>
              <a:rPr sz="4000" spc="-30" dirty="0"/>
              <a:t>a</a:t>
            </a:r>
            <a:r>
              <a:rPr sz="4000" dirty="0"/>
              <a:t>y</a:t>
            </a:r>
            <a:r>
              <a:rPr sz="4000" spc="10" dirty="0"/>
              <a:t> </a:t>
            </a:r>
            <a:r>
              <a:rPr sz="4000" dirty="0"/>
              <a:t>In</a:t>
            </a:r>
            <a:r>
              <a:rPr sz="4000" spc="5" dirty="0"/>
              <a:t> </a:t>
            </a:r>
            <a:r>
              <a:rPr sz="4000" dirty="0"/>
              <a:t>a </a:t>
            </a:r>
            <a:r>
              <a:rPr sz="4000" spc="5" dirty="0"/>
              <a:t>S</a:t>
            </a:r>
            <a:r>
              <a:rPr sz="4000" dirty="0"/>
              <a:t>o</a:t>
            </a:r>
            <a:r>
              <a:rPr sz="4000" spc="-10" dirty="0"/>
              <a:t>f</a:t>
            </a:r>
            <a:r>
              <a:rPr sz="4000" dirty="0"/>
              <a:t>t</a:t>
            </a:r>
            <a:r>
              <a:rPr sz="4000" spc="-20" dirty="0"/>
              <a:t>w</a:t>
            </a:r>
            <a:r>
              <a:rPr sz="4000" dirty="0"/>
              <a:t>a</a:t>
            </a:r>
            <a:r>
              <a:rPr sz="4000" spc="-10" dirty="0"/>
              <a:t>r</a:t>
            </a:r>
            <a:r>
              <a:rPr sz="4000" dirty="0"/>
              <a:t>e</a:t>
            </a:r>
            <a:r>
              <a:rPr sz="4000" spc="15" dirty="0"/>
              <a:t> </a:t>
            </a:r>
            <a:r>
              <a:rPr sz="4000" dirty="0"/>
              <a:t>De</a:t>
            </a:r>
            <a:r>
              <a:rPr sz="4000" spc="-35" dirty="0"/>
              <a:t>v</a:t>
            </a:r>
            <a:r>
              <a:rPr sz="4000" dirty="0"/>
              <a:t>elopme</a:t>
            </a:r>
            <a:r>
              <a:rPr sz="4000" spc="5" dirty="0"/>
              <a:t>n</a:t>
            </a:r>
            <a:r>
              <a:rPr sz="4000" dirty="0"/>
              <a:t>t</a:t>
            </a:r>
            <a:r>
              <a:rPr sz="4000" spc="20" dirty="0"/>
              <a:t> </a:t>
            </a:r>
            <a:r>
              <a:rPr sz="4000" dirty="0"/>
              <a:t>Proje</a:t>
            </a:r>
            <a:r>
              <a:rPr sz="4000" spc="-10" dirty="0"/>
              <a:t>c</a:t>
            </a:r>
            <a:r>
              <a:rPr sz="4000" dirty="0"/>
              <a:t>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1600200" y="5943600"/>
            <a:ext cx="6400799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1595627" y="5939028"/>
            <a:ext cx="6411595" cy="559435"/>
          </a:xfrm>
          <a:custGeom>
            <a:avLst/>
            <a:gdLst/>
            <a:ahLst/>
            <a:cxnLst/>
            <a:rect l="l" t="t" r="r" b="b"/>
            <a:pathLst>
              <a:path w="6411595" h="559435">
                <a:moveTo>
                  <a:pt x="6405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53211"/>
                </a:lnTo>
                <a:lnTo>
                  <a:pt x="1523" y="557783"/>
                </a:lnTo>
                <a:lnTo>
                  <a:pt x="4571" y="559307"/>
                </a:lnTo>
                <a:lnTo>
                  <a:pt x="6405371" y="559307"/>
                </a:lnTo>
                <a:lnTo>
                  <a:pt x="6409943" y="557783"/>
                </a:lnTo>
                <a:lnTo>
                  <a:pt x="6411467" y="553211"/>
                </a:lnTo>
                <a:lnTo>
                  <a:pt x="10667" y="553211"/>
                </a:lnTo>
                <a:lnTo>
                  <a:pt x="4571" y="548639"/>
                </a:lnTo>
                <a:lnTo>
                  <a:pt x="10667" y="54863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411467" y="4571"/>
                </a:lnTo>
                <a:lnTo>
                  <a:pt x="6409943" y="1523"/>
                </a:lnTo>
                <a:lnTo>
                  <a:pt x="6405371" y="0"/>
                </a:lnTo>
                <a:close/>
              </a:path>
              <a:path w="6411595" h="559435">
                <a:moveTo>
                  <a:pt x="10667" y="548639"/>
                </a:moveTo>
                <a:lnTo>
                  <a:pt x="4571" y="548639"/>
                </a:lnTo>
                <a:lnTo>
                  <a:pt x="10667" y="553211"/>
                </a:lnTo>
                <a:lnTo>
                  <a:pt x="10667" y="548639"/>
                </a:lnTo>
                <a:close/>
              </a:path>
              <a:path w="6411595" h="559435">
                <a:moveTo>
                  <a:pt x="6400799" y="548639"/>
                </a:moveTo>
                <a:lnTo>
                  <a:pt x="10667" y="548639"/>
                </a:lnTo>
                <a:lnTo>
                  <a:pt x="10667" y="553211"/>
                </a:lnTo>
                <a:lnTo>
                  <a:pt x="6400799" y="553211"/>
                </a:lnTo>
                <a:lnTo>
                  <a:pt x="6400799" y="548639"/>
                </a:lnTo>
                <a:close/>
              </a:path>
              <a:path w="6411595" h="559435">
                <a:moveTo>
                  <a:pt x="6400799" y="4571"/>
                </a:moveTo>
                <a:lnTo>
                  <a:pt x="6400799" y="553211"/>
                </a:lnTo>
                <a:lnTo>
                  <a:pt x="6405371" y="548639"/>
                </a:lnTo>
                <a:lnTo>
                  <a:pt x="6411467" y="548639"/>
                </a:lnTo>
                <a:lnTo>
                  <a:pt x="6411467" y="10667"/>
                </a:lnTo>
                <a:lnTo>
                  <a:pt x="6405371" y="10667"/>
                </a:lnTo>
                <a:lnTo>
                  <a:pt x="6400799" y="4571"/>
                </a:lnTo>
                <a:close/>
              </a:path>
              <a:path w="6411595" h="559435">
                <a:moveTo>
                  <a:pt x="6411467" y="548639"/>
                </a:moveTo>
                <a:lnTo>
                  <a:pt x="6405371" y="548639"/>
                </a:lnTo>
                <a:lnTo>
                  <a:pt x="6400799" y="553211"/>
                </a:lnTo>
                <a:lnTo>
                  <a:pt x="6411467" y="553211"/>
                </a:lnTo>
                <a:lnTo>
                  <a:pt x="6411467" y="548639"/>
                </a:lnTo>
                <a:close/>
              </a:path>
              <a:path w="6411595" h="55943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411595" h="559435">
                <a:moveTo>
                  <a:pt x="6400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400799" y="10667"/>
                </a:lnTo>
                <a:lnTo>
                  <a:pt x="6400799" y="4571"/>
                </a:lnTo>
                <a:close/>
              </a:path>
              <a:path w="6411595" h="559435">
                <a:moveTo>
                  <a:pt x="6411467" y="4571"/>
                </a:moveTo>
                <a:lnTo>
                  <a:pt x="6400799" y="4571"/>
                </a:lnTo>
                <a:lnTo>
                  <a:pt x="6405371" y="10667"/>
                </a:lnTo>
                <a:lnTo>
                  <a:pt x="6411467" y="10667"/>
                </a:lnTo>
                <a:lnTo>
                  <a:pt x="6411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3664" y="2138349"/>
            <a:ext cx="8931275" cy="405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5570">
              <a:lnSpc>
                <a:spcPct val="150100"/>
              </a:lnSpc>
            </a:pP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a reta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 store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custom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tail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store. On cl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225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 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zed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scen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 there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run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 err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bef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cust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mer 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the 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25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50000"/>
              </a:lnSpc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eb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ki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of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ved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in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st?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!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crack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d?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Guess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as?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64770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Solution was Serialization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30715"/>
            <a:ext cx="9052560" cy="656482"/>
          </a:xfrm>
          <a:prstGeom prst="rect">
            <a:avLst/>
          </a:prstGeom>
        </p:spPr>
        <p:txBody>
          <a:bodyPr vert="horz" wrap="square" lIns="0" tIns="40533" rIns="0" bIns="0" rtlCol="0">
            <a:spAutoFit/>
          </a:bodyPr>
          <a:lstStyle/>
          <a:p>
            <a:pPr marL="1407160" algn="l">
              <a:lnSpc>
                <a:spcPct val="100000"/>
              </a:lnSpc>
            </a:pPr>
            <a:r>
              <a:rPr sz="4000" dirty="0"/>
              <a:t>H</a:t>
            </a:r>
            <a:r>
              <a:rPr sz="4000" spc="-10" dirty="0"/>
              <a:t>o</a:t>
            </a:r>
            <a:r>
              <a:rPr sz="4000" dirty="0"/>
              <a:t>w Tim</a:t>
            </a:r>
            <a:r>
              <a:rPr sz="4000" spc="10" dirty="0"/>
              <a:t> </a:t>
            </a:r>
            <a:r>
              <a:rPr sz="4000" dirty="0"/>
              <a:t>s</a:t>
            </a:r>
            <a:r>
              <a:rPr sz="4000" spc="-10" dirty="0"/>
              <a:t>o</a:t>
            </a:r>
            <a:r>
              <a:rPr sz="4000" dirty="0"/>
              <a:t>l</a:t>
            </a:r>
            <a:r>
              <a:rPr sz="4000" spc="-30" dirty="0"/>
              <a:t>v</a:t>
            </a:r>
            <a:r>
              <a:rPr sz="4000" dirty="0"/>
              <a:t>ed</a:t>
            </a:r>
            <a:r>
              <a:rPr sz="4000" spc="30" dirty="0"/>
              <a:t> </a:t>
            </a:r>
            <a:r>
              <a:rPr sz="4000" dirty="0"/>
              <a:t>t</a:t>
            </a:r>
            <a:r>
              <a:rPr sz="4000" spc="5" dirty="0"/>
              <a:t>h</a:t>
            </a:r>
            <a:r>
              <a:rPr sz="4000" dirty="0"/>
              <a:t>e </a:t>
            </a:r>
            <a:r>
              <a:rPr sz="4000" spc="5" dirty="0"/>
              <a:t>p</a:t>
            </a:r>
            <a:r>
              <a:rPr sz="4000" dirty="0"/>
              <a:t>r</a:t>
            </a:r>
            <a:r>
              <a:rPr sz="4000" spc="-10" dirty="0"/>
              <a:t>o</a:t>
            </a:r>
            <a:r>
              <a:rPr sz="4000" dirty="0"/>
              <a:t>b</a:t>
            </a:r>
            <a:r>
              <a:rPr sz="4000" spc="5" dirty="0"/>
              <a:t>l</a:t>
            </a:r>
            <a:r>
              <a:rPr sz="4000" dirty="0"/>
              <a:t>em?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62000" y="3579876"/>
            <a:ext cx="763524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4720" y="3733800"/>
            <a:ext cx="1554479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0147" y="3729228"/>
            <a:ext cx="1565275" cy="157480"/>
          </a:xfrm>
          <a:custGeom>
            <a:avLst/>
            <a:gdLst/>
            <a:ahLst/>
            <a:cxnLst/>
            <a:rect l="l" t="t" r="r" b="b"/>
            <a:pathLst>
              <a:path w="1565275" h="157479">
                <a:moveTo>
                  <a:pt x="1458467" y="0"/>
                </a:moveTo>
                <a:lnTo>
                  <a:pt x="106679" y="0"/>
                </a:lnTo>
                <a:lnTo>
                  <a:pt x="85343" y="3047"/>
                </a:lnTo>
                <a:lnTo>
                  <a:pt x="47243" y="18287"/>
                </a:lnTo>
                <a:lnTo>
                  <a:pt x="18287" y="47243"/>
                </a:lnTo>
                <a:lnTo>
                  <a:pt x="3047" y="85343"/>
                </a:lnTo>
                <a:lnTo>
                  <a:pt x="0" y="156971"/>
                </a:lnTo>
                <a:lnTo>
                  <a:pt x="4572" y="156971"/>
                </a:lnTo>
                <a:lnTo>
                  <a:pt x="4572" y="106679"/>
                </a:lnTo>
                <a:lnTo>
                  <a:pt x="6096" y="89915"/>
                </a:lnTo>
                <a:lnTo>
                  <a:pt x="7620" y="82295"/>
                </a:lnTo>
                <a:lnTo>
                  <a:pt x="9144" y="76199"/>
                </a:lnTo>
                <a:lnTo>
                  <a:pt x="10668" y="73151"/>
                </a:lnTo>
                <a:lnTo>
                  <a:pt x="12192" y="68579"/>
                </a:lnTo>
                <a:lnTo>
                  <a:pt x="19812" y="53339"/>
                </a:lnTo>
                <a:lnTo>
                  <a:pt x="21336" y="51815"/>
                </a:lnTo>
                <a:lnTo>
                  <a:pt x="22860" y="48767"/>
                </a:lnTo>
                <a:lnTo>
                  <a:pt x="24384" y="47243"/>
                </a:lnTo>
                <a:lnTo>
                  <a:pt x="25908" y="44195"/>
                </a:lnTo>
                <a:lnTo>
                  <a:pt x="44196" y="25907"/>
                </a:lnTo>
                <a:lnTo>
                  <a:pt x="47244" y="24383"/>
                </a:lnTo>
                <a:lnTo>
                  <a:pt x="48768" y="22859"/>
                </a:lnTo>
                <a:lnTo>
                  <a:pt x="51816" y="21335"/>
                </a:lnTo>
                <a:lnTo>
                  <a:pt x="53340" y="19811"/>
                </a:lnTo>
                <a:lnTo>
                  <a:pt x="68580" y="12191"/>
                </a:lnTo>
                <a:lnTo>
                  <a:pt x="73152" y="10667"/>
                </a:lnTo>
                <a:lnTo>
                  <a:pt x="76200" y="9143"/>
                </a:lnTo>
                <a:lnTo>
                  <a:pt x="82296" y="7619"/>
                </a:lnTo>
                <a:lnTo>
                  <a:pt x="89916" y="6095"/>
                </a:lnTo>
                <a:lnTo>
                  <a:pt x="106680" y="4571"/>
                </a:lnTo>
                <a:lnTo>
                  <a:pt x="1488946" y="4571"/>
                </a:lnTo>
                <a:lnTo>
                  <a:pt x="1479803" y="3047"/>
                </a:lnTo>
                <a:lnTo>
                  <a:pt x="1458467" y="0"/>
                </a:lnTo>
                <a:close/>
              </a:path>
              <a:path w="1565275" h="157479">
                <a:moveTo>
                  <a:pt x="1458468" y="4571"/>
                </a:moveTo>
                <a:lnTo>
                  <a:pt x="1475233" y="6095"/>
                </a:lnTo>
                <a:lnTo>
                  <a:pt x="1482852" y="7619"/>
                </a:lnTo>
                <a:lnTo>
                  <a:pt x="1488948" y="9143"/>
                </a:lnTo>
                <a:lnTo>
                  <a:pt x="1491996" y="10667"/>
                </a:lnTo>
                <a:lnTo>
                  <a:pt x="1496568" y="12191"/>
                </a:lnTo>
                <a:lnTo>
                  <a:pt x="1514856" y="21335"/>
                </a:lnTo>
                <a:lnTo>
                  <a:pt x="1517904" y="24383"/>
                </a:lnTo>
                <a:lnTo>
                  <a:pt x="1520952" y="25907"/>
                </a:lnTo>
                <a:lnTo>
                  <a:pt x="1539240" y="44195"/>
                </a:lnTo>
                <a:lnTo>
                  <a:pt x="1539240" y="47243"/>
                </a:lnTo>
                <a:lnTo>
                  <a:pt x="1540764" y="47243"/>
                </a:lnTo>
                <a:lnTo>
                  <a:pt x="1542288" y="48767"/>
                </a:lnTo>
                <a:lnTo>
                  <a:pt x="1542288" y="51815"/>
                </a:lnTo>
                <a:lnTo>
                  <a:pt x="1543812" y="51815"/>
                </a:lnTo>
                <a:lnTo>
                  <a:pt x="1545336" y="53339"/>
                </a:lnTo>
                <a:lnTo>
                  <a:pt x="1545336" y="56387"/>
                </a:lnTo>
                <a:lnTo>
                  <a:pt x="1546860" y="56387"/>
                </a:lnTo>
                <a:lnTo>
                  <a:pt x="1546860" y="59435"/>
                </a:lnTo>
                <a:lnTo>
                  <a:pt x="1548384" y="59435"/>
                </a:lnTo>
                <a:lnTo>
                  <a:pt x="1548384" y="62483"/>
                </a:lnTo>
                <a:lnTo>
                  <a:pt x="1549908" y="62483"/>
                </a:lnTo>
                <a:lnTo>
                  <a:pt x="1549908" y="65531"/>
                </a:lnTo>
                <a:lnTo>
                  <a:pt x="1551432" y="65531"/>
                </a:lnTo>
                <a:lnTo>
                  <a:pt x="1551432" y="68579"/>
                </a:lnTo>
                <a:lnTo>
                  <a:pt x="1552956" y="68579"/>
                </a:lnTo>
                <a:lnTo>
                  <a:pt x="1552956" y="73151"/>
                </a:lnTo>
                <a:lnTo>
                  <a:pt x="1554480" y="73151"/>
                </a:lnTo>
                <a:lnTo>
                  <a:pt x="1554480" y="76199"/>
                </a:lnTo>
                <a:lnTo>
                  <a:pt x="1556004" y="76199"/>
                </a:lnTo>
                <a:lnTo>
                  <a:pt x="1556004" y="82295"/>
                </a:lnTo>
                <a:lnTo>
                  <a:pt x="1557528" y="82295"/>
                </a:lnTo>
                <a:lnTo>
                  <a:pt x="1557528" y="89915"/>
                </a:lnTo>
                <a:lnTo>
                  <a:pt x="1559052" y="89915"/>
                </a:lnTo>
                <a:lnTo>
                  <a:pt x="1559052" y="156971"/>
                </a:lnTo>
                <a:lnTo>
                  <a:pt x="1565147" y="156971"/>
                </a:lnTo>
                <a:lnTo>
                  <a:pt x="1565147" y="106679"/>
                </a:lnTo>
                <a:lnTo>
                  <a:pt x="1556003" y="65531"/>
                </a:lnTo>
                <a:lnTo>
                  <a:pt x="1525523" y="24383"/>
                </a:lnTo>
                <a:lnTo>
                  <a:pt x="1488947" y="4571"/>
                </a:lnTo>
                <a:lnTo>
                  <a:pt x="1458468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4720" y="3733800"/>
            <a:ext cx="155447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0147" y="3729228"/>
            <a:ext cx="1565275" cy="157480"/>
          </a:xfrm>
          <a:custGeom>
            <a:avLst/>
            <a:gdLst/>
            <a:ahLst/>
            <a:cxnLst/>
            <a:rect l="l" t="t" r="r" b="b"/>
            <a:pathLst>
              <a:path w="1565275" h="157479">
                <a:moveTo>
                  <a:pt x="1458467" y="0"/>
                </a:moveTo>
                <a:lnTo>
                  <a:pt x="106679" y="0"/>
                </a:lnTo>
                <a:lnTo>
                  <a:pt x="85343" y="3047"/>
                </a:lnTo>
                <a:lnTo>
                  <a:pt x="47243" y="18287"/>
                </a:lnTo>
                <a:lnTo>
                  <a:pt x="18287" y="47243"/>
                </a:lnTo>
                <a:lnTo>
                  <a:pt x="3047" y="85343"/>
                </a:lnTo>
                <a:lnTo>
                  <a:pt x="0" y="106679"/>
                </a:lnTo>
                <a:lnTo>
                  <a:pt x="0" y="156971"/>
                </a:lnTo>
                <a:lnTo>
                  <a:pt x="10667" y="156971"/>
                </a:lnTo>
                <a:lnTo>
                  <a:pt x="10667" y="97535"/>
                </a:lnTo>
                <a:lnTo>
                  <a:pt x="12191" y="86867"/>
                </a:lnTo>
                <a:lnTo>
                  <a:pt x="13715" y="77723"/>
                </a:lnTo>
                <a:lnTo>
                  <a:pt x="18287" y="68579"/>
                </a:lnTo>
                <a:lnTo>
                  <a:pt x="21335" y="60959"/>
                </a:lnTo>
                <a:lnTo>
                  <a:pt x="27431" y="53339"/>
                </a:lnTo>
                <a:lnTo>
                  <a:pt x="32003" y="45719"/>
                </a:lnTo>
                <a:lnTo>
                  <a:pt x="38099" y="38099"/>
                </a:lnTo>
                <a:lnTo>
                  <a:pt x="53339" y="25907"/>
                </a:lnTo>
                <a:lnTo>
                  <a:pt x="60959" y="21335"/>
                </a:lnTo>
                <a:lnTo>
                  <a:pt x="70103" y="18287"/>
                </a:lnTo>
                <a:lnTo>
                  <a:pt x="77723" y="13715"/>
                </a:lnTo>
                <a:lnTo>
                  <a:pt x="86867" y="12191"/>
                </a:lnTo>
                <a:lnTo>
                  <a:pt x="97535" y="10667"/>
                </a:lnTo>
                <a:lnTo>
                  <a:pt x="1502663" y="10667"/>
                </a:lnTo>
                <a:lnTo>
                  <a:pt x="1499615" y="9143"/>
                </a:lnTo>
                <a:lnTo>
                  <a:pt x="1488947" y="4571"/>
                </a:lnTo>
                <a:lnTo>
                  <a:pt x="1479803" y="3047"/>
                </a:lnTo>
                <a:lnTo>
                  <a:pt x="1458467" y="0"/>
                </a:lnTo>
                <a:close/>
              </a:path>
              <a:path w="1565275" h="157479">
                <a:moveTo>
                  <a:pt x="1502663" y="10667"/>
                </a:moveTo>
                <a:lnTo>
                  <a:pt x="1467611" y="10667"/>
                </a:lnTo>
                <a:lnTo>
                  <a:pt x="1478279" y="12191"/>
                </a:lnTo>
                <a:lnTo>
                  <a:pt x="1487423" y="13715"/>
                </a:lnTo>
                <a:lnTo>
                  <a:pt x="1496567" y="18287"/>
                </a:lnTo>
                <a:lnTo>
                  <a:pt x="1504187" y="21335"/>
                </a:lnTo>
                <a:lnTo>
                  <a:pt x="1511807" y="27431"/>
                </a:lnTo>
                <a:lnTo>
                  <a:pt x="1543811" y="60959"/>
                </a:lnTo>
                <a:lnTo>
                  <a:pt x="1546859" y="70103"/>
                </a:lnTo>
                <a:lnTo>
                  <a:pt x="1551431" y="77723"/>
                </a:lnTo>
                <a:lnTo>
                  <a:pt x="1552955" y="86867"/>
                </a:lnTo>
                <a:lnTo>
                  <a:pt x="1554479" y="97535"/>
                </a:lnTo>
                <a:lnTo>
                  <a:pt x="1554479" y="156971"/>
                </a:lnTo>
                <a:lnTo>
                  <a:pt x="1565147" y="156971"/>
                </a:lnTo>
                <a:lnTo>
                  <a:pt x="1565147" y="106679"/>
                </a:lnTo>
                <a:lnTo>
                  <a:pt x="1562099" y="85343"/>
                </a:lnTo>
                <a:lnTo>
                  <a:pt x="1546859" y="47243"/>
                </a:lnTo>
                <a:lnTo>
                  <a:pt x="1517903" y="18287"/>
                </a:lnTo>
                <a:lnTo>
                  <a:pt x="1502663" y="1066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5600" y="3505200"/>
            <a:ext cx="838199" cy="380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1028" y="3683508"/>
            <a:ext cx="848994" cy="29209"/>
          </a:xfrm>
          <a:custGeom>
            <a:avLst/>
            <a:gdLst/>
            <a:ahLst/>
            <a:cxnLst/>
            <a:rect l="l" t="t" r="r" b="b"/>
            <a:pathLst>
              <a:path w="848995" h="29210">
                <a:moveTo>
                  <a:pt x="4572" y="0"/>
                </a:moveTo>
                <a:lnTo>
                  <a:pt x="0" y="0"/>
                </a:lnTo>
                <a:lnTo>
                  <a:pt x="1523" y="10667"/>
                </a:lnTo>
                <a:lnTo>
                  <a:pt x="3047" y="19811"/>
                </a:lnTo>
                <a:lnTo>
                  <a:pt x="4572" y="24385"/>
                </a:lnTo>
                <a:lnTo>
                  <a:pt x="4572" y="0"/>
                </a:lnTo>
                <a:close/>
              </a:path>
              <a:path w="848995" h="29210">
                <a:moveTo>
                  <a:pt x="848867" y="0"/>
                </a:moveTo>
                <a:lnTo>
                  <a:pt x="842772" y="0"/>
                </a:lnTo>
                <a:lnTo>
                  <a:pt x="842772" y="28954"/>
                </a:lnTo>
                <a:lnTo>
                  <a:pt x="845819" y="19811"/>
                </a:lnTo>
                <a:lnTo>
                  <a:pt x="847343" y="9143"/>
                </a:lnTo>
                <a:lnTo>
                  <a:pt x="848867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1028" y="3500628"/>
            <a:ext cx="848994" cy="386080"/>
          </a:xfrm>
          <a:custGeom>
            <a:avLst/>
            <a:gdLst/>
            <a:ahLst/>
            <a:cxnLst/>
            <a:rect l="l" t="t" r="r" b="b"/>
            <a:pathLst>
              <a:path w="848995" h="386079">
                <a:moveTo>
                  <a:pt x="423671" y="0"/>
                </a:moveTo>
                <a:lnTo>
                  <a:pt x="380999" y="1523"/>
                </a:lnTo>
                <a:lnTo>
                  <a:pt x="339851" y="4571"/>
                </a:lnTo>
                <a:lnTo>
                  <a:pt x="298703" y="9143"/>
                </a:lnTo>
                <a:lnTo>
                  <a:pt x="260603" y="15239"/>
                </a:lnTo>
                <a:lnTo>
                  <a:pt x="205739" y="25907"/>
                </a:lnTo>
                <a:lnTo>
                  <a:pt x="172211" y="36575"/>
                </a:lnTo>
                <a:lnTo>
                  <a:pt x="155447" y="41147"/>
                </a:lnTo>
                <a:lnTo>
                  <a:pt x="99059" y="65531"/>
                </a:lnTo>
                <a:lnTo>
                  <a:pt x="62483" y="86867"/>
                </a:lnTo>
                <a:lnTo>
                  <a:pt x="53339" y="94487"/>
                </a:lnTo>
                <a:lnTo>
                  <a:pt x="42671" y="102107"/>
                </a:lnTo>
                <a:lnTo>
                  <a:pt x="35051" y="111251"/>
                </a:lnTo>
                <a:lnTo>
                  <a:pt x="27431" y="118871"/>
                </a:lnTo>
                <a:lnTo>
                  <a:pt x="19811" y="128015"/>
                </a:lnTo>
                <a:lnTo>
                  <a:pt x="13715" y="135635"/>
                </a:lnTo>
                <a:lnTo>
                  <a:pt x="9143" y="144779"/>
                </a:lnTo>
                <a:lnTo>
                  <a:pt x="6095" y="155447"/>
                </a:lnTo>
                <a:lnTo>
                  <a:pt x="3047" y="164591"/>
                </a:lnTo>
                <a:lnTo>
                  <a:pt x="0" y="182879"/>
                </a:lnTo>
                <a:lnTo>
                  <a:pt x="0" y="385571"/>
                </a:lnTo>
                <a:lnTo>
                  <a:pt x="4572" y="385571"/>
                </a:lnTo>
                <a:lnTo>
                  <a:pt x="4572" y="182879"/>
                </a:lnTo>
                <a:lnTo>
                  <a:pt x="6096" y="169163"/>
                </a:lnTo>
                <a:lnTo>
                  <a:pt x="7620" y="161543"/>
                </a:lnTo>
                <a:lnTo>
                  <a:pt x="10668" y="152399"/>
                </a:lnTo>
                <a:lnTo>
                  <a:pt x="16764" y="140207"/>
                </a:lnTo>
                <a:lnTo>
                  <a:pt x="18288" y="138683"/>
                </a:lnTo>
                <a:lnTo>
                  <a:pt x="19812" y="135635"/>
                </a:lnTo>
                <a:lnTo>
                  <a:pt x="21336" y="134111"/>
                </a:lnTo>
                <a:lnTo>
                  <a:pt x="22860" y="131063"/>
                </a:lnTo>
                <a:lnTo>
                  <a:pt x="24384" y="129539"/>
                </a:lnTo>
                <a:lnTo>
                  <a:pt x="25908" y="126491"/>
                </a:lnTo>
                <a:lnTo>
                  <a:pt x="33528" y="118871"/>
                </a:lnTo>
                <a:lnTo>
                  <a:pt x="35052" y="115823"/>
                </a:lnTo>
                <a:lnTo>
                  <a:pt x="39624" y="111251"/>
                </a:lnTo>
                <a:lnTo>
                  <a:pt x="42672" y="109727"/>
                </a:lnTo>
                <a:lnTo>
                  <a:pt x="51816" y="100583"/>
                </a:lnTo>
                <a:lnTo>
                  <a:pt x="54864" y="99059"/>
                </a:lnTo>
                <a:lnTo>
                  <a:pt x="59436" y="94487"/>
                </a:lnTo>
                <a:lnTo>
                  <a:pt x="62484" y="92963"/>
                </a:lnTo>
                <a:lnTo>
                  <a:pt x="64008" y="91439"/>
                </a:lnTo>
                <a:lnTo>
                  <a:pt x="67056" y="89915"/>
                </a:lnTo>
                <a:lnTo>
                  <a:pt x="68580" y="88391"/>
                </a:lnTo>
                <a:lnTo>
                  <a:pt x="71628" y="86867"/>
                </a:lnTo>
                <a:lnTo>
                  <a:pt x="73152" y="85343"/>
                </a:lnTo>
                <a:lnTo>
                  <a:pt x="76200" y="83819"/>
                </a:lnTo>
                <a:lnTo>
                  <a:pt x="77724" y="82295"/>
                </a:lnTo>
                <a:lnTo>
                  <a:pt x="83820" y="79247"/>
                </a:lnTo>
                <a:lnTo>
                  <a:pt x="85344" y="77723"/>
                </a:lnTo>
                <a:lnTo>
                  <a:pt x="94488" y="73151"/>
                </a:lnTo>
                <a:lnTo>
                  <a:pt x="96012" y="71627"/>
                </a:lnTo>
                <a:lnTo>
                  <a:pt x="114300" y="62483"/>
                </a:lnTo>
                <a:lnTo>
                  <a:pt x="118872" y="60959"/>
                </a:lnTo>
                <a:lnTo>
                  <a:pt x="124968" y="57911"/>
                </a:lnTo>
                <a:lnTo>
                  <a:pt x="129540" y="56387"/>
                </a:lnTo>
                <a:lnTo>
                  <a:pt x="135636" y="53339"/>
                </a:lnTo>
                <a:lnTo>
                  <a:pt x="140208" y="51815"/>
                </a:lnTo>
                <a:lnTo>
                  <a:pt x="143256" y="50291"/>
                </a:lnTo>
                <a:lnTo>
                  <a:pt x="156972" y="45719"/>
                </a:lnTo>
                <a:lnTo>
                  <a:pt x="160020" y="44195"/>
                </a:lnTo>
                <a:lnTo>
                  <a:pt x="169164" y="41147"/>
                </a:lnTo>
                <a:lnTo>
                  <a:pt x="175260" y="39623"/>
                </a:lnTo>
                <a:lnTo>
                  <a:pt x="184404" y="36575"/>
                </a:lnTo>
                <a:lnTo>
                  <a:pt x="190500" y="35051"/>
                </a:lnTo>
                <a:lnTo>
                  <a:pt x="195072" y="33527"/>
                </a:lnTo>
                <a:lnTo>
                  <a:pt x="201168" y="32003"/>
                </a:lnTo>
                <a:lnTo>
                  <a:pt x="205740" y="30479"/>
                </a:lnTo>
                <a:lnTo>
                  <a:pt x="211836" y="28955"/>
                </a:lnTo>
                <a:lnTo>
                  <a:pt x="219456" y="27431"/>
                </a:lnTo>
                <a:lnTo>
                  <a:pt x="225552" y="25907"/>
                </a:lnTo>
                <a:lnTo>
                  <a:pt x="248412" y="21335"/>
                </a:lnTo>
                <a:lnTo>
                  <a:pt x="254508" y="19811"/>
                </a:lnTo>
                <a:lnTo>
                  <a:pt x="281940" y="15239"/>
                </a:lnTo>
                <a:lnTo>
                  <a:pt x="303276" y="12191"/>
                </a:lnTo>
                <a:lnTo>
                  <a:pt x="330708" y="9143"/>
                </a:lnTo>
                <a:lnTo>
                  <a:pt x="348996" y="7619"/>
                </a:lnTo>
                <a:lnTo>
                  <a:pt x="371856" y="6095"/>
                </a:lnTo>
                <a:lnTo>
                  <a:pt x="522729" y="6095"/>
                </a:lnTo>
                <a:lnTo>
                  <a:pt x="509015" y="4571"/>
                </a:lnTo>
                <a:lnTo>
                  <a:pt x="467867" y="1523"/>
                </a:lnTo>
                <a:lnTo>
                  <a:pt x="423671" y="0"/>
                </a:lnTo>
                <a:close/>
              </a:path>
              <a:path w="848995" h="386079">
                <a:moveTo>
                  <a:pt x="522729" y="6095"/>
                </a:moveTo>
                <a:lnTo>
                  <a:pt x="475488" y="6095"/>
                </a:lnTo>
                <a:lnTo>
                  <a:pt x="499872" y="7619"/>
                </a:lnTo>
                <a:lnTo>
                  <a:pt x="518162" y="9143"/>
                </a:lnTo>
                <a:lnTo>
                  <a:pt x="566929" y="15239"/>
                </a:lnTo>
                <a:lnTo>
                  <a:pt x="608076" y="22859"/>
                </a:lnTo>
                <a:lnTo>
                  <a:pt x="623317" y="25907"/>
                </a:lnTo>
                <a:lnTo>
                  <a:pt x="629412" y="27431"/>
                </a:lnTo>
                <a:lnTo>
                  <a:pt x="637032" y="28955"/>
                </a:lnTo>
                <a:lnTo>
                  <a:pt x="643129" y="30479"/>
                </a:lnTo>
                <a:lnTo>
                  <a:pt x="647700" y="32003"/>
                </a:lnTo>
                <a:lnTo>
                  <a:pt x="653796" y="33527"/>
                </a:lnTo>
                <a:lnTo>
                  <a:pt x="658368" y="35051"/>
                </a:lnTo>
                <a:lnTo>
                  <a:pt x="664465" y="36575"/>
                </a:lnTo>
                <a:lnTo>
                  <a:pt x="673608" y="39623"/>
                </a:lnTo>
                <a:lnTo>
                  <a:pt x="679705" y="41147"/>
                </a:lnTo>
                <a:lnTo>
                  <a:pt x="688848" y="44195"/>
                </a:lnTo>
                <a:lnTo>
                  <a:pt x="691896" y="45719"/>
                </a:lnTo>
                <a:lnTo>
                  <a:pt x="705612" y="50291"/>
                </a:lnTo>
                <a:lnTo>
                  <a:pt x="708660" y="51815"/>
                </a:lnTo>
                <a:lnTo>
                  <a:pt x="713232" y="53339"/>
                </a:lnTo>
                <a:lnTo>
                  <a:pt x="716280" y="54863"/>
                </a:lnTo>
                <a:lnTo>
                  <a:pt x="720852" y="56387"/>
                </a:lnTo>
                <a:lnTo>
                  <a:pt x="729996" y="60959"/>
                </a:lnTo>
                <a:lnTo>
                  <a:pt x="734568" y="62483"/>
                </a:lnTo>
                <a:lnTo>
                  <a:pt x="752856" y="71627"/>
                </a:lnTo>
                <a:lnTo>
                  <a:pt x="754380" y="73151"/>
                </a:lnTo>
                <a:lnTo>
                  <a:pt x="763524" y="77723"/>
                </a:lnTo>
                <a:lnTo>
                  <a:pt x="765048" y="79247"/>
                </a:lnTo>
                <a:lnTo>
                  <a:pt x="771144" y="82295"/>
                </a:lnTo>
                <a:lnTo>
                  <a:pt x="772668" y="83819"/>
                </a:lnTo>
                <a:lnTo>
                  <a:pt x="775716" y="85343"/>
                </a:lnTo>
                <a:lnTo>
                  <a:pt x="777240" y="86867"/>
                </a:lnTo>
                <a:lnTo>
                  <a:pt x="780288" y="88391"/>
                </a:lnTo>
                <a:lnTo>
                  <a:pt x="781812" y="89915"/>
                </a:lnTo>
                <a:lnTo>
                  <a:pt x="784860" y="91439"/>
                </a:lnTo>
                <a:lnTo>
                  <a:pt x="786384" y="92963"/>
                </a:lnTo>
                <a:lnTo>
                  <a:pt x="789432" y="94487"/>
                </a:lnTo>
                <a:lnTo>
                  <a:pt x="794004" y="99059"/>
                </a:lnTo>
                <a:lnTo>
                  <a:pt x="797052" y="100583"/>
                </a:lnTo>
                <a:lnTo>
                  <a:pt x="806196" y="109727"/>
                </a:lnTo>
                <a:lnTo>
                  <a:pt x="809244" y="111251"/>
                </a:lnTo>
                <a:lnTo>
                  <a:pt x="813816" y="115823"/>
                </a:lnTo>
                <a:lnTo>
                  <a:pt x="813816" y="118871"/>
                </a:lnTo>
                <a:lnTo>
                  <a:pt x="815340" y="118871"/>
                </a:lnTo>
                <a:lnTo>
                  <a:pt x="822960" y="126491"/>
                </a:lnTo>
                <a:lnTo>
                  <a:pt x="822960" y="129539"/>
                </a:lnTo>
                <a:lnTo>
                  <a:pt x="824484" y="129539"/>
                </a:lnTo>
                <a:lnTo>
                  <a:pt x="826008" y="131063"/>
                </a:lnTo>
                <a:lnTo>
                  <a:pt x="826008" y="134111"/>
                </a:lnTo>
                <a:lnTo>
                  <a:pt x="827532" y="134111"/>
                </a:lnTo>
                <a:lnTo>
                  <a:pt x="829056" y="135635"/>
                </a:lnTo>
                <a:lnTo>
                  <a:pt x="829056" y="138683"/>
                </a:lnTo>
                <a:lnTo>
                  <a:pt x="830580" y="138683"/>
                </a:lnTo>
                <a:lnTo>
                  <a:pt x="832104" y="140207"/>
                </a:lnTo>
                <a:lnTo>
                  <a:pt x="832104" y="143255"/>
                </a:lnTo>
                <a:lnTo>
                  <a:pt x="833628" y="143255"/>
                </a:lnTo>
                <a:lnTo>
                  <a:pt x="833628" y="146303"/>
                </a:lnTo>
                <a:lnTo>
                  <a:pt x="835152" y="146303"/>
                </a:lnTo>
                <a:lnTo>
                  <a:pt x="835152" y="149351"/>
                </a:lnTo>
                <a:lnTo>
                  <a:pt x="836676" y="149351"/>
                </a:lnTo>
                <a:lnTo>
                  <a:pt x="836676" y="152399"/>
                </a:lnTo>
                <a:lnTo>
                  <a:pt x="838200" y="152399"/>
                </a:lnTo>
                <a:lnTo>
                  <a:pt x="838200" y="156971"/>
                </a:lnTo>
                <a:lnTo>
                  <a:pt x="839724" y="156971"/>
                </a:lnTo>
                <a:lnTo>
                  <a:pt x="839724" y="161543"/>
                </a:lnTo>
                <a:lnTo>
                  <a:pt x="841248" y="161543"/>
                </a:lnTo>
                <a:lnTo>
                  <a:pt x="841248" y="169163"/>
                </a:lnTo>
                <a:lnTo>
                  <a:pt x="842772" y="169163"/>
                </a:lnTo>
                <a:lnTo>
                  <a:pt x="842772" y="385571"/>
                </a:lnTo>
                <a:lnTo>
                  <a:pt x="848867" y="385571"/>
                </a:lnTo>
                <a:lnTo>
                  <a:pt x="848867" y="182879"/>
                </a:lnTo>
                <a:lnTo>
                  <a:pt x="847343" y="173735"/>
                </a:lnTo>
                <a:lnTo>
                  <a:pt x="845819" y="163067"/>
                </a:lnTo>
                <a:lnTo>
                  <a:pt x="839723" y="144779"/>
                </a:lnTo>
                <a:lnTo>
                  <a:pt x="833627" y="135635"/>
                </a:lnTo>
                <a:lnTo>
                  <a:pt x="829055" y="128015"/>
                </a:lnTo>
                <a:lnTo>
                  <a:pt x="813815" y="109727"/>
                </a:lnTo>
                <a:lnTo>
                  <a:pt x="795527" y="94487"/>
                </a:lnTo>
                <a:lnTo>
                  <a:pt x="774191" y="79247"/>
                </a:lnTo>
                <a:lnTo>
                  <a:pt x="761999" y="73151"/>
                </a:lnTo>
                <a:lnTo>
                  <a:pt x="749807" y="65531"/>
                </a:lnTo>
                <a:lnTo>
                  <a:pt x="722375" y="53339"/>
                </a:lnTo>
                <a:lnTo>
                  <a:pt x="691895" y="41147"/>
                </a:lnTo>
                <a:lnTo>
                  <a:pt x="676655" y="36575"/>
                </a:lnTo>
                <a:lnTo>
                  <a:pt x="659891" y="30479"/>
                </a:lnTo>
                <a:lnTo>
                  <a:pt x="643127" y="25907"/>
                </a:lnTo>
                <a:lnTo>
                  <a:pt x="624838" y="21335"/>
                </a:lnTo>
                <a:lnTo>
                  <a:pt x="588262" y="15239"/>
                </a:lnTo>
                <a:lnTo>
                  <a:pt x="550161" y="9143"/>
                </a:lnTo>
                <a:lnTo>
                  <a:pt x="522729" y="6095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5600" y="3505200"/>
            <a:ext cx="838199" cy="380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1028" y="3683508"/>
            <a:ext cx="848994" cy="182880"/>
          </a:xfrm>
          <a:custGeom>
            <a:avLst/>
            <a:gdLst/>
            <a:ahLst/>
            <a:cxnLst/>
            <a:rect l="l" t="t" r="r" b="b"/>
            <a:pathLst>
              <a:path w="848995" h="182879">
                <a:moveTo>
                  <a:pt x="10667" y="0"/>
                </a:moveTo>
                <a:lnTo>
                  <a:pt x="0" y="0"/>
                </a:lnTo>
                <a:lnTo>
                  <a:pt x="1523" y="10667"/>
                </a:lnTo>
                <a:lnTo>
                  <a:pt x="3047" y="19811"/>
                </a:lnTo>
                <a:lnTo>
                  <a:pt x="9143" y="38099"/>
                </a:lnTo>
                <a:lnTo>
                  <a:pt x="15239" y="47243"/>
                </a:lnTo>
                <a:lnTo>
                  <a:pt x="19811" y="56387"/>
                </a:lnTo>
                <a:lnTo>
                  <a:pt x="27431" y="64007"/>
                </a:lnTo>
                <a:lnTo>
                  <a:pt x="35051" y="73151"/>
                </a:lnTo>
                <a:lnTo>
                  <a:pt x="53339" y="88391"/>
                </a:lnTo>
                <a:lnTo>
                  <a:pt x="74675" y="103631"/>
                </a:lnTo>
                <a:lnTo>
                  <a:pt x="86867" y="111251"/>
                </a:lnTo>
                <a:lnTo>
                  <a:pt x="99059" y="117347"/>
                </a:lnTo>
                <a:lnTo>
                  <a:pt x="112775" y="123443"/>
                </a:lnTo>
                <a:lnTo>
                  <a:pt x="126491" y="131063"/>
                </a:lnTo>
                <a:lnTo>
                  <a:pt x="141731" y="135635"/>
                </a:lnTo>
                <a:lnTo>
                  <a:pt x="172211" y="147827"/>
                </a:lnTo>
                <a:lnTo>
                  <a:pt x="205739" y="156971"/>
                </a:lnTo>
                <a:lnTo>
                  <a:pt x="260603" y="169163"/>
                </a:lnTo>
                <a:lnTo>
                  <a:pt x="298703" y="175259"/>
                </a:lnTo>
                <a:lnTo>
                  <a:pt x="339851" y="179831"/>
                </a:lnTo>
                <a:lnTo>
                  <a:pt x="425195" y="182879"/>
                </a:lnTo>
                <a:lnTo>
                  <a:pt x="509015" y="179831"/>
                </a:lnTo>
                <a:lnTo>
                  <a:pt x="550163" y="175259"/>
                </a:lnTo>
                <a:lnTo>
                  <a:pt x="559688" y="173735"/>
                </a:lnTo>
                <a:lnTo>
                  <a:pt x="423671" y="173735"/>
                </a:lnTo>
                <a:lnTo>
                  <a:pt x="380999" y="172211"/>
                </a:lnTo>
                <a:lnTo>
                  <a:pt x="339851" y="169163"/>
                </a:lnTo>
                <a:lnTo>
                  <a:pt x="262127" y="160019"/>
                </a:lnTo>
                <a:lnTo>
                  <a:pt x="175259" y="138683"/>
                </a:lnTo>
                <a:lnTo>
                  <a:pt x="160019" y="132587"/>
                </a:lnTo>
                <a:lnTo>
                  <a:pt x="144779" y="128015"/>
                </a:lnTo>
                <a:lnTo>
                  <a:pt x="129539" y="121919"/>
                </a:lnTo>
                <a:lnTo>
                  <a:pt x="115823" y="115823"/>
                </a:lnTo>
                <a:lnTo>
                  <a:pt x="103631" y="109727"/>
                </a:lnTo>
                <a:lnTo>
                  <a:pt x="91439" y="102107"/>
                </a:lnTo>
                <a:lnTo>
                  <a:pt x="79247" y="96011"/>
                </a:lnTo>
                <a:lnTo>
                  <a:pt x="41147" y="65531"/>
                </a:lnTo>
                <a:lnTo>
                  <a:pt x="18287" y="33527"/>
                </a:lnTo>
                <a:lnTo>
                  <a:pt x="10667" y="9143"/>
                </a:lnTo>
                <a:lnTo>
                  <a:pt x="10667" y="0"/>
                </a:lnTo>
                <a:close/>
              </a:path>
              <a:path w="848995" h="182879">
                <a:moveTo>
                  <a:pt x="848867" y="0"/>
                </a:moveTo>
                <a:lnTo>
                  <a:pt x="838199" y="0"/>
                </a:lnTo>
                <a:lnTo>
                  <a:pt x="838199" y="9143"/>
                </a:lnTo>
                <a:lnTo>
                  <a:pt x="836675" y="18287"/>
                </a:lnTo>
                <a:lnTo>
                  <a:pt x="830579" y="33527"/>
                </a:lnTo>
                <a:lnTo>
                  <a:pt x="826007" y="42671"/>
                </a:lnTo>
                <a:lnTo>
                  <a:pt x="821435" y="50291"/>
                </a:lnTo>
                <a:lnTo>
                  <a:pt x="813815" y="57911"/>
                </a:lnTo>
                <a:lnTo>
                  <a:pt x="807719" y="65531"/>
                </a:lnTo>
                <a:lnTo>
                  <a:pt x="780287" y="88391"/>
                </a:lnTo>
                <a:lnTo>
                  <a:pt x="769619" y="96011"/>
                </a:lnTo>
                <a:lnTo>
                  <a:pt x="757427" y="102107"/>
                </a:lnTo>
                <a:lnTo>
                  <a:pt x="745235" y="109727"/>
                </a:lnTo>
                <a:lnTo>
                  <a:pt x="733043" y="115823"/>
                </a:lnTo>
                <a:lnTo>
                  <a:pt x="719327" y="121919"/>
                </a:lnTo>
                <a:lnTo>
                  <a:pt x="704087" y="128015"/>
                </a:lnTo>
                <a:lnTo>
                  <a:pt x="688847" y="132587"/>
                </a:lnTo>
                <a:lnTo>
                  <a:pt x="673607" y="138683"/>
                </a:lnTo>
                <a:lnTo>
                  <a:pt x="623315" y="152399"/>
                </a:lnTo>
                <a:lnTo>
                  <a:pt x="548639" y="166115"/>
                </a:lnTo>
                <a:lnTo>
                  <a:pt x="466343" y="172211"/>
                </a:lnTo>
                <a:lnTo>
                  <a:pt x="423671" y="173735"/>
                </a:lnTo>
                <a:lnTo>
                  <a:pt x="559688" y="173735"/>
                </a:lnTo>
                <a:lnTo>
                  <a:pt x="624839" y="161543"/>
                </a:lnTo>
                <a:lnTo>
                  <a:pt x="676655" y="147827"/>
                </a:lnTo>
                <a:lnTo>
                  <a:pt x="691895" y="141731"/>
                </a:lnTo>
                <a:lnTo>
                  <a:pt x="708659" y="135635"/>
                </a:lnTo>
                <a:lnTo>
                  <a:pt x="722375" y="131063"/>
                </a:lnTo>
                <a:lnTo>
                  <a:pt x="736091" y="123443"/>
                </a:lnTo>
                <a:lnTo>
                  <a:pt x="749807" y="117347"/>
                </a:lnTo>
                <a:lnTo>
                  <a:pt x="761999" y="111251"/>
                </a:lnTo>
                <a:lnTo>
                  <a:pt x="786383" y="96011"/>
                </a:lnTo>
                <a:lnTo>
                  <a:pt x="813815" y="73151"/>
                </a:lnTo>
                <a:lnTo>
                  <a:pt x="821435" y="64007"/>
                </a:lnTo>
                <a:lnTo>
                  <a:pt x="829055" y="56387"/>
                </a:lnTo>
                <a:lnTo>
                  <a:pt x="835151" y="47243"/>
                </a:lnTo>
                <a:lnTo>
                  <a:pt x="839723" y="38099"/>
                </a:lnTo>
                <a:lnTo>
                  <a:pt x="845819" y="19811"/>
                </a:lnTo>
                <a:lnTo>
                  <a:pt x="847343" y="9143"/>
                </a:lnTo>
                <a:lnTo>
                  <a:pt x="848867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1028" y="3500628"/>
            <a:ext cx="848994" cy="386080"/>
          </a:xfrm>
          <a:custGeom>
            <a:avLst/>
            <a:gdLst/>
            <a:ahLst/>
            <a:cxnLst/>
            <a:rect l="l" t="t" r="r" b="b"/>
            <a:pathLst>
              <a:path w="848995" h="386079">
                <a:moveTo>
                  <a:pt x="423671" y="0"/>
                </a:moveTo>
                <a:lnTo>
                  <a:pt x="380999" y="1523"/>
                </a:lnTo>
                <a:lnTo>
                  <a:pt x="339851" y="4571"/>
                </a:lnTo>
                <a:lnTo>
                  <a:pt x="298703" y="9143"/>
                </a:lnTo>
                <a:lnTo>
                  <a:pt x="224027" y="21335"/>
                </a:lnTo>
                <a:lnTo>
                  <a:pt x="172211" y="36575"/>
                </a:lnTo>
                <a:lnTo>
                  <a:pt x="155447" y="41147"/>
                </a:lnTo>
                <a:lnTo>
                  <a:pt x="99059" y="65531"/>
                </a:lnTo>
                <a:lnTo>
                  <a:pt x="62483" y="86867"/>
                </a:lnTo>
                <a:lnTo>
                  <a:pt x="53339" y="94487"/>
                </a:lnTo>
                <a:lnTo>
                  <a:pt x="42671" y="102107"/>
                </a:lnTo>
                <a:lnTo>
                  <a:pt x="35051" y="111251"/>
                </a:lnTo>
                <a:lnTo>
                  <a:pt x="27431" y="118871"/>
                </a:lnTo>
                <a:lnTo>
                  <a:pt x="19811" y="128015"/>
                </a:lnTo>
                <a:lnTo>
                  <a:pt x="13715" y="135635"/>
                </a:lnTo>
                <a:lnTo>
                  <a:pt x="9143" y="144779"/>
                </a:lnTo>
                <a:lnTo>
                  <a:pt x="6095" y="155447"/>
                </a:lnTo>
                <a:lnTo>
                  <a:pt x="3047" y="164591"/>
                </a:lnTo>
                <a:lnTo>
                  <a:pt x="0" y="182879"/>
                </a:lnTo>
                <a:lnTo>
                  <a:pt x="0" y="385571"/>
                </a:lnTo>
                <a:lnTo>
                  <a:pt x="10667" y="385571"/>
                </a:lnTo>
                <a:lnTo>
                  <a:pt x="10667" y="173735"/>
                </a:lnTo>
                <a:lnTo>
                  <a:pt x="12191" y="166115"/>
                </a:lnTo>
                <a:lnTo>
                  <a:pt x="35051" y="124967"/>
                </a:lnTo>
                <a:lnTo>
                  <a:pt x="41147" y="117347"/>
                </a:lnTo>
                <a:lnTo>
                  <a:pt x="68579" y="94487"/>
                </a:lnTo>
                <a:lnTo>
                  <a:pt x="79247" y="88391"/>
                </a:lnTo>
                <a:lnTo>
                  <a:pt x="91439" y="80771"/>
                </a:lnTo>
                <a:lnTo>
                  <a:pt x="115823" y="68579"/>
                </a:lnTo>
                <a:lnTo>
                  <a:pt x="129539" y="62483"/>
                </a:lnTo>
                <a:lnTo>
                  <a:pt x="160019" y="50291"/>
                </a:lnTo>
                <a:lnTo>
                  <a:pt x="175259" y="45719"/>
                </a:lnTo>
                <a:lnTo>
                  <a:pt x="192023" y="39623"/>
                </a:lnTo>
                <a:lnTo>
                  <a:pt x="208787" y="35051"/>
                </a:lnTo>
                <a:lnTo>
                  <a:pt x="225551" y="32003"/>
                </a:lnTo>
                <a:lnTo>
                  <a:pt x="262127" y="24383"/>
                </a:lnTo>
                <a:lnTo>
                  <a:pt x="300227" y="18287"/>
                </a:lnTo>
                <a:lnTo>
                  <a:pt x="339851" y="13715"/>
                </a:lnTo>
                <a:lnTo>
                  <a:pt x="382523" y="10667"/>
                </a:lnTo>
                <a:lnTo>
                  <a:pt x="559688" y="10667"/>
                </a:lnTo>
                <a:lnTo>
                  <a:pt x="550163" y="9143"/>
                </a:lnTo>
                <a:lnTo>
                  <a:pt x="509015" y="4571"/>
                </a:lnTo>
                <a:lnTo>
                  <a:pt x="467867" y="1523"/>
                </a:lnTo>
                <a:lnTo>
                  <a:pt x="423671" y="0"/>
                </a:lnTo>
                <a:close/>
              </a:path>
              <a:path w="848995" h="386079">
                <a:moveTo>
                  <a:pt x="559688" y="10667"/>
                </a:moveTo>
                <a:lnTo>
                  <a:pt x="467867" y="10667"/>
                </a:lnTo>
                <a:lnTo>
                  <a:pt x="509015" y="13715"/>
                </a:lnTo>
                <a:lnTo>
                  <a:pt x="548639" y="18287"/>
                </a:lnTo>
                <a:lnTo>
                  <a:pt x="586739" y="24383"/>
                </a:lnTo>
                <a:lnTo>
                  <a:pt x="623315" y="32003"/>
                </a:lnTo>
                <a:lnTo>
                  <a:pt x="640079" y="35051"/>
                </a:lnTo>
                <a:lnTo>
                  <a:pt x="656843" y="39623"/>
                </a:lnTo>
                <a:lnTo>
                  <a:pt x="673607" y="45719"/>
                </a:lnTo>
                <a:lnTo>
                  <a:pt x="688847" y="50291"/>
                </a:lnTo>
                <a:lnTo>
                  <a:pt x="719327" y="62483"/>
                </a:lnTo>
                <a:lnTo>
                  <a:pt x="733043" y="68579"/>
                </a:lnTo>
                <a:lnTo>
                  <a:pt x="757427" y="80771"/>
                </a:lnTo>
                <a:lnTo>
                  <a:pt x="769619" y="88391"/>
                </a:lnTo>
                <a:lnTo>
                  <a:pt x="780287" y="94487"/>
                </a:lnTo>
                <a:lnTo>
                  <a:pt x="807719" y="117347"/>
                </a:lnTo>
                <a:lnTo>
                  <a:pt x="813815" y="124967"/>
                </a:lnTo>
                <a:lnTo>
                  <a:pt x="821435" y="132587"/>
                </a:lnTo>
                <a:lnTo>
                  <a:pt x="826007" y="141731"/>
                </a:lnTo>
                <a:lnTo>
                  <a:pt x="830579" y="149351"/>
                </a:lnTo>
                <a:lnTo>
                  <a:pt x="833627" y="158495"/>
                </a:lnTo>
                <a:lnTo>
                  <a:pt x="836675" y="166115"/>
                </a:lnTo>
                <a:lnTo>
                  <a:pt x="838199" y="175259"/>
                </a:lnTo>
                <a:lnTo>
                  <a:pt x="838199" y="385571"/>
                </a:lnTo>
                <a:lnTo>
                  <a:pt x="848867" y="385571"/>
                </a:lnTo>
                <a:lnTo>
                  <a:pt x="848867" y="182879"/>
                </a:lnTo>
                <a:lnTo>
                  <a:pt x="847343" y="173735"/>
                </a:lnTo>
                <a:lnTo>
                  <a:pt x="845819" y="163067"/>
                </a:lnTo>
                <a:lnTo>
                  <a:pt x="839723" y="144779"/>
                </a:lnTo>
                <a:lnTo>
                  <a:pt x="833627" y="135635"/>
                </a:lnTo>
                <a:lnTo>
                  <a:pt x="829055" y="128015"/>
                </a:lnTo>
                <a:lnTo>
                  <a:pt x="813815" y="109727"/>
                </a:lnTo>
                <a:lnTo>
                  <a:pt x="795527" y="94487"/>
                </a:lnTo>
                <a:lnTo>
                  <a:pt x="774191" y="79247"/>
                </a:lnTo>
                <a:lnTo>
                  <a:pt x="761999" y="73151"/>
                </a:lnTo>
                <a:lnTo>
                  <a:pt x="749807" y="65531"/>
                </a:lnTo>
                <a:lnTo>
                  <a:pt x="722375" y="53339"/>
                </a:lnTo>
                <a:lnTo>
                  <a:pt x="691895" y="41147"/>
                </a:lnTo>
                <a:lnTo>
                  <a:pt x="676655" y="36575"/>
                </a:lnTo>
                <a:lnTo>
                  <a:pt x="659891" y="30479"/>
                </a:lnTo>
                <a:lnTo>
                  <a:pt x="643127" y="25907"/>
                </a:lnTo>
                <a:lnTo>
                  <a:pt x="624839" y="21335"/>
                </a:lnTo>
                <a:lnTo>
                  <a:pt x="559688" y="10667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4408" y="3188208"/>
            <a:ext cx="5741035" cy="698500"/>
          </a:xfrm>
          <a:custGeom>
            <a:avLst/>
            <a:gdLst/>
            <a:ahLst/>
            <a:cxnLst/>
            <a:rect l="l" t="t" r="r" b="b"/>
            <a:pathLst>
              <a:path w="5741034" h="698500">
                <a:moveTo>
                  <a:pt x="57348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97991"/>
                </a:lnTo>
                <a:lnTo>
                  <a:pt x="25907" y="697991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5740907" y="12191"/>
                </a:lnTo>
                <a:lnTo>
                  <a:pt x="5740907" y="6095"/>
                </a:lnTo>
                <a:lnTo>
                  <a:pt x="5734811" y="0"/>
                </a:lnTo>
                <a:close/>
              </a:path>
              <a:path w="5741034" h="698500">
                <a:moveTo>
                  <a:pt x="5714999" y="12191"/>
                </a:moveTo>
                <a:lnTo>
                  <a:pt x="5714999" y="697991"/>
                </a:lnTo>
                <a:lnTo>
                  <a:pt x="5740907" y="697991"/>
                </a:lnTo>
                <a:lnTo>
                  <a:pt x="5740907" y="25907"/>
                </a:lnTo>
                <a:lnTo>
                  <a:pt x="5727191" y="25907"/>
                </a:lnTo>
                <a:lnTo>
                  <a:pt x="5714999" y="12191"/>
                </a:lnTo>
                <a:close/>
              </a:path>
              <a:path w="5741034" h="69850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5741034" h="698500">
                <a:moveTo>
                  <a:pt x="57149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5714999" y="25907"/>
                </a:lnTo>
                <a:lnTo>
                  <a:pt x="5714999" y="12191"/>
                </a:lnTo>
                <a:close/>
              </a:path>
              <a:path w="5741034" h="698500">
                <a:moveTo>
                  <a:pt x="5740907" y="12191"/>
                </a:moveTo>
                <a:lnTo>
                  <a:pt x="5714999" y="12191"/>
                </a:lnTo>
                <a:lnTo>
                  <a:pt x="5727191" y="25907"/>
                </a:lnTo>
                <a:lnTo>
                  <a:pt x="5740907" y="25907"/>
                </a:lnTo>
                <a:lnTo>
                  <a:pt x="57409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3664" y="2138349"/>
            <a:ext cx="8309609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ill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rsist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sk (or)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sfer it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886325">
              <a:lnSpc>
                <a:spcPct val="100000"/>
              </a:lnSpc>
              <a:spcBef>
                <a:spcPts val="1370"/>
              </a:spcBef>
            </a:pPr>
            <a:r>
              <a:rPr sz="1800" b="1" spc="-3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ail</a:t>
            </a:r>
            <a:r>
              <a:rPr sz="18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y</a:t>
            </a:r>
            <a:r>
              <a:rPr sz="1800" b="1" spc="-25" dirty="0">
                <a:solidFill>
                  <a:srgbClr val="0070C0"/>
                </a:solidFill>
                <a:latin typeface="Calibri"/>
                <a:cs typeface="Calibri"/>
              </a:rPr>
              <a:t>st</a:t>
            </a:r>
            <a:r>
              <a:rPr sz="1800" b="1" spc="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000" y="3886200"/>
            <a:ext cx="763524" cy="6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0200" y="4105788"/>
            <a:ext cx="1525905" cy="171450"/>
          </a:xfrm>
          <a:custGeom>
            <a:avLst/>
            <a:gdLst/>
            <a:ahLst/>
            <a:cxnLst/>
            <a:rect l="l" t="t" r="r" b="b"/>
            <a:pathLst>
              <a:path w="1525905" h="171450">
                <a:moveTo>
                  <a:pt x="1449548" y="86376"/>
                </a:moveTo>
                <a:lnTo>
                  <a:pt x="1355802" y="142901"/>
                </a:lnTo>
                <a:lnTo>
                  <a:pt x="1353941" y="153750"/>
                </a:lnTo>
                <a:lnTo>
                  <a:pt x="1358994" y="166137"/>
                </a:lnTo>
                <a:lnTo>
                  <a:pt x="1369849" y="170975"/>
                </a:lnTo>
                <a:lnTo>
                  <a:pt x="1382267" y="169031"/>
                </a:lnTo>
                <a:lnTo>
                  <a:pt x="1491663" y="105023"/>
                </a:lnTo>
                <a:lnTo>
                  <a:pt x="1487423" y="105023"/>
                </a:lnTo>
                <a:lnTo>
                  <a:pt x="1487423" y="101975"/>
                </a:lnTo>
                <a:lnTo>
                  <a:pt x="1476755" y="101975"/>
                </a:lnTo>
                <a:lnTo>
                  <a:pt x="1449548" y="86376"/>
                </a:lnTo>
                <a:close/>
              </a:path>
              <a:path w="1525905" h="171450">
                <a:moveTo>
                  <a:pt x="1415618" y="66923"/>
                </a:moveTo>
                <a:lnTo>
                  <a:pt x="0" y="66923"/>
                </a:lnTo>
                <a:lnTo>
                  <a:pt x="0" y="105023"/>
                </a:lnTo>
                <a:lnTo>
                  <a:pt x="1418623" y="105023"/>
                </a:lnTo>
                <a:lnTo>
                  <a:pt x="1449548" y="86376"/>
                </a:lnTo>
                <a:lnTo>
                  <a:pt x="1415618" y="66923"/>
                </a:lnTo>
                <a:close/>
              </a:path>
              <a:path w="1525905" h="171450">
                <a:moveTo>
                  <a:pt x="1493689" y="66923"/>
                </a:moveTo>
                <a:lnTo>
                  <a:pt x="1487423" y="66923"/>
                </a:lnTo>
                <a:lnTo>
                  <a:pt x="1487423" y="105023"/>
                </a:lnTo>
                <a:lnTo>
                  <a:pt x="1491663" y="105023"/>
                </a:lnTo>
                <a:lnTo>
                  <a:pt x="1525523" y="85211"/>
                </a:lnTo>
                <a:lnTo>
                  <a:pt x="1493689" y="66923"/>
                </a:lnTo>
                <a:close/>
              </a:path>
              <a:path w="1525905" h="171450">
                <a:moveTo>
                  <a:pt x="1476755" y="69971"/>
                </a:moveTo>
                <a:lnTo>
                  <a:pt x="1449548" y="86376"/>
                </a:lnTo>
                <a:lnTo>
                  <a:pt x="1476755" y="101975"/>
                </a:lnTo>
                <a:lnTo>
                  <a:pt x="1476755" y="69971"/>
                </a:lnTo>
                <a:close/>
              </a:path>
              <a:path w="1525905" h="171450">
                <a:moveTo>
                  <a:pt x="1487423" y="69971"/>
                </a:moveTo>
                <a:lnTo>
                  <a:pt x="1476755" y="69971"/>
                </a:lnTo>
                <a:lnTo>
                  <a:pt x="1476755" y="101975"/>
                </a:lnTo>
                <a:lnTo>
                  <a:pt x="1487423" y="101975"/>
                </a:lnTo>
                <a:lnTo>
                  <a:pt x="1487423" y="69971"/>
                </a:lnTo>
                <a:close/>
              </a:path>
              <a:path w="1525905" h="171450">
                <a:moveTo>
                  <a:pt x="1372436" y="0"/>
                </a:moveTo>
                <a:lnTo>
                  <a:pt x="1362267" y="3974"/>
                </a:lnTo>
                <a:lnTo>
                  <a:pt x="1353570" y="15680"/>
                </a:lnTo>
                <a:lnTo>
                  <a:pt x="1354776" y="27207"/>
                </a:lnTo>
                <a:lnTo>
                  <a:pt x="1362455" y="36443"/>
                </a:lnTo>
                <a:lnTo>
                  <a:pt x="1449548" y="86376"/>
                </a:lnTo>
                <a:lnTo>
                  <a:pt x="1476755" y="69971"/>
                </a:lnTo>
                <a:lnTo>
                  <a:pt x="1487423" y="69971"/>
                </a:lnTo>
                <a:lnTo>
                  <a:pt x="1487423" y="66923"/>
                </a:lnTo>
                <a:lnTo>
                  <a:pt x="1493689" y="66923"/>
                </a:lnTo>
                <a:lnTo>
                  <a:pt x="1382267" y="2915"/>
                </a:lnTo>
                <a:lnTo>
                  <a:pt x="1372436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200" y="4105788"/>
            <a:ext cx="1525905" cy="171450"/>
          </a:xfrm>
          <a:custGeom>
            <a:avLst/>
            <a:gdLst/>
            <a:ahLst/>
            <a:cxnLst/>
            <a:rect l="l" t="t" r="r" b="b"/>
            <a:pathLst>
              <a:path w="1525905" h="171450">
                <a:moveTo>
                  <a:pt x="1449548" y="86376"/>
                </a:moveTo>
                <a:lnTo>
                  <a:pt x="1355802" y="142901"/>
                </a:lnTo>
                <a:lnTo>
                  <a:pt x="1353941" y="153750"/>
                </a:lnTo>
                <a:lnTo>
                  <a:pt x="1358994" y="166137"/>
                </a:lnTo>
                <a:lnTo>
                  <a:pt x="1369849" y="170975"/>
                </a:lnTo>
                <a:lnTo>
                  <a:pt x="1382267" y="169031"/>
                </a:lnTo>
                <a:lnTo>
                  <a:pt x="1491663" y="105023"/>
                </a:lnTo>
                <a:lnTo>
                  <a:pt x="1487423" y="105023"/>
                </a:lnTo>
                <a:lnTo>
                  <a:pt x="1487423" y="101975"/>
                </a:lnTo>
                <a:lnTo>
                  <a:pt x="1476755" y="101975"/>
                </a:lnTo>
                <a:lnTo>
                  <a:pt x="1449548" y="86376"/>
                </a:lnTo>
                <a:close/>
              </a:path>
              <a:path w="1525905" h="171450">
                <a:moveTo>
                  <a:pt x="1415618" y="66923"/>
                </a:moveTo>
                <a:lnTo>
                  <a:pt x="0" y="66923"/>
                </a:lnTo>
                <a:lnTo>
                  <a:pt x="0" y="105023"/>
                </a:lnTo>
                <a:lnTo>
                  <a:pt x="1418623" y="105023"/>
                </a:lnTo>
                <a:lnTo>
                  <a:pt x="1449548" y="86376"/>
                </a:lnTo>
                <a:lnTo>
                  <a:pt x="1415618" y="66923"/>
                </a:lnTo>
                <a:close/>
              </a:path>
              <a:path w="1525905" h="171450">
                <a:moveTo>
                  <a:pt x="1493689" y="66923"/>
                </a:moveTo>
                <a:lnTo>
                  <a:pt x="1487423" y="66923"/>
                </a:lnTo>
                <a:lnTo>
                  <a:pt x="1487423" y="105023"/>
                </a:lnTo>
                <a:lnTo>
                  <a:pt x="1491663" y="105023"/>
                </a:lnTo>
                <a:lnTo>
                  <a:pt x="1525523" y="85211"/>
                </a:lnTo>
                <a:lnTo>
                  <a:pt x="1493689" y="66923"/>
                </a:lnTo>
                <a:close/>
              </a:path>
              <a:path w="1525905" h="171450">
                <a:moveTo>
                  <a:pt x="1476755" y="69971"/>
                </a:moveTo>
                <a:lnTo>
                  <a:pt x="1449548" y="86376"/>
                </a:lnTo>
                <a:lnTo>
                  <a:pt x="1476755" y="101975"/>
                </a:lnTo>
                <a:lnTo>
                  <a:pt x="1476755" y="69971"/>
                </a:lnTo>
                <a:close/>
              </a:path>
              <a:path w="1525905" h="171450">
                <a:moveTo>
                  <a:pt x="1487423" y="69971"/>
                </a:moveTo>
                <a:lnTo>
                  <a:pt x="1476755" y="69971"/>
                </a:lnTo>
                <a:lnTo>
                  <a:pt x="1476755" y="101975"/>
                </a:lnTo>
                <a:lnTo>
                  <a:pt x="1487423" y="101975"/>
                </a:lnTo>
                <a:lnTo>
                  <a:pt x="1487423" y="69971"/>
                </a:lnTo>
                <a:close/>
              </a:path>
              <a:path w="1525905" h="171450">
                <a:moveTo>
                  <a:pt x="1372436" y="0"/>
                </a:moveTo>
                <a:lnTo>
                  <a:pt x="1362267" y="3974"/>
                </a:lnTo>
                <a:lnTo>
                  <a:pt x="1353570" y="15680"/>
                </a:lnTo>
                <a:lnTo>
                  <a:pt x="1354776" y="27207"/>
                </a:lnTo>
                <a:lnTo>
                  <a:pt x="1362455" y="36443"/>
                </a:lnTo>
                <a:lnTo>
                  <a:pt x="1449548" y="86376"/>
                </a:lnTo>
                <a:lnTo>
                  <a:pt x="1476755" y="69971"/>
                </a:lnTo>
                <a:lnTo>
                  <a:pt x="1487423" y="69971"/>
                </a:lnTo>
                <a:lnTo>
                  <a:pt x="1487423" y="66923"/>
                </a:lnTo>
                <a:lnTo>
                  <a:pt x="1493689" y="66923"/>
                </a:lnTo>
                <a:lnTo>
                  <a:pt x="1382267" y="2915"/>
                </a:lnTo>
                <a:lnTo>
                  <a:pt x="1372436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4720" y="3886200"/>
            <a:ext cx="1554479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0147" y="3886200"/>
            <a:ext cx="1565275" cy="463550"/>
          </a:xfrm>
          <a:custGeom>
            <a:avLst/>
            <a:gdLst/>
            <a:ahLst/>
            <a:cxnLst/>
            <a:rect l="l" t="t" r="r" b="b"/>
            <a:pathLst>
              <a:path w="1565275" h="463550">
                <a:moveTo>
                  <a:pt x="4572" y="0"/>
                </a:moveTo>
                <a:lnTo>
                  <a:pt x="0" y="0"/>
                </a:lnTo>
                <a:lnTo>
                  <a:pt x="0" y="356616"/>
                </a:lnTo>
                <a:lnTo>
                  <a:pt x="9143" y="397764"/>
                </a:lnTo>
                <a:lnTo>
                  <a:pt x="39623" y="438912"/>
                </a:lnTo>
                <a:lnTo>
                  <a:pt x="76199" y="457200"/>
                </a:lnTo>
                <a:lnTo>
                  <a:pt x="85343" y="460248"/>
                </a:lnTo>
                <a:lnTo>
                  <a:pt x="106679" y="463296"/>
                </a:lnTo>
                <a:lnTo>
                  <a:pt x="1458467" y="463296"/>
                </a:lnTo>
                <a:lnTo>
                  <a:pt x="1479803" y="460248"/>
                </a:lnTo>
                <a:lnTo>
                  <a:pt x="1490471" y="457200"/>
                </a:lnTo>
                <a:lnTo>
                  <a:pt x="89916" y="457200"/>
                </a:lnTo>
                <a:lnTo>
                  <a:pt x="89916" y="455676"/>
                </a:lnTo>
                <a:lnTo>
                  <a:pt x="82296" y="454152"/>
                </a:lnTo>
                <a:lnTo>
                  <a:pt x="76200" y="452628"/>
                </a:lnTo>
                <a:lnTo>
                  <a:pt x="73152" y="451104"/>
                </a:lnTo>
                <a:lnTo>
                  <a:pt x="68580" y="449580"/>
                </a:lnTo>
                <a:lnTo>
                  <a:pt x="53340" y="441960"/>
                </a:lnTo>
                <a:lnTo>
                  <a:pt x="51816" y="440436"/>
                </a:lnTo>
                <a:lnTo>
                  <a:pt x="48768" y="438912"/>
                </a:lnTo>
                <a:lnTo>
                  <a:pt x="47244" y="437388"/>
                </a:lnTo>
                <a:lnTo>
                  <a:pt x="44196" y="435864"/>
                </a:lnTo>
                <a:lnTo>
                  <a:pt x="27432" y="419100"/>
                </a:lnTo>
                <a:lnTo>
                  <a:pt x="25908" y="419100"/>
                </a:lnTo>
                <a:lnTo>
                  <a:pt x="25908" y="416052"/>
                </a:lnTo>
                <a:lnTo>
                  <a:pt x="22860" y="413004"/>
                </a:lnTo>
                <a:lnTo>
                  <a:pt x="21336" y="413004"/>
                </a:lnTo>
                <a:lnTo>
                  <a:pt x="21336" y="409956"/>
                </a:lnTo>
                <a:lnTo>
                  <a:pt x="19812" y="409956"/>
                </a:lnTo>
                <a:lnTo>
                  <a:pt x="19812" y="406908"/>
                </a:lnTo>
                <a:lnTo>
                  <a:pt x="18288" y="406908"/>
                </a:lnTo>
                <a:lnTo>
                  <a:pt x="18288" y="403860"/>
                </a:lnTo>
                <a:lnTo>
                  <a:pt x="16764" y="403860"/>
                </a:lnTo>
                <a:lnTo>
                  <a:pt x="16764" y="400812"/>
                </a:lnTo>
                <a:lnTo>
                  <a:pt x="15240" y="400812"/>
                </a:lnTo>
                <a:lnTo>
                  <a:pt x="15240" y="397764"/>
                </a:lnTo>
                <a:lnTo>
                  <a:pt x="13716" y="397764"/>
                </a:lnTo>
                <a:lnTo>
                  <a:pt x="13716" y="394716"/>
                </a:lnTo>
                <a:lnTo>
                  <a:pt x="12192" y="394716"/>
                </a:lnTo>
                <a:lnTo>
                  <a:pt x="12192" y="390144"/>
                </a:lnTo>
                <a:lnTo>
                  <a:pt x="10668" y="390144"/>
                </a:lnTo>
                <a:lnTo>
                  <a:pt x="10668" y="387096"/>
                </a:lnTo>
                <a:lnTo>
                  <a:pt x="9144" y="387096"/>
                </a:lnTo>
                <a:lnTo>
                  <a:pt x="9144" y="381000"/>
                </a:lnTo>
                <a:lnTo>
                  <a:pt x="7620" y="381000"/>
                </a:lnTo>
                <a:lnTo>
                  <a:pt x="7620" y="373380"/>
                </a:lnTo>
                <a:lnTo>
                  <a:pt x="6096" y="373380"/>
                </a:lnTo>
                <a:lnTo>
                  <a:pt x="6096" y="356616"/>
                </a:lnTo>
                <a:lnTo>
                  <a:pt x="4572" y="356616"/>
                </a:lnTo>
                <a:lnTo>
                  <a:pt x="4572" y="0"/>
                </a:lnTo>
                <a:close/>
              </a:path>
              <a:path w="1565275" h="463550">
                <a:moveTo>
                  <a:pt x="1565147" y="0"/>
                </a:moveTo>
                <a:lnTo>
                  <a:pt x="1559052" y="0"/>
                </a:lnTo>
                <a:lnTo>
                  <a:pt x="1557528" y="373380"/>
                </a:lnTo>
                <a:lnTo>
                  <a:pt x="1556004" y="381000"/>
                </a:lnTo>
                <a:lnTo>
                  <a:pt x="1554480" y="387096"/>
                </a:lnTo>
                <a:lnTo>
                  <a:pt x="1552956" y="390144"/>
                </a:lnTo>
                <a:lnTo>
                  <a:pt x="1551432" y="394716"/>
                </a:lnTo>
                <a:lnTo>
                  <a:pt x="1542288" y="413004"/>
                </a:lnTo>
                <a:lnTo>
                  <a:pt x="1539240" y="416052"/>
                </a:lnTo>
                <a:lnTo>
                  <a:pt x="1537716" y="419100"/>
                </a:lnTo>
                <a:lnTo>
                  <a:pt x="1520952" y="435864"/>
                </a:lnTo>
                <a:lnTo>
                  <a:pt x="1517904" y="437388"/>
                </a:lnTo>
                <a:lnTo>
                  <a:pt x="1514856" y="440436"/>
                </a:lnTo>
                <a:lnTo>
                  <a:pt x="1496568" y="449580"/>
                </a:lnTo>
                <a:lnTo>
                  <a:pt x="1491996" y="451104"/>
                </a:lnTo>
                <a:lnTo>
                  <a:pt x="1488948" y="452628"/>
                </a:lnTo>
                <a:lnTo>
                  <a:pt x="1482851" y="454152"/>
                </a:lnTo>
                <a:lnTo>
                  <a:pt x="1475232" y="455676"/>
                </a:lnTo>
                <a:lnTo>
                  <a:pt x="89916" y="457200"/>
                </a:lnTo>
                <a:lnTo>
                  <a:pt x="1490472" y="457200"/>
                </a:lnTo>
                <a:lnTo>
                  <a:pt x="1525524" y="438912"/>
                </a:lnTo>
                <a:lnTo>
                  <a:pt x="1556004" y="397764"/>
                </a:lnTo>
                <a:lnTo>
                  <a:pt x="1559052" y="387096"/>
                </a:lnTo>
                <a:lnTo>
                  <a:pt x="1562099" y="377952"/>
                </a:lnTo>
                <a:lnTo>
                  <a:pt x="1565147" y="356616"/>
                </a:lnTo>
                <a:lnTo>
                  <a:pt x="1565147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74720" y="3886200"/>
            <a:ext cx="1554479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70147" y="3886200"/>
            <a:ext cx="1565275" cy="463550"/>
          </a:xfrm>
          <a:custGeom>
            <a:avLst/>
            <a:gdLst/>
            <a:ahLst/>
            <a:cxnLst/>
            <a:rect l="l" t="t" r="r" b="b"/>
            <a:pathLst>
              <a:path w="1565275" h="463550">
                <a:moveTo>
                  <a:pt x="10667" y="0"/>
                </a:moveTo>
                <a:lnTo>
                  <a:pt x="0" y="0"/>
                </a:lnTo>
                <a:lnTo>
                  <a:pt x="0" y="356616"/>
                </a:lnTo>
                <a:lnTo>
                  <a:pt x="9143" y="397764"/>
                </a:lnTo>
                <a:lnTo>
                  <a:pt x="39623" y="438912"/>
                </a:lnTo>
                <a:lnTo>
                  <a:pt x="76199" y="457200"/>
                </a:lnTo>
                <a:lnTo>
                  <a:pt x="85343" y="460248"/>
                </a:lnTo>
                <a:lnTo>
                  <a:pt x="106679" y="463296"/>
                </a:lnTo>
                <a:lnTo>
                  <a:pt x="1458467" y="463296"/>
                </a:lnTo>
                <a:lnTo>
                  <a:pt x="1479803" y="460248"/>
                </a:lnTo>
                <a:lnTo>
                  <a:pt x="1490471" y="457200"/>
                </a:lnTo>
                <a:lnTo>
                  <a:pt x="1499615" y="454152"/>
                </a:lnTo>
                <a:lnTo>
                  <a:pt x="1502663" y="452628"/>
                </a:lnTo>
                <a:lnTo>
                  <a:pt x="97535" y="452628"/>
                </a:lnTo>
                <a:lnTo>
                  <a:pt x="86867" y="451104"/>
                </a:lnTo>
                <a:lnTo>
                  <a:pt x="68579" y="445008"/>
                </a:lnTo>
                <a:lnTo>
                  <a:pt x="60959" y="441960"/>
                </a:lnTo>
                <a:lnTo>
                  <a:pt x="53339" y="435864"/>
                </a:lnTo>
                <a:lnTo>
                  <a:pt x="45719" y="431292"/>
                </a:lnTo>
                <a:lnTo>
                  <a:pt x="38099" y="425196"/>
                </a:lnTo>
                <a:lnTo>
                  <a:pt x="25907" y="409956"/>
                </a:lnTo>
                <a:lnTo>
                  <a:pt x="21335" y="402336"/>
                </a:lnTo>
                <a:lnTo>
                  <a:pt x="18287" y="393192"/>
                </a:lnTo>
                <a:lnTo>
                  <a:pt x="13715" y="385572"/>
                </a:lnTo>
                <a:lnTo>
                  <a:pt x="12191" y="376428"/>
                </a:lnTo>
                <a:lnTo>
                  <a:pt x="10667" y="365760"/>
                </a:lnTo>
                <a:lnTo>
                  <a:pt x="10667" y="0"/>
                </a:lnTo>
                <a:close/>
              </a:path>
              <a:path w="1565275" h="463550">
                <a:moveTo>
                  <a:pt x="1565147" y="0"/>
                </a:moveTo>
                <a:lnTo>
                  <a:pt x="1554479" y="0"/>
                </a:lnTo>
                <a:lnTo>
                  <a:pt x="1554479" y="365760"/>
                </a:lnTo>
                <a:lnTo>
                  <a:pt x="1552955" y="376428"/>
                </a:lnTo>
                <a:lnTo>
                  <a:pt x="1546859" y="394716"/>
                </a:lnTo>
                <a:lnTo>
                  <a:pt x="1543811" y="402336"/>
                </a:lnTo>
                <a:lnTo>
                  <a:pt x="1537715" y="409956"/>
                </a:lnTo>
                <a:lnTo>
                  <a:pt x="1533143" y="417576"/>
                </a:lnTo>
                <a:lnTo>
                  <a:pt x="1527047" y="425196"/>
                </a:lnTo>
                <a:lnTo>
                  <a:pt x="1511807" y="437388"/>
                </a:lnTo>
                <a:lnTo>
                  <a:pt x="1504187" y="441960"/>
                </a:lnTo>
                <a:lnTo>
                  <a:pt x="1495043" y="445008"/>
                </a:lnTo>
                <a:lnTo>
                  <a:pt x="1487423" y="449580"/>
                </a:lnTo>
                <a:lnTo>
                  <a:pt x="1478279" y="451104"/>
                </a:lnTo>
                <a:lnTo>
                  <a:pt x="1467611" y="452628"/>
                </a:lnTo>
                <a:lnTo>
                  <a:pt x="1502663" y="452628"/>
                </a:lnTo>
                <a:lnTo>
                  <a:pt x="1540763" y="423672"/>
                </a:lnTo>
                <a:lnTo>
                  <a:pt x="1559051" y="387096"/>
                </a:lnTo>
                <a:lnTo>
                  <a:pt x="1562099" y="377952"/>
                </a:lnTo>
                <a:lnTo>
                  <a:pt x="1565147" y="356616"/>
                </a:lnTo>
                <a:lnTo>
                  <a:pt x="1565147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05600" y="3886200"/>
            <a:ext cx="838199" cy="685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01028" y="3886200"/>
            <a:ext cx="848994" cy="692150"/>
          </a:xfrm>
          <a:custGeom>
            <a:avLst/>
            <a:gdLst/>
            <a:ahLst/>
            <a:cxnLst/>
            <a:rect l="l" t="t" r="r" b="b"/>
            <a:pathLst>
              <a:path w="848995" h="692150">
                <a:moveTo>
                  <a:pt x="4572" y="0"/>
                </a:moveTo>
                <a:lnTo>
                  <a:pt x="0" y="0"/>
                </a:lnTo>
                <a:lnTo>
                  <a:pt x="0" y="509016"/>
                </a:lnTo>
                <a:lnTo>
                  <a:pt x="1523" y="518160"/>
                </a:lnTo>
                <a:lnTo>
                  <a:pt x="3047" y="528828"/>
                </a:lnTo>
                <a:lnTo>
                  <a:pt x="9143" y="547116"/>
                </a:lnTo>
                <a:lnTo>
                  <a:pt x="15239" y="556260"/>
                </a:lnTo>
                <a:lnTo>
                  <a:pt x="19811" y="563880"/>
                </a:lnTo>
                <a:lnTo>
                  <a:pt x="53339" y="597408"/>
                </a:lnTo>
                <a:lnTo>
                  <a:pt x="86867" y="618744"/>
                </a:lnTo>
                <a:lnTo>
                  <a:pt x="99059" y="626364"/>
                </a:lnTo>
                <a:lnTo>
                  <a:pt x="126491" y="638556"/>
                </a:lnTo>
                <a:lnTo>
                  <a:pt x="156971" y="650748"/>
                </a:lnTo>
                <a:lnTo>
                  <a:pt x="172211" y="655320"/>
                </a:lnTo>
                <a:lnTo>
                  <a:pt x="188975" y="661416"/>
                </a:lnTo>
                <a:lnTo>
                  <a:pt x="205739" y="665988"/>
                </a:lnTo>
                <a:lnTo>
                  <a:pt x="224027" y="669036"/>
                </a:lnTo>
                <a:lnTo>
                  <a:pt x="260603" y="676656"/>
                </a:lnTo>
                <a:lnTo>
                  <a:pt x="298703" y="682752"/>
                </a:lnTo>
                <a:lnTo>
                  <a:pt x="339851" y="687324"/>
                </a:lnTo>
                <a:lnTo>
                  <a:pt x="380999" y="690372"/>
                </a:lnTo>
                <a:lnTo>
                  <a:pt x="425195" y="691896"/>
                </a:lnTo>
                <a:lnTo>
                  <a:pt x="467867" y="690372"/>
                </a:lnTo>
                <a:lnTo>
                  <a:pt x="509015" y="687324"/>
                </a:lnTo>
                <a:lnTo>
                  <a:pt x="522733" y="685800"/>
                </a:lnTo>
                <a:lnTo>
                  <a:pt x="373380" y="685800"/>
                </a:lnTo>
                <a:lnTo>
                  <a:pt x="373380" y="684276"/>
                </a:lnTo>
                <a:lnTo>
                  <a:pt x="330708" y="681228"/>
                </a:lnTo>
                <a:lnTo>
                  <a:pt x="281940" y="675132"/>
                </a:lnTo>
                <a:lnTo>
                  <a:pt x="248412" y="669036"/>
                </a:lnTo>
                <a:lnTo>
                  <a:pt x="225552" y="664464"/>
                </a:lnTo>
                <a:lnTo>
                  <a:pt x="219456" y="662940"/>
                </a:lnTo>
                <a:lnTo>
                  <a:pt x="211836" y="661416"/>
                </a:lnTo>
                <a:lnTo>
                  <a:pt x="205740" y="659892"/>
                </a:lnTo>
                <a:lnTo>
                  <a:pt x="201168" y="658368"/>
                </a:lnTo>
                <a:lnTo>
                  <a:pt x="195072" y="656844"/>
                </a:lnTo>
                <a:lnTo>
                  <a:pt x="190500" y="655320"/>
                </a:lnTo>
                <a:lnTo>
                  <a:pt x="184404" y="653796"/>
                </a:lnTo>
                <a:lnTo>
                  <a:pt x="175260" y="650748"/>
                </a:lnTo>
                <a:lnTo>
                  <a:pt x="169164" y="649224"/>
                </a:lnTo>
                <a:lnTo>
                  <a:pt x="160020" y="646176"/>
                </a:lnTo>
                <a:lnTo>
                  <a:pt x="156972" y="644652"/>
                </a:lnTo>
                <a:lnTo>
                  <a:pt x="143256" y="640080"/>
                </a:lnTo>
                <a:lnTo>
                  <a:pt x="140208" y="638556"/>
                </a:lnTo>
                <a:lnTo>
                  <a:pt x="135636" y="637032"/>
                </a:lnTo>
                <a:lnTo>
                  <a:pt x="132588" y="635508"/>
                </a:lnTo>
                <a:lnTo>
                  <a:pt x="128016" y="633984"/>
                </a:lnTo>
                <a:lnTo>
                  <a:pt x="118872" y="629412"/>
                </a:lnTo>
                <a:lnTo>
                  <a:pt x="114300" y="627888"/>
                </a:lnTo>
                <a:lnTo>
                  <a:pt x="96012" y="618744"/>
                </a:lnTo>
                <a:lnTo>
                  <a:pt x="94488" y="617220"/>
                </a:lnTo>
                <a:lnTo>
                  <a:pt x="82296" y="611124"/>
                </a:lnTo>
                <a:lnTo>
                  <a:pt x="80772" y="609600"/>
                </a:lnTo>
                <a:lnTo>
                  <a:pt x="77724" y="608076"/>
                </a:lnTo>
                <a:lnTo>
                  <a:pt x="76200" y="606552"/>
                </a:lnTo>
                <a:lnTo>
                  <a:pt x="73152" y="605028"/>
                </a:lnTo>
                <a:lnTo>
                  <a:pt x="71628" y="603504"/>
                </a:lnTo>
                <a:lnTo>
                  <a:pt x="68580" y="601980"/>
                </a:lnTo>
                <a:lnTo>
                  <a:pt x="67056" y="600456"/>
                </a:lnTo>
                <a:lnTo>
                  <a:pt x="64008" y="598932"/>
                </a:lnTo>
                <a:lnTo>
                  <a:pt x="62484" y="597408"/>
                </a:lnTo>
                <a:lnTo>
                  <a:pt x="59436" y="595884"/>
                </a:lnTo>
                <a:lnTo>
                  <a:pt x="56388" y="592836"/>
                </a:lnTo>
                <a:lnTo>
                  <a:pt x="53340" y="591312"/>
                </a:lnTo>
                <a:lnTo>
                  <a:pt x="42672" y="580644"/>
                </a:lnTo>
                <a:lnTo>
                  <a:pt x="39624" y="579120"/>
                </a:lnTo>
                <a:lnTo>
                  <a:pt x="36576" y="576072"/>
                </a:lnTo>
                <a:lnTo>
                  <a:pt x="35052" y="576072"/>
                </a:lnTo>
                <a:lnTo>
                  <a:pt x="35052" y="573024"/>
                </a:lnTo>
                <a:lnTo>
                  <a:pt x="27432" y="565404"/>
                </a:lnTo>
                <a:lnTo>
                  <a:pt x="25908" y="565404"/>
                </a:lnTo>
                <a:lnTo>
                  <a:pt x="25908" y="562356"/>
                </a:lnTo>
                <a:lnTo>
                  <a:pt x="24384" y="560832"/>
                </a:lnTo>
                <a:lnTo>
                  <a:pt x="22860" y="560832"/>
                </a:lnTo>
                <a:lnTo>
                  <a:pt x="22860" y="557784"/>
                </a:lnTo>
                <a:lnTo>
                  <a:pt x="21336" y="556260"/>
                </a:lnTo>
                <a:lnTo>
                  <a:pt x="19812" y="556260"/>
                </a:lnTo>
                <a:lnTo>
                  <a:pt x="19812" y="553212"/>
                </a:lnTo>
                <a:lnTo>
                  <a:pt x="18288" y="551688"/>
                </a:lnTo>
                <a:lnTo>
                  <a:pt x="16764" y="551688"/>
                </a:lnTo>
                <a:lnTo>
                  <a:pt x="16764" y="548640"/>
                </a:lnTo>
                <a:lnTo>
                  <a:pt x="15240" y="548640"/>
                </a:lnTo>
                <a:lnTo>
                  <a:pt x="15240" y="545592"/>
                </a:lnTo>
                <a:lnTo>
                  <a:pt x="13716" y="545592"/>
                </a:lnTo>
                <a:lnTo>
                  <a:pt x="13716" y="542544"/>
                </a:lnTo>
                <a:lnTo>
                  <a:pt x="12192" y="542544"/>
                </a:lnTo>
                <a:lnTo>
                  <a:pt x="12192" y="539496"/>
                </a:lnTo>
                <a:lnTo>
                  <a:pt x="10668" y="539496"/>
                </a:lnTo>
                <a:lnTo>
                  <a:pt x="10668" y="534924"/>
                </a:lnTo>
                <a:lnTo>
                  <a:pt x="9144" y="534924"/>
                </a:lnTo>
                <a:lnTo>
                  <a:pt x="9144" y="530352"/>
                </a:lnTo>
                <a:lnTo>
                  <a:pt x="7620" y="530352"/>
                </a:lnTo>
                <a:lnTo>
                  <a:pt x="7620" y="522732"/>
                </a:lnTo>
                <a:lnTo>
                  <a:pt x="6096" y="522732"/>
                </a:lnTo>
                <a:lnTo>
                  <a:pt x="6096" y="509016"/>
                </a:lnTo>
                <a:lnTo>
                  <a:pt x="4572" y="509016"/>
                </a:lnTo>
                <a:lnTo>
                  <a:pt x="4572" y="0"/>
                </a:lnTo>
                <a:close/>
              </a:path>
              <a:path w="848995" h="692150">
                <a:moveTo>
                  <a:pt x="848867" y="0"/>
                </a:moveTo>
                <a:lnTo>
                  <a:pt x="842772" y="0"/>
                </a:lnTo>
                <a:lnTo>
                  <a:pt x="841248" y="522732"/>
                </a:lnTo>
                <a:lnTo>
                  <a:pt x="839724" y="530352"/>
                </a:lnTo>
                <a:lnTo>
                  <a:pt x="836676" y="539496"/>
                </a:lnTo>
                <a:lnTo>
                  <a:pt x="829056" y="554736"/>
                </a:lnTo>
                <a:lnTo>
                  <a:pt x="827532" y="556260"/>
                </a:lnTo>
                <a:lnTo>
                  <a:pt x="826008" y="559308"/>
                </a:lnTo>
                <a:lnTo>
                  <a:pt x="822960" y="562356"/>
                </a:lnTo>
                <a:lnTo>
                  <a:pt x="821436" y="565404"/>
                </a:lnTo>
                <a:lnTo>
                  <a:pt x="813816" y="573024"/>
                </a:lnTo>
                <a:lnTo>
                  <a:pt x="812292" y="576072"/>
                </a:lnTo>
                <a:lnTo>
                  <a:pt x="807720" y="580644"/>
                </a:lnTo>
                <a:lnTo>
                  <a:pt x="804672" y="582168"/>
                </a:lnTo>
                <a:lnTo>
                  <a:pt x="795528" y="591312"/>
                </a:lnTo>
                <a:lnTo>
                  <a:pt x="792480" y="592836"/>
                </a:lnTo>
                <a:lnTo>
                  <a:pt x="789432" y="595884"/>
                </a:lnTo>
                <a:lnTo>
                  <a:pt x="786384" y="597408"/>
                </a:lnTo>
                <a:lnTo>
                  <a:pt x="784860" y="598932"/>
                </a:lnTo>
                <a:lnTo>
                  <a:pt x="781812" y="600456"/>
                </a:lnTo>
                <a:lnTo>
                  <a:pt x="780288" y="601980"/>
                </a:lnTo>
                <a:lnTo>
                  <a:pt x="777240" y="603504"/>
                </a:lnTo>
                <a:lnTo>
                  <a:pt x="775716" y="605028"/>
                </a:lnTo>
                <a:lnTo>
                  <a:pt x="772668" y="606552"/>
                </a:lnTo>
                <a:lnTo>
                  <a:pt x="771144" y="608076"/>
                </a:lnTo>
                <a:lnTo>
                  <a:pt x="768096" y="609600"/>
                </a:lnTo>
                <a:lnTo>
                  <a:pt x="766572" y="611124"/>
                </a:lnTo>
                <a:lnTo>
                  <a:pt x="757428" y="615696"/>
                </a:lnTo>
                <a:lnTo>
                  <a:pt x="755904" y="617220"/>
                </a:lnTo>
                <a:lnTo>
                  <a:pt x="734568" y="627888"/>
                </a:lnTo>
                <a:lnTo>
                  <a:pt x="729996" y="629412"/>
                </a:lnTo>
                <a:lnTo>
                  <a:pt x="720852" y="633984"/>
                </a:lnTo>
                <a:lnTo>
                  <a:pt x="716280" y="635508"/>
                </a:lnTo>
                <a:lnTo>
                  <a:pt x="713232" y="637032"/>
                </a:lnTo>
                <a:lnTo>
                  <a:pt x="708660" y="638556"/>
                </a:lnTo>
                <a:lnTo>
                  <a:pt x="705612" y="640080"/>
                </a:lnTo>
                <a:lnTo>
                  <a:pt x="691896" y="644652"/>
                </a:lnTo>
                <a:lnTo>
                  <a:pt x="688848" y="646176"/>
                </a:lnTo>
                <a:lnTo>
                  <a:pt x="679704" y="649224"/>
                </a:lnTo>
                <a:lnTo>
                  <a:pt x="673607" y="650748"/>
                </a:lnTo>
                <a:lnTo>
                  <a:pt x="664464" y="653796"/>
                </a:lnTo>
                <a:lnTo>
                  <a:pt x="658367" y="655320"/>
                </a:lnTo>
                <a:lnTo>
                  <a:pt x="653796" y="656844"/>
                </a:lnTo>
                <a:lnTo>
                  <a:pt x="647700" y="658368"/>
                </a:lnTo>
                <a:lnTo>
                  <a:pt x="643128" y="659892"/>
                </a:lnTo>
                <a:lnTo>
                  <a:pt x="637031" y="661416"/>
                </a:lnTo>
                <a:lnTo>
                  <a:pt x="629412" y="662940"/>
                </a:lnTo>
                <a:lnTo>
                  <a:pt x="623316" y="664464"/>
                </a:lnTo>
                <a:lnTo>
                  <a:pt x="608076" y="667512"/>
                </a:lnTo>
                <a:lnTo>
                  <a:pt x="601979" y="669036"/>
                </a:lnTo>
                <a:lnTo>
                  <a:pt x="594360" y="670560"/>
                </a:lnTo>
                <a:lnTo>
                  <a:pt x="545592" y="678180"/>
                </a:lnTo>
                <a:lnTo>
                  <a:pt x="499869" y="682752"/>
                </a:lnTo>
                <a:lnTo>
                  <a:pt x="373380" y="685800"/>
                </a:lnTo>
                <a:lnTo>
                  <a:pt x="522733" y="685800"/>
                </a:lnTo>
                <a:lnTo>
                  <a:pt x="550165" y="682752"/>
                </a:lnTo>
                <a:lnTo>
                  <a:pt x="588263" y="676656"/>
                </a:lnTo>
                <a:lnTo>
                  <a:pt x="624841" y="669036"/>
                </a:lnTo>
                <a:lnTo>
                  <a:pt x="643127" y="665988"/>
                </a:lnTo>
                <a:lnTo>
                  <a:pt x="659892" y="661416"/>
                </a:lnTo>
                <a:lnTo>
                  <a:pt x="676656" y="655320"/>
                </a:lnTo>
                <a:lnTo>
                  <a:pt x="691896" y="650748"/>
                </a:lnTo>
                <a:lnTo>
                  <a:pt x="708660" y="644652"/>
                </a:lnTo>
                <a:lnTo>
                  <a:pt x="749807" y="626364"/>
                </a:lnTo>
                <a:lnTo>
                  <a:pt x="762000" y="618744"/>
                </a:lnTo>
                <a:lnTo>
                  <a:pt x="774191" y="612648"/>
                </a:lnTo>
                <a:lnTo>
                  <a:pt x="821436" y="573024"/>
                </a:lnTo>
                <a:lnTo>
                  <a:pt x="842771" y="536448"/>
                </a:lnTo>
                <a:lnTo>
                  <a:pt x="845819" y="527304"/>
                </a:lnTo>
                <a:lnTo>
                  <a:pt x="848867" y="509016"/>
                </a:lnTo>
                <a:lnTo>
                  <a:pt x="848867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05600" y="3886200"/>
            <a:ext cx="838199" cy="685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1028" y="3886200"/>
            <a:ext cx="848994" cy="692150"/>
          </a:xfrm>
          <a:custGeom>
            <a:avLst/>
            <a:gdLst/>
            <a:ahLst/>
            <a:cxnLst/>
            <a:rect l="l" t="t" r="r" b="b"/>
            <a:pathLst>
              <a:path w="848995" h="692150">
                <a:moveTo>
                  <a:pt x="10667" y="0"/>
                </a:moveTo>
                <a:lnTo>
                  <a:pt x="0" y="0"/>
                </a:lnTo>
                <a:lnTo>
                  <a:pt x="0" y="509016"/>
                </a:lnTo>
                <a:lnTo>
                  <a:pt x="1523" y="518160"/>
                </a:lnTo>
                <a:lnTo>
                  <a:pt x="3047" y="528828"/>
                </a:lnTo>
                <a:lnTo>
                  <a:pt x="9143" y="547116"/>
                </a:lnTo>
                <a:lnTo>
                  <a:pt x="15239" y="556260"/>
                </a:lnTo>
                <a:lnTo>
                  <a:pt x="19811" y="563880"/>
                </a:lnTo>
                <a:lnTo>
                  <a:pt x="53339" y="597408"/>
                </a:lnTo>
                <a:lnTo>
                  <a:pt x="86867" y="618744"/>
                </a:lnTo>
                <a:lnTo>
                  <a:pt x="99059" y="626364"/>
                </a:lnTo>
                <a:lnTo>
                  <a:pt x="126491" y="638556"/>
                </a:lnTo>
                <a:lnTo>
                  <a:pt x="156971" y="650748"/>
                </a:lnTo>
                <a:lnTo>
                  <a:pt x="172211" y="655320"/>
                </a:lnTo>
                <a:lnTo>
                  <a:pt x="188975" y="661416"/>
                </a:lnTo>
                <a:lnTo>
                  <a:pt x="205739" y="665988"/>
                </a:lnTo>
                <a:lnTo>
                  <a:pt x="224027" y="669036"/>
                </a:lnTo>
                <a:lnTo>
                  <a:pt x="260603" y="676656"/>
                </a:lnTo>
                <a:lnTo>
                  <a:pt x="298703" y="682752"/>
                </a:lnTo>
                <a:lnTo>
                  <a:pt x="339851" y="687324"/>
                </a:lnTo>
                <a:lnTo>
                  <a:pt x="380999" y="690372"/>
                </a:lnTo>
                <a:lnTo>
                  <a:pt x="425195" y="691896"/>
                </a:lnTo>
                <a:lnTo>
                  <a:pt x="467867" y="690372"/>
                </a:lnTo>
                <a:lnTo>
                  <a:pt x="509015" y="687324"/>
                </a:lnTo>
                <a:lnTo>
                  <a:pt x="550163" y="682752"/>
                </a:lnTo>
                <a:lnTo>
                  <a:pt x="559688" y="681228"/>
                </a:lnTo>
                <a:lnTo>
                  <a:pt x="380999" y="681228"/>
                </a:lnTo>
                <a:lnTo>
                  <a:pt x="339851" y="678180"/>
                </a:lnTo>
                <a:lnTo>
                  <a:pt x="300227" y="673608"/>
                </a:lnTo>
                <a:lnTo>
                  <a:pt x="262127" y="667512"/>
                </a:lnTo>
                <a:lnTo>
                  <a:pt x="225551" y="659892"/>
                </a:lnTo>
                <a:lnTo>
                  <a:pt x="208787" y="656844"/>
                </a:lnTo>
                <a:lnTo>
                  <a:pt x="192023" y="652272"/>
                </a:lnTo>
                <a:lnTo>
                  <a:pt x="175259" y="646176"/>
                </a:lnTo>
                <a:lnTo>
                  <a:pt x="160019" y="641604"/>
                </a:lnTo>
                <a:lnTo>
                  <a:pt x="129539" y="629412"/>
                </a:lnTo>
                <a:lnTo>
                  <a:pt x="115823" y="623316"/>
                </a:lnTo>
                <a:lnTo>
                  <a:pt x="91439" y="611124"/>
                </a:lnTo>
                <a:lnTo>
                  <a:pt x="79247" y="603504"/>
                </a:lnTo>
                <a:lnTo>
                  <a:pt x="68579" y="597408"/>
                </a:lnTo>
                <a:lnTo>
                  <a:pt x="41147" y="574548"/>
                </a:lnTo>
                <a:lnTo>
                  <a:pt x="33527" y="566928"/>
                </a:lnTo>
                <a:lnTo>
                  <a:pt x="27431" y="559308"/>
                </a:lnTo>
                <a:lnTo>
                  <a:pt x="22859" y="550164"/>
                </a:lnTo>
                <a:lnTo>
                  <a:pt x="18287" y="542544"/>
                </a:lnTo>
                <a:lnTo>
                  <a:pt x="15239" y="533400"/>
                </a:lnTo>
                <a:lnTo>
                  <a:pt x="12191" y="525780"/>
                </a:lnTo>
                <a:lnTo>
                  <a:pt x="10667" y="516636"/>
                </a:lnTo>
                <a:lnTo>
                  <a:pt x="10667" y="0"/>
                </a:lnTo>
                <a:close/>
              </a:path>
              <a:path w="848995" h="692150">
                <a:moveTo>
                  <a:pt x="848867" y="0"/>
                </a:moveTo>
                <a:lnTo>
                  <a:pt x="838199" y="0"/>
                </a:lnTo>
                <a:lnTo>
                  <a:pt x="838199" y="518160"/>
                </a:lnTo>
                <a:lnTo>
                  <a:pt x="836675" y="525780"/>
                </a:lnTo>
                <a:lnTo>
                  <a:pt x="833627" y="534924"/>
                </a:lnTo>
                <a:lnTo>
                  <a:pt x="830579" y="542544"/>
                </a:lnTo>
                <a:lnTo>
                  <a:pt x="826007" y="550164"/>
                </a:lnTo>
                <a:lnTo>
                  <a:pt x="821435" y="559308"/>
                </a:lnTo>
                <a:lnTo>
                  <a:pt x="813815" y="566928"/>
                </a:lnTo>
                <a:lnTo>
                  <a:pt x="807719" y="574548"/>
                </a:lnTo>
                <a:lnTo>
                  <a:pt x="780287" y="597408"/>
                </a:lnTo>
                <a:lnTo>
                  <a:pt x="769619" y="603504"/>
                </a:lnTo>
                <a:lnTo>
                  <a:pt x="757427" y="611124"/>
                </a:lnTo>
                <a:lnTo>
                  <a:pt x="733043" y="623316"/>
                </a:lnTo>
                <a:lnTo>
                  <a:pt x="719327" y="629412"/>
                </a:lnTo>
                <a:lnTo>
                  <a:pt x="688847" y="641604"/>
                </a:lnTo>
                <a:lnTo>
                  <a:pt x="673607" y="646176"/>
                </a:lnTo>
                <a:lnTo>
                  <a:pt x="656843" y="652272"/>
                </a:lnTo>
                <a:lnTo>
                  <a:pt x="640079" y="656844"/>
                </a:lnTo>
                <a:lnTo>
                  <a:pt x="623315" y="659892"/>
                </a:lnTo>
                <a:lnTo>
                  <a:pt x="586739" y="667512"/>
                </a:lnTo>
                <a:lnTo>
                  <a:pt x="548639" y="673608"/>
                </a:lnTo>
                <a:lnTo>
                  <a:pt x="509015" y="678180"/>
                </a:lnTo>
                <a:lnTo>
                  <a:pt x="466343" y="681228"/>
                </a:lnTo>
                <a:lnTo>
                  <a:pt x="559688" y="681228"/>
                </a:lnTo>
                <a:lnTo>
                  <a:pt x="588263" y="676656"/>
                </a:lnTo>
                <a:lnTo>
                  <a:pt x="624839" y="669036"/>
                </a:lnTo>
                <a:lnTo>
                  <a:pt x="643127" y="665988"/>
                </a:lnTo>
                <a:lnTo>
                  <a:pt x="659891" y="661416"/>
                </a:lnTo>
                <a:lnTo>
                  <a:pt x="676655" y="655320"/>
                </a:lnTo>
                <a:lnTo>
                  <a:pt x="691895" y="650748"/>
                </a:lnTo>
                <a:lnTo>
                  <a:pt x="708659" y="644652"/>
                </a:lnTo>
                <a:lnTo>
                  <a:pt x="749807" y="626364"/>
                </a:lnTo>
                <a:lnTo>
                  <a:pt x="761999" y="618744"/>
                </a:lnTo>
                <a:lnTo>
                  <a:pt x="774191" y="612648"/>
                </a:lnTo>
                <a:lnTo>
                  <a:pt x="821435" y="573024"/>
                </a:lnTo>
                <a:lnTo>
                  <a:pt x="842771" y="536448"/>
                </a:lnTo>
                <a:lnTo>
                  <a:pt x="845819" y="527304"/>
                </a:lnTo>
                <a:lnTo>
                  <a:pt x="848867" y="509016"/>
                </a:lnTo>
                <a:lnTo>
                  <a:pt x="848867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4408" y="3886200"/>
            <a:ext cx="5741035" cy="2223770"/>
          </a:xfrm>
          <a:custGeom>
            <a:avLst/>
            <a:gdLst/>
            <a:ahLst/>
            <a:cxnLst/>
            <a:rect l="l" t="t" r="r" b="b"/>
            <a:pathLst>
              <a:path w="5741034" h="2223770">
                <a:moveTo>
                  <a:pt x="25907" y="0"/>
                </a:moveTo>
                <a:lnTo>
                  <a:pt x="0" y="0"/>
                </a:lnTo>
                <a:lnTo>
                  <a:pt x="0" y="2217420"/>
                </a:lnTo>
                <a:lnTo>
                  <a:pt x="6095" y="2223516"/>
                </a:lnTo>
                <a:lnTo>
                  <a:pt x="5734811" y="2223516"/>
                </a:lnTo>
                <a:lnTo>
                  <a:pt x="5740907" y="2217420"/>
                </a:lnTo>
                <a:lnTo>
                  <a:pt x="5740907" y="2209800"/>
                </a:lnTo>
                <a:lnTo>
                  <a:pt x="25907" y="2209800"/>
                </a:lnTo>
                <a:lnTo>
                  <a:pt x="12191" y="2197608"/>
                </a:lnTo>
                <a:lnTo>
                  <a:pt x="25907" y="2197608"/>
                </a:lnTo>
                <a:lnTo>
                  <a:pt x="25907" y="0"/>
                </a:lnTo>
                <a:close/>
              </a:path>
              <a:path w="5741034" h="2223770">
                <a:moveTo>
                  <a:pt x="25907" y="2197608"/>
                </a:moveTo>
                <a:lnTo>
                  <a:pt x="12191" y="2197608"/>
                </a:lnTo>
                <a:lnTo>
                  <a:pt x="25907" y="2209800"/>
                </a:lnTo>
                <a:lnTo>
                  <a:pt x="25907" y="2197608"/>
                </a:lnTo>
                <a:close/>
              </a:path>
              <a:path w="5741034" h="2223770">
                <a:moveTo>
                  <a:pt x="5714999" y="2197608"/>
                </a:moveTo>
                <a:lnTo>
                  <a:pt x="25907" y="2197608"/>
                </a:lnTo>
                <a:lnTo>
                  <a:pt x="25907" y="2209800"/>
                </a:lnTo>
                <a:lnTo>
                  <a:pt x="5714999" y="2209800"/>
                </a:lnTo>
                <a:lnTo>
                  <a:pt x="5714999" y="2197608"/>
                </a:lnTo>
                <a:close/>
              </a:path>
              <a:path w="5741034" h="2223770">
                <a:moveTo>
                  <a:pt x="5740907" y="0"/>
                </a:moveTo>
                <a:lnTo>
                  <a:pt x="5714999" y="0"/>
                </a:lnTo>
                <a:lnTo>
                  <a:pt x="5714999" y="2209800"/>
                </a:lnTo>
                <a:lnTo>
                  <a:pt x="5727191" y="2197608"/>
                </a:lnTo>
                <a:lnTo>
                  <a:pt x="5740907" y="2197608"/>
                </a:lnTo>
                <a:lnTo>
                  <a:pt x="5740907" y="0"/>
                </a:lnTo>
                <a:close/>
              </a:path>
              <a:path w="5741034" h="2223770">
                <a:moveTo>
                  <a:pt x="5740907" y="2197608"/>
                </a:moveTo>
                <a:lnTo>
                  <a:pt x="5727191" y="2197608"/>
                </a:lnTo>
                <a:lnTo>
                  <a:pt x="5714999" y="2209800"/>
                </a:lnTo>
                <a:lnTo>
                  <a:pt x="5740907" y="2209800"/>
                </a:lnTo>
                <a:lnTo>
                  <a:pt x="5740907" y="219760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29200" y="3953388"/>
            <a:ext cx="1678305" cy="171450"/>
          </a:xfrm>
          <a:custGeom>
            <a:avLst/>
            <a:gdLst/>
            <a:ahLst/>
            <a:cxnLst/>
            <a:rect l="l" t="t" r="r" b="b"/>
            <a:pathLst>
              <a:path w="1678304" h="171450">
                <a:moveTo>
                  <a:pt x="1601948" y="86376"/>
                </a:moveTo>
                <a:lnTo>
                  <a:pt x="1508202" y="142901"/>
                </a:lnTo>
                <a:lnTo>
                  <a:pt x="1506341" y="153750"/>
                </a:lnTo>
                <a:lnTo>
                  <a:pt x="1511394" y="166137"/>
                </a:lnTo>
                <a:lnTo>
                  <a:pt x="1522249" y="170975"/>
                </a:lnTo>
                <a:lnTo>
                  <a:pt x="1534667" y="169031"/>
                </a:lnTo>
                <a:lnTo>
                  <a:pt x="1644063" y="105023"/>
                </a:lnTo>
                <a:lnTo>
                  <a:pt x="1639823" y="105023"/>
                </a:lnTo>
                <a:lnTo>
                  <a:pt x="1639823" y="101975"/>
                </a:lnTo>
                <a:lnTo>
                  <a:pt x="1629155" y="101975"/>
                </a:lnTo>
                <a:lnTo>
                  <a:pt x="1601948" y="86376"/>
                </a:lnTo>
                <a:close/>
              </a:path>
              <a:path w="1678304" h="171450">
                <a:moveTo>
                  <a:pt x="1568018" y="66923"/>
                </a:moveTo>
                <a:lnTo>
                  <a:pt x="0" y="66923"/>
                </a:lnTo>
                <a:lnTo>
                  <a:pt x="0" y="105023"/>
                </a:lnTo>
                <a:lnTo>
                  <a:pt x="1571023" y="105023"/>
                </a:lnTo>
                <a:lnTo>
                  <a:pt x="1601948" y="86376"/>
                </a:lnTo>
                <a:lnTo>
                  <a:pt x="1568018" y="66923"/>
                </a:lnTo>
                <a:close/>
              </a:path>
              <a:path w="1678304" h="171450">
                <a:moveTo>
                  <a:pt x="1646089" y="66923"/>
                </a:moveTo>
                <a:lnTo>
                  <a:pt x="1639823" y="66923"/>
                </a:lnTo>
                <a:lnTo>
                  <a:pt x="1639823" y="105023"/>
                </a:lnTo>
                <a:lnTo>
                  <a:pt x="1644063" y="105023"/>
                </a:lnTo>
                <a:lnTo>
                  <a:pt x="1677923" y="85211"/>
                </a:lnTo>
                <a:lnTo>
                  <a:pt x="1646089" y="66923"/>
                </a:lnTo>
                <a:close/>
              </a:path>
              <a:path w="1678304" h="171450">
                <a:moveTo>
                  <a:pt x="1629155" y="69971"/>
                </a:moveTo>
                <a:lnTo>
                  <a:pt x="1601948" y="86376"/>
                </a:lnTo>
                <a:lnTo>
                  <a:pt x="1629155" y="101975"/>
                </a:lnTo>
                <a:lnTo>
                  <a:pt x="1629155" y="69971"/>
                </a:lnTo>
                <a:close/>
              </a:path>
              <a:path w="1678304" h="171450">
                <a:moveTo>
                  <a:pt x="1639823" y="69971"/>
                </a:moveTo>
                <a:lnTo>
                  <a:pt x="1629155" y="69971"/>
                </a:lnTo>
                <a:lnTo>
                  <a:pt x="1629155" y="101975"/>
                </a:lnTo>
                <a:lnTo>
                  <a:pt x="1639823" y="101975"/>
                </a:lnTo>
                <a:lnTo>
                  <a:pt x="1639823" y="69971"/>
                </a:lnTo>
                <a:close/>
              </a:path>
              <a:path w="1678304" h="171450">
                <a:moveTo>
                  <a:pt x="1524836" y="0"/>
                </a:moveTo>
                <a:lnTo>
                  <a:pt x="1514667" y="3974"/>
                </a:lnTo>
                <a:lnTo>
                  <a:pt x="1505970" y="15680"/>
                </a:lnTo>
                <a:lnTo>
                  <a:pt x="1507176" y="27207"/>
                </a:lnTo>
                <a:lnTo>
                  <a:pt x="1514855" y="36443"/>
                </a:lnTo>
                <a:lnTo>
                  <a:pt x="1601948" y="86376"/>
                </a:lnTo>
                <a:lnTo>
                  <a:pt x="1629155" y="69971"/>
                </a:lnTo>
                <a:lnTo>
                  <a:pt x="1639823" y="69971"/>
                </a:lnTo>
                <a:lnTo>
                  <a:pt x="1639823" y="66923"/>
                </a:lnTo>
                <a:lnTo>
                  <a:pt x="1646089" y="66923"/>
                </a:lnTo>
                <a:lnTo>
                  <a:pt x="1534667" y="2915"/>
                </a:lnTo>
                <a:lnTo>
                  <a:pt x="1524836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29200" y="3953388"/>
            <a:ext cx="1678305" cy="171450"/>
          </a:xfrm>
          <a:custGeom>
            <a:avLst/>
            <a:gdLst/>
            <a:ahLst/>
            <a:cxnLst/>
            <a:rect l="l" t="t" r="r" b="b"/>
            <a:pathLst>
              <a:path w="1678304" h="171450">
                <a:moveTo>
                  <a:pt x="1601948" y="86376"/>
                </a:moveTo>
                <a:lnTo>
                  <a:pt x="1508202" y="142901"/>
                </a:lnTo>
                <a:lnTo>
                  <a:pt x="1506341" y="153750"/>
                </a:lnTo>
                <a:lnTo>
                  <a:pt x="1511394" y="166137"/>
                </a:lnTo>
                <a:lnTo>
                  <a:pt x="1522249" y="170975"/>
                </a:lnTo>
                <a:lnTo>
                  <a:pt x="1534667" y="169031"/>
                </a:lnTo>
                <a:lnTo>
                  <a:pt x="1644063" y="105023"/>
                </a:lnTo>
                <a:lnTo>
                  <a:pt x="1639823" y="105023"/>
                </a:lnTo>
                <a:lnTo>
                  <a:pt x="1639823" y="101975"/>
                </a:lnTo>
                <a:lnTo>
                  <a:pt x="1629155" y="101975"/>
                </a:lnTo>
                <a:lnTo>
                  <a:pt x="1601948" y="86376"/>
                </a:lnTo>
                <a:close/>
              </a:path>
              <a:path w="1678304" h="171450">
                <a:moveTo>
                  <a:pt x="1568018" y="66923"/>
                </a:moveTo>
                <a:lnTo>
                  <a:pt x="0" y="66923"/>
                </a:lnTo>
                <a:lnTo>
                  <a:pt x="0" y="105023"/>
                </a:lnTo>
                <a:lnTo>
                  <a:pt x="1571023" y="105023"/>
                </a:lnTo>
                <a:lnTo>
                  <a:pt x="1601948" y="86376"/>
                </a:lnTo>
                <a:lnTo>
                  <a:pt x="1568018" y="66923"/>
                </a:lnTo>
                <a:close/>
              </a:path>
              <a:path w="1678304" h="171450">
                <a:moveTo>
                  <a:pt x="1646089" y="66923"/>
                </a:moveTo>
                <a:lnTo>
                  <a:pt x="1639823" y="66923"/>
                </a:lnTo>
                <a:lnTo>
                  <a:pt x="1639823" y="105023"/>
                </a:lnTo>
                <a:lnTo>
                  <a:pt x="1644063" y="105023"/>
                </a:lnTo>
                <a:lnTo>
                  <a:pt x="1677923" y="85211"/>
                </a:lnTo>
                <a:lnTo>
                  <a:pt x="1646089" y="66923"/>
                </a:lnTo>
                <a:close/>
              </a:path>
              <a:path w="1678304" h="171450">
                <a:moveTo>
                  <a:pt x="1629155" y="69971"/>
                </a:moveTo>
                <a:lnTo>
                  <a:pt x="1601948" y="86376"/>
                </a:lnTo>
                <a:lnTo>
                  <a:pt x="1629155" y="101975"/>
                </a:lnTo>
                <a:lnTo>
                  <a:pt x="1629155" y="69971"/>
                </a:lnTo>
                <a:close/>
              </a:path>
              <a:path w="1678304" h="171450">
                <a:moveTo>
                  <a:pt x="1639823" y="69971"/>
                </a:moveTo>
                <a:lnTo>
                  <a:pt x="1629155" y="69971"/>
                </a:lnTo>
                <a:lnTo>
                  <a:pt x="1629155" y="101975"/>
                </a:lnTo>
                <a:lnTo>
                  <a:pt x="1639823" y="101975"/>
                </a:lnTo>
                <a:lnTo>
                  <a:pt x="1639823" y="69971"/>
                </a:lnTo>
                <a:close/>
              </a:path>
              <a:path w="1678304" h="171450">
                <a:moveTo>
                  <a:pt x="1524836" y="0"/>
                </a:moveTo>
                <a:lnTo>
                  <a:pt x="1514667" y="3974"/>
                </a:lnTo>
                <a:lnTo>
                  <a:pt x="1505970" y="15680"/>
                </a:lnTo>
                <a:lnTo>
                  <a:pt x="1507176" y="27207"/>
                </a:lnTo>
                <a:lnTo>
                  <a:pt x="1514855" y="36443"/>
                </a:lnTo>
                <a:lnTo>
                  <a:pt x="1601948" y="86376"/>
                </a:lnTo>
                <a:lnTo>
                  <a:pt x="1629155" y="69971"/>
                </a:lnTo>
                <a:lnTo>
                  <a:pt x="1639823" y="69971"/>
                </a:lnTo>
                <a:lnTo>
                  <a:pt x="1639823" y="66923"/>
                </a:lnTo>
                <a:lnTo>
                  <a:pt x="1646089" y="66923"/>
                </a:lnTo>
                <a:lnTo>
                  <a:pt x="1534667" y="2915"/>
                </a:lnTo>
                <a:lnTo>
                  <a:pt x="1524836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56652" y="3718292"/>
            <a:ext cx="102298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ord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rs pro</a:t>
            </a:r>
            <a:r>
              <a:rPr sz="1400" b="1" spc="-15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8429" y="4631232"/>
            <a:ext cx="4210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95220" y="3953176"/>
            <a:ext cx="11150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5" dirty="0">
                <a:latin typeface="Calibri"/>
                <a:cs typeface="Calibri"/>
              </a:rPr>
              <a:t>R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ail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og</a:t>
            </a:r>
            <a:r>
              <a:rPr sz="1400" b="1" spc="-4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am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08729" y="3870449"/>
            <a:ext cx="63373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 algn="just">
              <a:lnSpc>
                <a:spcPct val="100000"/>
              </a:lnSpc>
            </a:pPr>
            <a:r>
              <a:rPr sz="1200" b="1" spc="-20" dirty="0">
                <a:latin typeface="Calibri"/>
                <a:cs typeface="Calibri"/>
              </a:rPr>
              <a:t>Re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ail </a:t>
            </a:r>
            <a:r>
              <a:rPr sz="1200" b="1" spc="-20" dirty="0">
                <a:latin typeface="Calibri"/>
                <a:cs typeface="Calibri"/>
              </a:rPr>
              <a:t>Sy</a:t>
            </a:r>
            <a:r>
              <a:rPr sz="1200" b="1" spc="-15" dirty="0">
                <a:latin typeface="Calibri"/>
                <a:cs typeface="Calibri"/>
              </a:rPr>
              <a:t>s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em H</a:t>
            </a:r>
            <a:r>
              <a:rPr sz="1200" b="1" spc="-10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rd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Di</a:t>
            </a:r>
            <a:r>
              <a:rPr sz="1200" b="1" spc="5" dirty="0">
                <a:latin typeface="Calibri"/>
                <a:cs typeface="Calibri"/>
              </a:rPr>
              <a:t>s</a:t>
            </a:r>
            <a:r>
              <a:rPr sz="1200" b="1" dirty="0">
                <a:latin typeface="Calibri"/>
                <a:cs typeface="Calibri"/>
              </a:rPr>
              <a:t>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9266" y="5083505"/>
            <a:ext cx="1701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Progr</a:t>
            </a:r>
            <a:r>
              <a:rPr sz="1200" b="1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2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cr</a:t>
            </a:r>
            <a:r>
              <a:rPr sz="1200" b="1" spc="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sh</a:t>
            </a:r>
            <a:r>
              <a:rPr sz="1200" b="1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hen proc</a:t>
            </a:r>
            <a:r>
              <a:rPr sz="1200" b="1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ing</a:t>
            </a:r>
            <a:r>
              <a:rPr sz="12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orde</a:t>
            </a:r>
            <a:r>
              <a:rPr sz="1200" b="1" spc="-6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28669" y="4714697"/>
            <a:ext cx="190246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Progr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m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under 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sh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is de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oped to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 products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li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t in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hard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k us</a:t>
            </a: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ng 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ri</a:t>
            </a:r>
            <a:r>
              <a:rPr sz="1200" b="1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liz</a:t>
            </a:r>
            <a:r>
              <a:rPr sz="1200" b="1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tio</a:t>
            </a:r>
            <a:r>
              <a:rPr sz="1200" b="1" spc="-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95627" y="6228588"/>
            <a:ext cx="6411595" cy="594360"/>
          </a:xfrm>
          <a:custGeom>
            <a:avLst/>
            <a:gdLst/>
            <a:ahLst/>
            <a:cxnLst/>
            <a:rect l="l" t="t" r="r" b="b"/>
            <a:pathLst>
              <a:path w="6411595" h="594359">
                <a:moveTo>
                  <a:pt x="6405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6405371" y="594359"/>
                </a:lnTo>
                <a:lnTo>
                  <a:pt x="6409943" y="592835"/>
                </a:lnTo>
                <a:lnTo>
                  <a:pt x="6411467" y="589787"/>
                </a:lnTo>
                <a:lnTo>
                  <a:pt x="4572" y="589787"/>
                </a:lnTo>
                <a:lnTo>
                  <a:pt x="4572" y="4571"/>
                </a:lnTo>
                <a:lnTo>
                  <a:pt x="6411467" y="4571"/>
                </a:lnTo>
                <a:lnTo>
                  <a:pt x="6409943" y="1523"/>
                </a:lnTo>
                <a:lnTo>
                  <a:pt x="6405371" y="0"/>
                </a:lnTo>
                <a:close/>
              </a:path>
              <a:path w="6411595" h="594359">
                <a:moveTo>
                  <a:pt x="6405372" y="4571"/>
                </a:moveTo>
                <a:lnTo>
                  <a:pt x="6405372" y="589787"/>
                </a:lnTo>
                <a:lnTo>
                  <a:pt x="6411467" y="589787"/>
                </a:lnTo>
                <a:lnTo>
                  <a:pt x="6411467" y="4571"/>
                </a:lnTo>
                <a:lnTo>
                  <a:pt x="6405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00200" y="6233159"/>
            <a:ext cx="6400799" cy="5852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95627" y="6228588"/>
            <a:ext cx="6411595" cy="594360"/>
          </a:xfrm>
          <a:custGeom>
            <a:avLst/>
            <a:gdLst/>
            <a:ahLst/>
            <a:cxnLst/>
            <a:rect l="l" t="t" r="r" b="b"/>
            <a:pathLst>
              <a:path w="6411595" h="594359">
                <a:moveTo>
                  <a:pt x="6405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6405371" y="594359"/>
                </a:lnTo>
                <a:lnTo>
                  <a:pt x="6409943" y="592835"/>
                </a:lnTo>
                <a:lnTo>
                  <a:pt x="6411467" y="589787"/>
                </a:lnTo>
                <a:lnTo>
                  <a:pt x="10667" y="589787"/>
                </a:lnTo>
                <a:lnTo>
                  <a:pt x="4571" y="585215"/>
                </a:lnTo>
                <a:lnTo>
                  <a:pt x="10667" y="58521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411467" y="4571"/>
                </a:lnTo>
                <a:lnTo>
                  <a:pt x="6409943" y="1523"/>
                </a:lnTo>
                <a:lnTo>
                  <a:pt x="6405371" y="0"/>
                </a:lnTo>
                <a:close/>
              </a:path>
              <a:path w="6411595" h="594359">
                <a:moveTo>
                  <a:pt x="10667" y="585215"/>
                </a:moveTo>
                <a:lnTo>
                  <a:pt x="4571" y="585215"/>
                </a:lnTo>
                <a:lnTo>
                  <a:pt x="10667" y="589787"/>
                </a:lnTo>
                <a:lnTo>
                  <a:pt x="10667" y="585215"/>
                </a:lnTo>
                <a:close/>
              </a:path>
              <a:path w="6411595" h="594359">
                <a:moveTo>
                  <a:pt x="6400799" y="585215"/>
                </a:moveTo>
                <a:lnTo>
                  <a:pt x="10667" y="585215"/>
                </a:lnTo>
                <a:lnTo>
                  <a:pt x="10667" y="589787"/>
                </a:lnTo>
                <a:lnTo>
                  <a:pt x="6400799" y="589787"/>
                </a:lnTo>
                <a:lnTo>
                  <a:pt x="6400799" y="585215"/>
                </a:lnTo>
                <a:close/>
              </a:path>
              <a:path w="6411595" h="594359">
                <a:moveTo>
                  <a:pt x="6400799" y="4571"/>
                </a:moveTo>
                <a:lnTo>
                  <a:pt x="6400799" y="589787"/>
                </a:lnTo>
                <a:lnTo>
                  <a:pt x="6405371" y="585215"/>
                </a:lnTo>
                <a:lnTo>
                  <a:pt x="6411467" y="585215"/>
                </a:lnTo>
                <a:lnTo>
                  <a:pt x="6411467" y="10667"/>
                </a:lnTo>
                <a:lnTo>
                  <a:pt x="6405371" y="10667"/>
                </a:lnTo>
                <a:lnTo>
                  <a:pt x="6400799" y="4571"/>
                </a:lnTo>
                <a:close/>
              </a:path>
              <a:path w="6411595" h="594359">
                <a:moveTo>
                  <a:pt x="6411467" y="585215"/>
                </a:moveTo>
                <a:lnTo>
                  <a:pt x="6405371" y="585215"/>
                </a:lnTo>
                <a:lnTo>
                  <a:pt x="6400799" y="589787"/>
                </a:lnTo>
                <a:lnTo>
                  <a:pt x="6411467" y="589787"/>
                </a:lnTo>
                <a:lnTo>
                  <a:pt x="6411467" y="585215"/>
                </a:lnTo>
                <a:close/>
              </a:path>
              <a:path w="6411595" h="59435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411595" h="594359">
                <a:moveTo>
                  <a:pt x="6400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400799" y="10667"/>
                </a:lnTo>
                <a:lnTo>
                  <a:pt x="6400799" y="4571"/>
                </a:lnTo>
                <a:close/>
              </a:path>
              <a:path w="6411595" h="594359">
                <a:moveTo>
                  <a:pt x="6411467" y="4571"/>
                </a:moveTo>
                <a:lnTo>
                  <a:pt x="6400799" y="4571"/>
                </a:lnTo>
                <a:lnTo>
                  <a:pt x="6405371" y="10667"/>
                </a:lnTo>
                <a:lnTo>
                  <a:pt x="6411467" y="10667"/>
                </a:lnTo>
                <a:lnTo>
                  <a:pt x="6411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892212" y="6301667"/>
            <a:ext cx="581850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1440" marR="5080" indent="-1349375">
              <a:lnSpc>
                <a:spcPct val="100000"/>
              </a:lnSpc>
            </a:pPr>
            <a:r>
              <a:rPr sz="1600" b="1" spc="-4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im</a:t>
            </a:r>
            <a:r>
              <a:rPr sz="1600" b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using</a:t>
            </a:r>
            <a:r>
              <a:rPr sz="16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pro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uct</a:t>
            </a:r>
            <a:r>
              <a:rPr sz="1600" b="1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list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stored</a:t>
            </a:r>
            <a:r>
              <a:rPr sz="1600" b="1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in</a:t>
            </a:r>
            <a:r>
              <a:rPr sz="1600" b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hard</a:t>
            </a:r>
            <a:r>
              <a:rPr sz="1600" b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disk</a:t>
            </a:r>
            <a:r>
              <a:rPr sz="1600" b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helped</a:t>
            </a:r>
            <a:r>
              <a:rPr sz="1600" b="1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 cust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mers</a:t>
            </a:r>
            <a:r>
              <a:rPr sz="16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to</a:t>
            </a:r>
            <a:r>
              <a:rPr sz="1600" b="1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reco</a:t>
            </a:r>
            <a:r>
              <a:rPr sz="1600" b="1" spc="-45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er</a:t>
            </a:r>
            <a:r>
              <a:rPr sz="1600" b="1" spc="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eir</a:t>
            </a:r>
            <a:r>
              <a:rPr sz="1600" b="1" spc="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74728" y="4020311"/>
            <a:ext cx="1102995" cy="867410"/>
          </a:xfrm>
          <a:custGeom>
            <a:avLst/>
            <a:gdLst/>
            <a:ahLst/>
            <a:cxnLst/>
            <a:rect l="l" t="t" r="r" b="b"/>
            <a:pathLst>
              <a:path w="1102995" h="867410">
                <a:moveTo>
                  <a:pt x="81977" y="399332"/>
                </a:moveTo>
                <a:lnTo>
                  <a:pt x="70079" y="422235"/>
                </a:lnTo>
                <a:lnTo>
                  <a:pt x="71135" y="426719"/>
                </a:lnTo>
                <a:lnTo>
                  <a:pt x="77231" y="451103"/>
                </a:lnTo>
                <a:lnTo>
                  <a:pt x="93995" y="499871"/>
                </a:lnTo>
                <a:lnTo>
                  <a:pt x="115331" y="548639"/>
                </a:lnTo>
                <a:lnTo>
                  <a:pt x="141239" y="594359"/>
                </a:lnTo>
                <a:lnTo>
                  <a:pt x="170195" y="637031"/>
                </a:lnTo>
                <a:lnTo>
                  <a:pt x="203723" y="678179"/>
                </a:lnTo>
                <a:lnTo>
                  <a:pt x="240299" y="716279"/>
                </a:lnTo>
                <a:lnTo>
                  <a:pt x="279923" y="751331"/>
                </a:lnTo>
                <a:lnTo>
                  <a:pt x="321071" y="781811"/>
                </a:lnTo>
                <a:lnTo>
                  <a:pt x="343931" y="795527"/>
                </a:lnTo>
                <a:lnTo>
                  <a:pt x="365267" y="809243"/>
                </a:lnTo>
                <a:lnTo>
                  <a:pt x="410987" y="830579"/>
                </a:lnTo>
                <a:lnTo>
                  <a:pt x="435371" y="839723"/>
                </a:lnTo>
                <a:lnTo>
                  <a:pt x="458230" y="848867"/>
                </a:lnTo>
                <a:lnTo>
                  <a:pt x="506998" y="861059"/>
                </a:lnTo>
                <a:lnTo>
                  <a:pt x="557290" y="867155"/>
                </a:lnTo>
                <a:lnTo>
                  <a:pt x="606058" y="867155"/>
                </a:lnTo>
                <a:lnTo>
                  <a:pt x="679210" y="858011"/>
                </a:lnTo>
                <a:lnTo>
                  <a:pt x="702070" y="851915"/>
                </a:lnTo>
                <a:lnTo>
                  <a:pt x="726454" y="845819"/>
                </a:lnTo>
                <a:lnTo>
                  <a:pt x="772174" y="830579"/>
                </a:lnTo>
                <a:lnTo>
                  <a:pt x="775984" y="829055"/>
                </a:lnTo>
                <a:lnTo>
                  <a:pt x="557290" y="829055"/>
                </a:lnTo>
                <a:lnTo>
                  <a:pt x="513094" y="822959"/>
                </a:lnTo>
                <a:lnTo>
                  <a:pt x="491758" y="818387"/>
                </a:lnTo>
                <a:lnTo>
                  <a:pt x="468898" y="812291"/>
                </a:lnTo>
                <a:lnTo>
                  <a:pt x="447563" y="804671"/>
                </a:lnTo>
                <a:lnTo>
                  <a:pt x="426227" y="795527"/>
                </a:lnTo>
                <a:lnTo>
                  <a:pt x="403367" y="786383"/>
                </a:lnTo>
                <a:lnTo>
                  <a:pt x="383555" y="774191"/>
                </a:lnTo>
                <a:lnTo>
                  <a:pt x="362219" y="763523"/>
                </a:lnTo>
                <a:lnTo>
                  <a:pt x="322595" y="736091"/>
                </a:lnTo>
                <a:lnTo>
                  <a:pt x="284495" y="705611"/>
                </a:lnTo>
                <a:lnTo>
                  <a:pt x="247919" y="670559"/>
                </a:lnTo>
                <a:lnTo>
                  <a:pt x="215915" y="633983"/>
                </a:lnTo>
                <a:lnTo>
                  <a:pt x="186959" y="594359"/>
                </a:lnTo>
                <a:lnTo>
                  <a:pt x="148859" y="530351"/>
                </a:lnTo>
                <a:lnTo>
                  <a:pt x="129047" y="486155"/>
                </a:lnTo>
                <a:lnTo>
                  <a:pt x="117952" y="452872"/>
                </a:lnTo>
                <a:lnTo>
                  <a:pt x="81977" y="399332"/>
                </a:lnTo>
                <a:close/>
              </a:path>
              <a:path w="1102995" h="867410">
                <a:moveTo>
                  <a:pt x="866662" y="0"/>
                </a:moveTo>
                <a:lnTo>
                  <a:pt x="855994" y="0"/>
                </a:lnTo>
                <a:lnTo>
                  <a:pt x="854470" y="38099"/>
                </a:lnTo>
                <a:lnTo>
                  <a:pt x="865138" y="38099"/>
                </a:lnTo>
                <a:lnTo>
                  <a:pt x="872758" y="39623"/>
                </a:lnTo>
                <a:lnTo>
                  <a:pt x="918478" y="62483"/>
                </a:lnTo>
                <a:lnTo>
                  <a:pt x="953530" y="97535"/>
                </a:lnTo>
                <a:lnTo>
                  <a:pt x="971818" y="118871"/>
                </a:lnTo>
                <a:lnTo>
                  <a:pt x="979438" y="131063"/>
                </a:lnTo>
                <a:lnTo>
                  <a:pt x="988582" y="144779"/>
                </a:lnTo>
                <a:lnTo>
                  <a:pt x="1003822" y="172211"/>
                </a:lnTo>
                <a:lnTo>
                  <a:pt x="1009918" y="187451"/>
                </a:lnTo>
                <a:lnTo>
                  <a:pt x="1023634" y="219455"/>
                </a:lnTo>
                <a:lnTo>
                  <a:pt x="1035826" y="251459"/>
                </a:lnTo>
                <a:lnTo>
                  <a:pt x="1046494" y="286511"/>
                </a:lnTo>
                <a:lnTo>
                  <a:pt x="1054114" y="323087"/>
                </a:lnTo>
                <a:lnTo>
                  <a:pt x="1060210" y="359663"/>
                </a:lnTo>
                <a:lnTo>
                  <a:pt x="1064782" y="414527"/>
                </a:lnTo>
                <a:lnTo>
                  <a:pt x="1064782" y="434339"/>
                </a:lnTo>
                <a:lnTo>
                  <a:pt x="1058686" y="487679"/>
                </a:lnTo>
                <a:lnTo>
                  <a:pt x="1041922" y="542543"/>
                </a:lnTo>
                <a:lnTo>
                  <a:pt x="1032778" y="559307"/>
                </a:lnTo>
                <a:lnTo>
                  <a:pt x="1023634" y="577595"/>
                </a:lnTo>
                <a:lnTo>
                  <a:pt x="1002298" y="611123"/>
                </a:lnTo>
                <a:lnTo>
                  <a:pt x="990106" y="627887"/>
                </a:lnTo>
                <a:lnTo>
                  <a:pt x="976390" y="643127"/>
                </a:lnTo>
                <a:lnTo>
                  <a:pt x="962674" y="659891"/>
                </a:lnTo>
                <a:lnTo>
                  <a:pt x="930670" y="690371"/>
                </a:lnTo>
                <a:lnTo>
                  <a:pt x="897142" y="717803"/>
                </a:lnTo>
                <a:lnTo>
                  <a:pt x="860566" y="743711"/>
                </a:lnTo>
                <a:lnTo>
                  <a:pt x="820942" y="766571"/>
                </a:lnTo>
                <a:lnTo>
                  <a:pt x="779794" y="786383"/>
                </a:lnTo>
                <a:lnTo>
                  <a:pt x="737122" y="803147"/>
                </a:lnTo>
                <a:lnTo>
                  <a:pt x="714262" y="809243"/>
                </a:lnTo>
                <a:lnTo>
                  <a:pt x="692926" y="815339"/>
                </a:lnTo>
                <a:lnTo>
                  <a:pt x="670066" y="819911"/>
                </a:lnTo>
                <a:lnTo>
                  <a:pt x="648730" y="824483"/>
                </a:lnTo>
                <a:lnTo>
                  <a:pt x="625870" y="827531"/>
                </a:lnTo>
                <a:lnTo>
                  <a:pt x="603010" y="829055"/>
                </a:lnTo>
                <a:lnTo>
                  <a:pt x="775984" y="829055"/>
                </a:lnTo>
                <a:lnTo>
                  <a:pt x="817894" y="810767"/>
                </a:lnTo>
                <a:lnTo>
                  <a:pt x="860566" y="787907"/>
                </a:lnTo>
                <a:lnTo>
                  <a:pt x="901714" y="761999"/>
                </a:lnTo>
                <a:lnTo>
                  <a:pt x="956578" y="717803"/>
                </a:lnTo>
                <a:lnTo>
                  <a:pt x="973342" y="701039"/>
                </a:lnTo>
                <a:lnTo>
                  <a:pt x="990106" y="685799"/>
                </a:lnTo>
                <a:lnTo>
                  <a:pt x="1005346" y="667511"/>
                </a:lnTo>
                <a:lnTo>
                  <a:pt x="1020586" y="650747"/>
                </a:lnTo>
                <a:lnTo>
                  <a:pt x="1034302" y="632459"/>
                </a:lnTo>
                <a:lnTo>
                  <a:pt x="1046494" y="614171"/>
                </a:lnTo>
                <a:lnTo>
                  <a:pt x="1057162" y="594359"/>
                </a:lnTo>
                <a:lnTo>
                  <a:pt x="1067830" y="576071"/>
                </a:lnTo>
                <a:lnTo>
                  <a:pt x="1076974" y="556259"/>
                </a:lnTo>
                <a:lnTo>
                  <a:pt x="1084594" y="536447"/>
                </a:lnTo>
                <a:lnTo>
                  <a:pt x="1090690" y="515111"/>
                </a:lnTo>
                <a:lnTo>
                  <a:pt x="1096786" y="495299"/>
                </a:lnTo>
                <a:lnTo>
                  <a:pt x="1099834" y="473963"/>
                </a:lnTo>
                <a:lnTo>
                  <a:pt x="1101358" y="454151"/>
                </a:lnTo>
                <a:lnTo>
                  <a:pt x="1102882" y="432815"/>
                </a:lnTo>
                <a:lnTo>
                  <a:pt x="1102882" y="413003"/>
                </a:lnTo>
                <a:lnTo>
                  <a:pt x="1099834" y="373379"/>
                </a:lnTo>
                <a:lnTo>
                  <a:pt x="1096786" y="353567"/>
                </a:lnTo>
                <a:lnTo>
                  <a:pt x="1095262" y="333755"/>
                </a:lnTo>
                <a:lnTo>
                  <a:pt x="1090690" y="313943"/>
                </a:lnTo>
                <a:lnTo>
                  <a:pt x="1083070" y="275843"/>
                </a:lnTo>
                <a:lnTo>
                  <a:pt x="1072402" y="239267"/>
                </a:lnTo>
                <a:lnTo>
                  <a:pt x="1058686" y="204215"/>
                </a:lnTo>
                <a:lnTo>
                  <a:pt x="1044970" y="170687"/>
                </a:lnTo>
                <a:lnTo>
                  <a:pt x="1037350" y="153923"/>
                </a:lnTo>
                <a:lnTo>
                  <a:pt x="1028206" y="138683"/>
                </a:lnTo>
                <a:lnTo>
                  <a:pt x="1020586" y="124967"/>
                </a:lnTo>
                <a:lnTo>
                  <a:pt x="993154" y="83819"/>
                </a:lnTo>
                <a:lnTo>
                  <a:pt x="961150" y="48767"/>
                </a:lnTo>
                <a:lnTo>
                  <a:pt x="927622" y="22859"/>
                </a:lnTo>
                <a:lnTo>
                  <a:pt x="892570" y="6095"/>
                </a:lnTo>
                <a:lnTo>
                  <a:pt x="880378" y="3047"/>
                </a:lnTo>
                <a:lnTo>
                  <a:pt x="866662" y="0"/>
                </a:lnTo>
                <a:close/>
              </a:path>
              <a:path w="1102995" h="867410">
                <a:moveTo>
                  <a:pt x="77231" y="323087"/>
                </a:moveTo>
                <a:lnTo>
                  <a:pt x="2555" y="470915"/>
                </a:lnTo>
                <a:lnTo>
                  <a:pt x="0" y="480114"/>
                </a:lnTo>
                <a:lnTo>
                  <a:pt x="4563" y="489608"/>
                </a:lnTo>
                <a:lnTo>
                  <a:pt x="16575" y="497845"/>
                </a:lnTo>
                <a:lnTo>
                  <a:pt x="27905" y="495922"/>
                </a:lnTo>
                <a:lnTo>
                  <a:pt x="36083" y="487679"/>
                </a:lnTo>
                <a:lnTo>
                  <a:pt x="70079" y="422235"/>
                </a:lnTo>
                <a:lnTo>
                  <a:pt x="65039" y="400811"/>
                </a:lnTo>
                <a:lnTo>
                  <a:pt x="61991" y="374903"/>
                </a:lnTo>
                <a:lnTo>
                  <a:pt x="60467" y="362711"/>
                </a:lnTo>
                <a:lnTo>
                  <a:pt x="98567" y="359663"/>
                </a:lnTo>
                <a:lnTo>
                  <a:pt x="101347" y="359663"/>
                </a:lnTo>
                <a:lnTo>
                  <a:pt x="77231" y="323087"/>
                </a:lnTo>
                <a:close/>
              </a:path>
              <a:path w="1102995" h="867410">
                <a:moveTo>
                  <a:pt x="101347" y="359663"/>
                </a:moveTo>
                <a:lnTo>
                  <a:pt x="98567" y="359663"/>
                </a:lnTo>
                <a:lnTo>
                  <a:pt x="100091" y="370331"/>
                </a:lnTo>
                <a:lnTo>
                  <a:pt x="103139" y="393191"/>
                </a:lnTo>
                <a:lnTo>
                  <a:pt x="113807" y="440435"/>
                </a:lnTo>
                <a:lnTo>
                  <a:pt x="142210" y="488974"/>
                </a:lnTo>
                <a:lnTo>
                  <a:pt x="153028" y="490603"/>
                </a:lnTo>
                <a:lnTo>
                  <a:pt x="166282" y="485045"/>
                </a:lnTo>
                <a:lnTo>
                  <a:pt x="171086" y="474190"/>
                </a:lnTo>
                <a:lnTo>
                  <a:pt x="168671" y="461771"/>
                </a:lnTo>
                <a:lnTo>
                  <a:pt x="101347" y="359663"/>
                </a:lnTo>
                <a:close/>
              </a:path>
              <a:path w="1102995" h="867410">
                <a:moveTo>
                  <a:pt x="100091" y="370331"/>
                </a:moveTo>
                <a:lnTo>
                  <a:pt x="97043" y="370331"/>
                </a:lnTo>
                <a:lnTo>
                  <a:pt x="81977" y="399332"/>
                </a:lnTo>
                <a:lnTo>
                  <a:pt x="117952" y="452872"/>
                </a:lnTo>
                <a:lnTo>
                  <a:pt x="113807" y="440435"/>
                </a:lnTo>
                <a:lnTo>
                  <a:pt x="107711" y="417575"/>
                </a:lnTo>
                <a:lnTo>
                  <a:pt x="103139" y="393191"/>
                </a:lnTo>
                <a:lnTo>
                  <a:pt x="100091" y="370331"/>
                </a:lnTo>
                <a:close/>
              </a:path>
              <a:path w="1102995" h="867410">
                <a:moveTo>
                  <a:pt x="98567" y="359663"/>
                </a:moveTo>
                <a:lnTo>
                  <a:pt x="60467" y="362711"/>
                </a:lnTo>
                <a:lnTo>
                  <a:pt x="61991" y="374903"/>
                </a:lnTo>
                <a:lnTo>
                  <a:pt x="65039" y="400811"/>
                </a:lnTo>
                <a:lnTo>
                  <a:pt x="70079" y="422235"/>
                </a:lnTo>
                <a:lnTo>
                  <a:pt x="81977" y="399332"/>
                </a:lnTo>
                <a:lnTo>
                  <a:pt x="63515" y="371855"/>
                </a:lnTo>
                <a:lnTo>
                  <a:pt x="97043" y="370331"/>
                </a:lnTo>
                <a:lnTo>
                  <a:pt x="100091" y="370331"/>
                </a:lnTo>
                <a:lnTo>
                  <a:pt x="98567" y="359663"/>
                </a:lnTo>
                <a:close/>
              </a:path>
              <a:path w="1102995" h="867410">
                <a:moveTo>
                  <a:pt x="97043" y="370331"/>
                </a:moveTo>
                <a:lnTo>
                  <a:pt x="63515" y="371855"/>
                </a:lnTo>
                <a:lnTo>
                  <a:pt x="81977" y="399332"/>
                </a:lnTo>
                <a:lnTo>
                  <a:pt x="97043" y="37033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74728" y="4020311"/>
            <a:ext cx="1102995" cy="867410"/>
          </a:xfrm>
          <a:custGeom>
            <a:avLst/>
            <a:gdLst/>
            <a:ahLst/>
            <a:cxnLst/>
            <a:rect l="l" t="t" r="r" b="b"/>
            <a:pathLst>
              <a:path w="1102995" h="867410">
                <a:moveTo>
                  <a:pt x="81977" y="399332"/>
                </a:moveTo>
                <a:lnTo>
                  <a:pt x="70079" y="422235"/>
                </a:lnTo>
                <a:lnTo>
                  <a:pt x="71135" y="426719"/>
                </a:lnTo>
                <a:lnTo>
                  <a:pt x="77231" y="451103"/>
                </a:lnTo>
                <a:lnTo>
                  <a:pt x="93995" y="499871"/>
                </a:lnTo>
                <a:lnTo>
                  <a:pt x="115331" y="548639"/>
                </a:lnTo>
                <a:lnTo>
                  <a:pt x="141239" y="594359"/>
                </a:lnTo>
                <a:lnTo>
                  <a:pt x="170195" y="637031"/>
                </a:lnTo>
                <a:lnTo>
                  <a:pt x="203723" y="678179"/>
                </a:lnTo>
                <a:lnTo>
                  <a:pt x="240299" y="716279"/>
                </a:lnTo>
                <a:lnTo>
                  <a:pt x="279923" y="751331"/>
                </a:lnTo>
                <a:lnTo>
                  <a:pt x="321071" y="781811"/>
                </a:lnTo>
                <a:lnTo>
                  <a:pt x="343931" y="795527"/>
                </a:lnTo>
                <a:lnTo>
                  <a:pt x="365267" y="809243"/>
                </a:lnTo>
                <a:lnTo>
                  <a:pt x="410987" y="830579"/>
                </a:lnTo>
                <a:lnTo>
                  <a:pt x="435371" y="839723"/>
                </a:lnTo>
                <a:lnTo>
                  <a:pt x="458230" y="848867"/>
                </a:lnTo>
                <a:lnTo>
                  <a:pt x="506998" y="861059"/>
                </a:lnTo>
                <a:lnTo>
                  <a:pt x="557290" y="867155"/>
                </a:lnTo>
                <a:lnTo>
                  <a:pt x="606058" y="867155"/>
                </a:lnTo>
                <a:lnTo>
                  <a:pt x="679210" y="858011"/>
                </a:lnTo>
                <a:lnTo>
                  <a:pt x="702070" y="851915"/>
                </a:lnTo>
                <a:lnTo>
                  <a:pt x="726454" y="845819"/>
                </a:lnTo>
                <a:lnTo>
                  <a:pt x="772174" y="830579"/>
                </a:lnTo>
                <a:lnTo>
                  <a:pt x="775984" y="829055"/>
                </a:lnTo>
                <a:lnTo>
                  <a:pt x="557290" y="829055"/>
                </a:lnTo>
                <a:lnTo>
                  <a:pt x="513094" y="822959"/>
                </a:lnTo>
                <a:lnTo>
                  <a:pt x="491758" y="818387"/>
                </a:lnTo>
                <a:lnTo>
                  <a:pt x="468898" y="812291"/>
                </a:lnTo>
                <a:lnTo>
                  <a:pt x="447563" y="804671"/>
                </a:lnTo>
                <a:lnTo>
                  <a:pt x="426227" y="795527"/>
                </a:lnTo>
                <a:lnTo>
                  <a:pt x="403367" y="786383"/>
                </a:lnTo>
                <a:lnTo>
                  <a:pt x="383555" y="774191"/>
                </a:lnTo>
                <a:lnTo>
                  <a:pt x="362219" y="763523"/>
                </a:lnTo>
                <a:lnTo>
                  <a:pt x="322595" y="736091"/>
                </a:lnTo>
                <a:lnTo>
                  <a:pt x="284495" y="705611"/>
                </a:lnTo>
                <a:lnTo>
                  <a:pt x="247919" y="670559"/>
                </a:lnTo>
                <a:lnTo>
                  <a:pt x="215915" y="633983"/>
                </a:lnTo>
                <a:lnTo>
                  <a:pt x="186959" y="594359"/>
                </a:lnTo>
                <a:lnTo>
                  <a:pt x="148859" y="530351"/>
                </a:lnTo>
                <a:lnTo>
                  <a:pt x="129047" y="486155"/>
                </a:lnTo>
                <a:lnTo>
                  <a:pt x="117952" y="452872"/>
                </a:lnTo>
                <a:lnTo>
                  <a:pt x="81977" y="399332"/>
                </a:lnTo>
                <a:close/>
              </a:path>
              <a:path w="1102995" h="867410">
                <a:moveTo>
                  <a:pt x="866662" y="0"/>
                </a:moveTo>
                <a:lnTo>
                  <a:pt x="855994" y="0"/>
                </a:lnTo>
                <a:lnTo>
                  <a:pt x="854470" y="38099"/>
                </a:lnTo>
                <a:lnTo>
                  <a:pt x="865138" y="38099"/>
                </a:lnTo>
                <a:lnTo>
                  <a:pt x="872758" y="39623"/>
                </a:lnTo>
                <a:lnTo>
                  <a:pt x="918478" y="62483"/>
                </a:lnTo>
                <a:lnTo>
                  <a:pt x="953530" y="97535"/>
                </a:lnTo>
                <a:lnTo>
                  <a:pt x="971818" y="118871"/>
                </a:lnTo>
                <a:lnTo>
                  <a:pt x="979438" y="131063"/>
                </a:lnTo>
                <a:lnTo>
                  <a:pt x="988582" y="144779"/>
                </a:lnTo>
                <a:lnTo>
                  <a:pt x="1003822" y="172211"/>
                </a:lnTo>
                <a:lnTo>
                  <a:pt x="1009918" y="187451"/>
                </a:lnTo>
                <a:lnTo>
                  <a:pt x="1023634" y="219455"/>
                </a:lnTo>
                <a:lnTo>
                  <a:pt x="1035826" y="251459"/>
                </a:lnTo>
                <a:lnTo>
                  <a:pt x="1046494" y="286511"/>
                </a:lnTo>
                <a:lnTo>
                  <a:pt x="1054114" y="323087"/>
                </a:lnTo>
                <a:lnTo>
                  <a:pt x="1060210" y="359663"/>
                </a:lnTo>
                <a:lnTo>
                  <a:pt x="1064782" y="414527"/>
                </a:lnTo>
                <a:lnTo>
                  <a:pt x="1064782" y="434339"/>
                </a:lnTo>
                <a:lnTo>
                  <a:pt x="1058686" y="487679"/>
                </a:lnTo>
                <a:lnTo>
                  <a:pt x="1041922" y="542543"/>
                </a:lnTo>
                <a:lnTo>
                  <a:pt x="1032778" y="559307"/>
                </a:lnTo>
                <a:lnTo>
                  <a:pt x="1023634" y="577595"/>
                </a:lnTo>
                <a:lnTo>
                  <a:pt x="1002298" y="611123"/>
                </a:lnTo>
                <a:lnTo>
                  <a:pt x="990106" y="627887"/>
                </a:lnTo>
                <a:lnTo>
                  <a:pt x="976390" y="643127"/>
                </a:lnTo>
                <a:lnTo>
                  <a:pt x="962674" y="659891"/>
                </a:lnTo>
                <a:lnTo>
                  <a:pt x="930670" y="690371"/>
                </a:lnTo>
                <a:lnTo>
                  <a:pt x="897142" y="717803"/>
                </a:lnTo>
                <a:lnTo>
                  <a:pt x="860566" y="743711"/>
                </a:lnTo>
                <a:lnTo>
                  <a:pt x="820942" y="766571"/>
                </a:lnTo>
                <a:lnTo>
                  <a:pt x="779794" y="786383"/>
                </a:lnTo>
                <a:lnTo>
                  <a:pt x="737122" y="803147"/>
                </a:lnTo>
                <a:lnTo>
                  <a:pt x="714262" y="809243"/>
                </a:lnTo>
                <a:lnTo>
                  <a:pt x="692926" y="815339"/>
                </a:lnTo>
                <a:lnTo>
                  <a:pt x="670066" y="819911"/>
                </a:lnTo>
                <a:lnTo>
                  <a:pt x="648730" y="824483"/>
                </a:lnTo>
                <a:lnTo>
                  <a:pt x="625870" y="827531"/>
                </a:lnTo>
                <a:lnTo>
                  <a:pt x="603010" y="829055"/>
                </a:lnTo>
                <a:lnTo>
                  <a:pt x="775984" y="829055"/>
                </a:lnTo>
                <a:lnTo>
                  <a:pt x="817894" y="810767"/>
                </a:lnTo>
                <a:lnTo>
                  <a:pt x="860566" y="787907"/>
                </a:lnTo>
                <a:lnTo>
                  <a:pt x="901714" y="761999"/>
                </a:lnTo>
                <a:lnTo>
                  <a:pt x="956578" y="717803"/>
                </a:lnTo>
                <a:lnTo>
                  <a:pt x="973342" y="701039"/>
                </a:lnTo>
                <a:lnTo>
                  <a:pt x="990106" y="685799"/>
                </a:lnTo>
                <a:lnTo>
                  <a:pt x="1005346" y="667511"/>
                </a:lnTo>
                <a:lnTo>
                  <a:pt x="1020586" y="650747"/>
                </a:lnTo>
                <a:lnTo>
                  <a:pt x="1034302" y="632459"/>
                </a:lnTo>
                <a:lnTo>
                  <a:pt x="1046494" y="614171"/>
                </a:lnTo>
                <a:lnTo>
                  <a:pt x="1057162" y="594359"/>
                </a:lnTo>
                <a:lnTo>
                  <a:pt x="1067830" y="576071"/>
                </a:lnTo>
                <a:lnTo>
                  <a:pt x="1076974" y="556259"/>
                </a:lnTo>
                <a:lnTo>
                  <a:pt x="1084594" y="536447"/>
                </a:lnTo>
                <a:lnTo>
                  <a:pt x="1090690" y="515111"/>
                </a:lnTo>
                <a:lnTo>
                  <a:pt x="1096786" y="495299"/>
                </a:lnTo>
                <a:lnTo>
                  <a:pt x="1099834" y="473963"/>
                </a:lnTo>
                <a:lnTo>
                  <a:pt x="1101358" y="454151"/>
                </a:lnTo>
                <a:lnTo>
                  <a:pt x="1102882" y="432815"/>
                </a:lnTo>
                <a:lnTo>
                  <a:pt x="1102882" y="413003"/>
                </a:lnTo>
                <a:lnTo>
                  <a:pt x="1099834" y="373379"/>
                </a:lnTo>
                <a:lnTo>
                  <a:pt x="1096786" y="353567"/>
                </a:lnTo>
                <a:lnTo>
                  <a:pt x="1095262" y="333755"/>
                </a:lnTo>
                <a:lnTo>
                  <a:pt x="1090690" y="313943"/>
                </a:lnTo>
                <a:lnTo>
                  <a:pt x="1083070" y="275843"/>
                </a:lnTo>
                <a:lnTo>
                  <a:pt x="1072402" y="239267"/>
                </a:lnTo>
                <a:lnTo>
                  <a:pt x="1058686" y="204215"/>
                </a:lnTo>
                <a:lnTo>
                  <a:pt x="1044970" y="170687"/>
                </a:lnTo>
                <a:lnTo>
                  <a:pt x="1037350" y="153923"/>
                </a:lnTo>
                <a:lnTo>
                  <a:pt x="1028206" y="138683"/>
                </a:lnTo>
                <a:lnTo>
                  <a:pt x="1020586" y="124967"/>
                </a:lnTo>
                <a:lnTo>
                  <a:pt x="993154" y="83819"/>
                </a:lnTo>
                <a:lnTo>
                  <a:pt x="961150" y="48767"/>
                </a:lnTo>
                <a:lnTo>
                  <a:pt x="927622" y="22859"/>
                </a:lnTo>
                <a:lnTo>
                  <a:pt x="892570" y="6095"/>
                </a:lnTo>
                <a:lnTo>
                  <a:pt x="880378" y="3047"/>
                </a:lnTo>
                <a:lnTo>
                  <a:pt x="866662" y="0"/>
                </a:lnTo>
                <a:close/>
              </a:path>
              <a:path w="1102995" h="867410">
                <a:moveTo>
                  <a:pt x="77231" y="323087"/>
                </a:moveTo>
                <a:lnTo>
                  <a:pt x="2555" y="470915"/>
                </a:lnTo>
                <a:lnTo>
                  <a:pt x="0" y="480114"/>
                </a:lnTo>
                <a:lnTo>
                  <a:pt x="4563" y="489608"/>
                </a:lnTo>
                <a:lnTo>
                  <a:pt x="16575" y="497845"/>
                </a:lnTo>
                <a:lnTo>
                  <a:pt x="27905" y="495922"/>
                </a:lnTo>
                <a:lnTo>
                  <a:pt x="36083" y="487679"/>
                </a:lnTo>
                <a:lnTo>
                  <a:pt x="70079" y="422235"/>
                </a:lnTo>
                <a:lnTo>
                  <a:pt x="65039" y="400811"/>
                </a:lnTo>
                <a:lnTo>
                  <a:pt x="61991" y="374903"/>
                </a:lnTo>
                <a:lnTo>
                  <a:pt x="60467" y="362711"/>
                </a:lnTo>
                <a:lnTo>
                  <a:pt x="98567" y="359663"/>
                </a:lnTo>
                <a:lnTo>
                  <a:pt x="101347" y="359663"/>
                </a:lnTo>
                <a:lnTo>
                  <a:pt x="77231" y="323087"/>
                </a:lnTo>
                <a:close/>
              </a:path>
              <a:path w="1102995" h="867410">
                <a:moveTo>
                  <a:pt x="101347" y="359663"/>
                </a:moveTo>
                <a:lnTo>
                  <a:pt x="98567" y="359663"/>
                </a:lnTo>
                <a:lnTo>
                  <a:pt x="100091" y="370331"/>
                </a:lnTo>
                <a:lnTo>
                  <a:pt x="103139" y="393191"/>
                </a:lnTo>
                <a:lnTo>
                  <a:pt x="113807" y="440435"/>
                </a:lnTo>
                <a:lnTo>
                  <a:pt x="142210" y="488974"/>
                </a:lnTo>
                <a:lnTo>
                  <a:pt x="153028" y="490603"/>
                </a:lnTo>
                <a:lnTo>
                  <a:pt x="166282" y="485045"/>
                </a:lnTo>
                <a:lnTo>
                  <a:pt x="171086" y="474190"/>
                </a:lnTo>
                <a:lnTo>
                  <a:pt x="168671" y="461771"/>
                </a:lnTo>
                <a:lnTo>
                  <a:pt x="101347" y="359663"/>
                </a:lnTo>
                <a:close/>
              </a:path>
              <a:path w="1102995" h="867410">
                <a:moveTo>
                  <a:pt x="100091" y="370331"/>
                </a:moveTo>
                <a:lnTo>
                  <a:pt x="97043" y="370331"/>
                </a:lnTo>
                <a:lnTo>
                  <a:pt x="81977" y="399332"/>
                </a:lnTo>
                <a:lnTo>
                  <a:pt x="117952" y="452872"/>
                </a:lnTo>
                <a:lnTo>
                  <a:pt x="113807" y="440435"/>
                </a:lnTo>
                <a:lnTo>
                  <a:pt x="107711" y="417575"/>
                </a:lnTo>
                <a:lnTo>
                  <a:pt x="103139" y="393191"/>
                </a:lnTo>
                <a:lnTo>
                  <a:pt x="100091" y="370331"/>
                </a:lnTo>
                <a:close/>
              </a:path>
              <a:path w="1102995" h="867410">
                <a:moveTo>
                  <a:pt x="98567" y="359663"/>
                </a:moveTo>
                <a:lnTo>
                  <a:pt x="60467" y="362711"/>
                </a:lnTo>
                <a:lnTo>
                  <a:pt x="61991" y="374903"/>
                </a:lnTo>
                <a:lnTo>
                  <a:pt x="65039" y="400811"/>
                </a:lnTo>
                <a:lnTo>
                  <a:pt x="70079" y="422235"/>
                </a:lnTo>
                <a:lnTo>
                  <a:pt x="81977" y="399332"/>
                </a:lnTo>
                <a:lnTo>
                  <a:pt x="63515" y="371855"/>
                </a:lnTo>
                <a:lnTo>
                  <a:pt x="97043" y="370331"/>
                </a:lnTo>
                <a:lnTo>
                  <a:pt x="100091" y="370331"/>
                </a:lnTo>
                <a:lnTo>
                  <a:pt x="98567" y="359663"/>
                </a:lnTo>
                <a:close/>
              </a:path>
              <a:path w="1102995" h="867410">
                <a:moveTo>
                  <a:pt x="97043" y="370331"/>
                </a:moveTo>
                <a:lnTo>
                  <a:pt x="63515" y="371855"/>
                </a:lnTo>
                <a:lnTo>
                  <a:pt x="81977" y="399332"/>
                </a:lnTo>
                <a:lnTo>
                  <a:pt x="97043" y="37033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914400"/>
            <a:ext cx="44215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1160" algn="l"/>
              </a:tabLst>
            </a:pPr>
            <a:r>
              <a:rPr sz="4000" dirty="0">
                <a:latin typeface="+mj-lt"/>
                <a:cs typeface="Arial"/>
              </a:rPr>
              <a:t>What</a:t>
            </a:r>
            <a:r>
              <a:rPr sz="4000" spc="-20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is	Ser</a:t>
            </a:r>
            <a:r>
              <a:rPr sz="4000" spc="5" dirty="0">
                <a:latin typeface="+mj-lt"/>
                <a:cs typeface="Arial"/>
              </a:rPr>
              <a:t>i</a:t>
            </a:r>
            <a:r>
              <a:rPr sz="4000" dirty="0">
                <a:latin typeface="+mj-lt"/>
                <a:cs typeface="Arial"/>
              </a:rPr>
              <a:t>a</a:t>
            </a:r>
            <a:r>
              <a:rPr sz="4000" spc="5" dirty="0">
                <a:latin typeface="+mj-lt"/>
                <a:cs typeface="Arial"/>
              </a:rPr>
              <a:t>l</a:t>
            </a:r>
            <a:r>
              <a:rPr sz="4000" dirty="0">
                <a:latin typeface="+mj-lt"/>
                <a:cs typeface="Arial"/>
              </a:rPr>
              <a:t>iz</a:t>
            </a:r>
            <a:r>
              <a:rPr sz="4000" spc="5" dirty="0">
                <a:latin typeface="+mj-lt"/>
                <a:cs typeface="Arial"/>
              </a:rPr>
              <a:t>a</a:t>
            </a:r>
            <a:r>
              <a:rPr sz="4000" dirty="0">
                <a:latin typeface="+mj-lt"/>
                <a:cs typeface="Arial"/>
              </a:rPr>
              <a:t>tion?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3187" y="6103620"/>
            <a:ext cx="7417434" cy="379730"/>
          </a:xfrm>
          <a:custGeom>
            <a:avLst/>
            <a:gdLst/>
            <a:ahLst/>
            <a:cxnLst/>
            <a:rect l="l" t="t" r="r" b="b"/>
            <a:pathLst>
              <a:path w="7417434" h="379729">
                <a:moveTo>
                  <a:pt x="74112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7411211" y="379475"/>
                </a:lnTo>
                <a:lnTo>
                  <a:pt x="7415783" y="377951"/>
                </a:lnTo>
                <a:lnTo>
                  <a:pt x="7417307" y="373379"/>
                </a:lnTo>
                <a:lnTo>
                  <a:pt x="4572" y="373379"/>
                </a:lnTo>
                <a:lnTo>
                  <a:pt x="4572" y="4571"/>
                </a:lnTo>
                <a:lnTo>
                  <a:pt x="7417307" y="4571"/>
                </a:lnTo>
                <a:lnTo>
                  <a:pt x="7415783" y="1523"/>
                </a:lnTo>
                <a:lnTo>
                  <a:pt x="7411211" y="0"/>
                </a:lnTo>
                <a:close/>
              </a:path>
              <a:path w="7417434" h="379729">
                <a:moveTo>
                  <a:pt x="7411212" y="4571"/>
                </a:moveTo>
                <a:lnTo>
                  <a:pt x="7411212" y="373379"/>
                </a:lnTo>
                <a:lnTo>
                  <a:pt x="7417307" y="373379"/>
                </a:lnTo>
                <a:lnTo>
                  <a:pt x="7417307" y="4571"/>
                </a:lnTo>
                <a:lnTo>
                  <a:pt x="741121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7759" y="6108191"/>
            <a:ext cx="7406639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187" y="6103620"/>
            <a:ext cx="7417434" cy="379730"/>
          </a:xfrm>
          <a:custGeom>
            <a:avLst/>
            <a:gdLst/>
            <a:ahLst/>
            <a:cxnLst/>
            <a:rect l="l" t="t" r="r" b="b"/>
            <a:pathLst>
              <a:path w="7417434" h="379729">
                <a:moveTo>
                  <a:pt x="74112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7411211" y="379475"/>
                </a:lnTo>
                <a:lnTo>
                  <a:pt x="7415783" y="377951"/>
                </a:lnTo>
                <a:lnTo>
                  <a:pt x="7417307" y="373379"/>
                </a:lnTo>
                <a:lnTo>
                  <a:pt x="10667" y="373379"/>
                </a:lnTo>
                <a:lnTo>
                  <a:pt x="4571" y="368807"/>
                </a:lnTo>
                <a:lnTo>
                  <a:pt x="10667" y="36880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7417307" y="4571"/>
                </a:lnTo>
                <a:lnTo>
                  <a:pt x="7415783" y="1523"/>
                </a:lnTo>
                <a:lnTo>
                  <a:pt x="7411211" y="0"/>
                </a:lnTo>
                <a:close/>
              </a:path>
              <a:path w="7417434" h="379729">
                <a:moveTo>
                  <a:pt x="10667" y="368807"/>
                </a:moveTo>
                <a:lnTo>
                  <a:pt x="4571" y="368807"/>
                </a:lnTo>
                <a:lnTo>
                  <a:pt x="10667" y="373379"/>
                </a:lnTo>
                <a:lnTo>
                  <a:pt x="10667" y="368807"/>
                </a:lnTo>
                <a:close/>
              </a:path>
              <a:path w="7417434" h="379729">
                <a:moveTo>
                  <a:pt x="7406639" y="368807"/>
                </a:moveTo>
                <a:lnTo>
                  <a:pt x="10667" y="368807"/>
                </a:lnTo>
                <a:lnTo>
                  <a:pt x="10667" y="373379"/>
                </a:lnTo>
                <a:lnTo>
                  <a:pt x="7406639" y="373379"/>
                </a:lnTo>
                <a:lnTo>
                  <a:pt x="7406639" y="368807"/>
                </a:lnTo>
                <a:close/>
              </a:path>
              <a:path w="7417434" h="379729">
                <a:moveTo>
                  <a:pt x="7406639" y="4571"/>
                </a:moveTo>
                <a:lnTo>
                  <a:pt x="7406639" y="373379"/>
                </a:lnTo>
                <a:lnTo>
                  <a:pt x="7411211" y="368807"/>
                </a:lnTo>
                <a:lnTo>
                  <a:pt x="7417307" y="368807"/>
                </a:lnTo>
                <a:lnTo>
                  <a:pt x="7417307" y="9143"/>
                </a:lnTo>
                <a:lnTo>
                  <a:pt x="7411211" y="9143"/>
                </a:lnTo>
                <a:lnTo>
                  <a:pt x="7406639" y="4571"/>
                </a:lnTo>
                <a:close/>
              </a:path>
              <a:path w="7417434" h="379729">
                <a:moveTo>
                  <a:pt x="7417307" y="368807"/>
                </a:moveTo>
                <a:lnTo>
                  <a:pt x="7411211" y="368807"/>
                </a:lnTo>
                <a:lnTo>
                  <a:pt x="7406639" y="373379"/>
                </a:lnTo>
                <a:lnTo>
                  <a:pt x="7417307" y="373379"/>
                </a:lnTo>
                <a:lnTo>
                  <a:pt x="7417307" y="368807"/>
                </a:lnTo>
                <a:close/>
              </a:path>
              <a:path w="7417434" h="37972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7417434" h="379729">
                <a:moveTo>
                  <a:pt x="740663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7406639" y="9143"/>
                </a:lnTo>
                <a:lnTo>
                  <a:pt x="7406639" y="4571"/>
                </a:lnTo>
                <a:close/>
              </a:path>
              <a:path w="7417434" h="379729">
                <a:moveTo>
                  <a:pt x="7417307" y="4571"/>
                </a:moveTo>
                <a:lnTo>
                  <a:pt x="7406639" y="4571"/>
                </a:lnTo>
                <a:lnTo>
                  <a:pt x="7411211" y="9143"/>
                </a:lnTo>
                <a:lnTo>
                  <a:pt x="7417307" y="9143"/>
                </a:lnTo>
                <a:lnTo>
                  <a:pt x="741730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128" y="2112517"/>
            <a:ext cx="8464550" cy="433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85" marR="99695" indent="-350520">
              <a:lnSpc>
                <a:spcPct val="150000"/>
              </a:lnSpc>
            </a:pPr>
            <a:r>
              <a:rPr sz="1650" b="1" i="1" dirty="0">
                <a:latin typeface="Arial"/>
                <a:cs typeface="Arial"/>
              </a:rPr>
              <a:t>Se</a:t>
            </a:r>
            <a:r>
              <a:rPr sz="1650" b="1" i="1" spc="-10" dirty="0">
                <a:latin typeface="Arial"/>
                <a:cs typeface="Arial"/>
              </a:rPr>
              <a:t>r</a:t>
            </a:r>
            <a:r>
              <a:rPr sz="1650" b="1" i="1" dirty="0">
                <a:latin typeface="Arial"/>
                <a:cs typeface="Arial"/>
              </a:rPr>
              <a:t>ial</a:t>
            </a:r>
            <a:r>
              <a:rPr sz="1650" b="1" i="1" spc="5" dirty="0">
                <a:latin typeface="Arial"/>
                <a:cs typeface="Arial"/>
              </a:rPr>
              <a:t>i</a:t>
            </a:r>
            <a:r>
              <a:rPr sz="1650" b="1" i="1" dirty="0">
                <a:latin typeface="Arial"/>
                <a:cs typeface="Arial"/>
              </a:rPr>
              <a:t>zation</a:t>
            </a:r>
            <a:r>
              <a:rPr sz="1650" b="1" i="1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 tec</a:t>
            </a:r>
            <a:r>
              <a:rPr sz="1650" spc="-10" dirty="0">
                <a:latin typeface="Arial"/>
                <a:cs typeface="Arial"/>
              </a:rPr>
              <a:t>h</a:t>
            </a:r>
            <a:r>
              <a:rPr sz="1650" dirty="0">
                <a:latin typeface="Arial"/>
                <a:cs typeface="Arial"/>
              </a:rPr>
              <a:t>n</a:t>
            </a:r>
            <a:r>
              <a:rPr sz="1650" spc="-10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q</a:t>
            </a:r>
            <a:r>
              <a:rPr sz="1650" spc="-10" dirty="0">
                <a:latin typeface="Arial"/>
                <a:cs typeface="Arial"/>
              </a:rPr>
              <a:t>u</a:t>
            </a:r>
            <a:r>
              <a:rPr sz="1650" dirty="0">
                <a:latin typeface="Arial"/>
                <a:cs typeface="Arial"/>
              </a:rPr>
              <a:t>e</a:t>
            </a:r>
            <a:r>
              <a:rPr sz="1650" spc="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us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d for sav</a:t>
            </a:r>
            <a:r>
              <a:rPr sz="1650" spc="-10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ng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 state of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an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</a:t>
            </a:r>
            <a:r>
              <a:rPr sz="1650" spc="-10" dirty="0">
                <a:latin typeface="Arial"/>
                <a:cs typeface="Arial"/>
              </a:rPr>
              <a:t>b</a:t>
            </a:r>
            <a:r>
              <a:rPr sz="1650" dirty="0">
                <a:latin typeface="Arial"/>
                <a:cs typeface="Arial"/>
              </a:rPr>
              <a:t>j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ct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to a p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rsiste</a:t>
            </a:r>
            <a:r>
              <a:rPr sz="1650" spc="-10" dirty="0">
                <a:latin typeface="Arial"/>
                <a:cs typeface="Arial"/>
              </a:rPr>
              <a:t>n</a:t>
            </a:r>
            <a:r>
              <a:rPr sz="1650" dirty="0">
                <a:latin typeface="Arial"/>
                <a:cs typeface="Arial"/>
              </a:rPr>
              <a:t>t stora</a:t>
            </a:r>
            <a:r>
              <a:rPr sz="1650" spc="-15" dirty="0">
                <a:latin typeface="Arial"/>
                <a:cs typeface="Arial"/>
              </a:rPr>
              <a:t>g</a:t>
            </a:r>
            <a:r>
              <a:rPr sz="1650" dirty="0">
                <a:latin typeface="Arial"/>
                <a:cs typeface="Arial"/>
              </a:rPr>
              <a:t>e ar</a:t>
            </a:r>
            <a:r>
              <a:rPr sz="1650" spc="-15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a, such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as a file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-10" dirty="0">
                <a:latin typeface="Arial"/>
                <a:cs typeface="Arial"/>
              </a:rPr>
              <a:t>n</a:t>
            </a:r>
            <a:r>
              <a:rPr sz="1650" dirty="0">
                <a:latin typeface="Arial"/>
                <a:cs typeface="Arial"/>
              </a:rPr>
              <a:t>d for t</a:t>
            </a:r>
            <a:r>
              <a:rPr sz="1650" spc="5" dirty="0">
                <a:latin typeface="Arial"/>
                <a:cs typeface="Arial"/>
              </a:rPr>
              <a:t>r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-10" dirty="0">
                <a:latin typeface="Arial"/>
                <a:cs typeface="Arial"/>
              </a:rPr>
              <a:t>n</a:t>
            </a:r>
            <a:r>
              <a:rPr sz="1650" dirty="0">
                <a:latin typeface="Arial"/>
                <a:cs typeface="Arial"/>
              </a:rPr>
              <a:t>sp</a:t>
            </a:r>
            <a:r>
              <a:rPr sz="1650" spc="-10" dirty="0">
                <a:latin typeface="Arial"/>
                <a:cs typeface="Arial"/>
              </a:rPr>
              <a:t>o</a:t>
            </a:r>
            <a:r>
              <a:rPr sz="1650" dirty="0">
                <a:latin typeface="Arial"/>
                <a:cs typeface="Arial"/>
              </a:rPr>
              <a:t>rting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</a:t>
            </a:r>
            <a:r>
              <a:rPr sz="1650" spc="-10" dirty="0">
                <a:latin typeface="Arial"/>
                <a:cs typeface="Arial"/>
              </a:rPr>
              <a:t>b</a:t>
            </a:r>
            <a:r>
              <a:rPr sz="1650" dirty="0">
                <a:latin typeface="Arial"/>
                <a:cs typeface="Arial"/>
              </a:rPr>
              <a:t>j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cts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acr</a:t>
            </a:r>
            <a:r>
              <a:rPr sz="1650" spc="-10" dirty="0">
                <a:latin typeface="Arial"/>
                <a:cs typeface="Arial"/>
              </a:rPr>
              <a:t>o</a:t>
            </a:r>
            <a:r>
              <a:rPr sz="1650" dirty="0">
                <a:latin typeface="Arial"/>
                <a:cs typeface="Arial"/>
              </a:rPr>
              <a:t>ss </a:t>
            </a:r>
            <a:r>
              <a:rPr sz="1650" spc="5" dirty="0">
                <a:latin typeface="Arial"/>
                <a:cs typeface="Arial"/>
              </a:rPr>
              <a:t>t</a:t>
            </a:r>
            <a:r>
              <a:rPr sz="1650" dirty="0">
                <a:latin typeface="Arial"/>
                <a:cs typeface="Arial"/>
              </a:rPr>
              <a:t>he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net</a:t>
            </a:r>
            <a:r>
              <a:rPr sz="1650" spc="-45" dirty="0">
                <a:latin typeface="Arial"/>
                <a:cs typeface="Arial"/>
              </a:rPr>
              <a:t>w</a:t>
            </a:r>
            <a:r>
              <a:rPr sz="1650" dirty="0">
                <a:latin typeface="Arial"/>
                <a:cs typeface="Arial"/>
              </a:rPr>
              <a:t>ork.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Some</a:t>
            </a:r>
            <a:r>
              <a:rPr sz="1650" b="1" spc="-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fa</a:t>
            </a:r>
            <a:r>
              <a:rPr sz="1650" b="1" spc="-10" dirty="0">
                <a:latin typeface="Arial"/>
                <a:cs typeface="Arial"/>
              </a:rPr>
              <a:t>c</a:t>
            </a:r>
            <a:r>
              <a:rPr sz="1650" b="1" dirty="0">
                <a:latin typeface="Arial"/>
                <a:cs typeface="Arial"/>
              </a:rPr>
              <a:t>ts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abo</a:t>
            </a:r>
            <a:r>
              <a:rPr sz="1650" b="1" spc="5" dirty="0">
                <a:latin typeface="Arial"/>
                <a:cs typeface="Arial"/>
              </a:rPr>
              <a:t>u</a:t>
            </a:r>
            <a:r>
              <a:rPr sz="1650" b="1" dirty="0">
                <a:latin typeface="Arial"/>
                <a:cs typeface="Arial"/>
              </a:rPr>
              <a:t>t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</a:t>
            </a:r>
            <a:r>
              <a:rPr sz="1650" b="1" spc="-10" dirty="0">
                <a:latin typeface="Arial"/>
                <a:cs typeface="Arial"/>
              </a:rPr>
              <a:t>e</a:t>
            </a:r>
            <a:r>
              <a:rPr sz="1650" b="1" dirty="0">
                <a:latin typeface="Arial"/>
                <a:cs typeface="Arial"/>
              </a:rPr>
              <a:t>rializatio</a:t>
            </a:r>
            <a:r>
              <a:rPr sz="1650" b="1" spc="5" dirty="0">
                <a:latin typeface="Arial"/>
                <a:cs typeface="Arial"/>
              </a:rPr>
              <a:t>n</a:t>
            </a:r>
            <a:r>
              <a:rPr sz="1650" b="1" dirty="0">
                <a:latin typeface="Arial"/>
                <a:cs typeface="Arial"/>
              </a:rPr>
              <a:t>: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62585" indent="-349885">
              <a:lnSpc>
                <a:spcPct val="100000"/>
              </a:lnSpc>
              <a:buFont typeface="Wingdings"/>
              <a:buChar char=""/>
              <a:tabLst>
                <a:tab pos="363220" algn="l"/>
              </a:tabLst>
            </a:pPr>
            <a:r>
              <a:rPr sz="1650" spc="15" dirty="0">
                <a:latin typeface="Arial"/>
                <a:cs typeface="Arial"/>
              </a:rPr>
              <a:t>T</a:t>
            </a:r>
            <a:r>
              <a:rPr sz="1650" dirty="0">
                <a:latin typeface="Arial"/>
                <a:cs typeface="Arial"/>
              </a:rPr>
              <a:t>he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</a:t>
            </a:r>
            <a:r>
              <a:rPr sz="1650" spc="-10" dirty="0">
                <a:latin typeface="Arial"/>
                <a:cs typeface="Arial"/>
              </a:rPr>
              <a:t>b</a:t>
            </a:r>
            <a:r>
              <a:rPr sz="1650" dirty="0">
                <a:latin typeface="Arial"/>
                <a:cs typeface="Arial"/>
              </a:rPr>
              <a:t>j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cts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stored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can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be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restor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d by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us</a:t>
            </a:r>
            <a:r>
              <a:rPr sz="1650" spc="-10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ng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proc</a:t>
            </a:r>
            <a:r>
              <a:rPr sz="1650" spc="-15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ss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of </a:t>
            </a:r>
            <a:r>
              <a:rPr sz="1650" b="1" i="1" dirty="0">
                <a:latin typeface="Arial"/>
                <a:cs typeface="Arial"/>
              </a:rPr>
              <a:t>de-s</a:t>
            </a:r>
            <a:r>
              <a:rPr sz="1650" b="1" i="1" spc="-10" dirty="0">
                <a:latin typeface="Arial"/>
                <a:cs typeface="Arial"/>
              </a:rPr>
              <a:t>e</a:t>
            </a:r>
            <a:r>
              <a:rPr sz="1650" b="1" i="1" dirty="0">
                <a:latin typeface="Arial"/>
                <a:cs typeface="Arial"/>
              </a:rPr>
              <a:t>rializatio</a:t>
            </a:r>
            <a:r>
              <a:rPr sz="1650" b="1" i="1" spc="5" dirty="0">
                <a:latin typeface="Arial"/>
                <a:cs typeface="Arial"/>
              </a:rPr>
              <a:t>n</a:t>
            </a:r>
            <a:r>
              <a:rPr sz="1650" dirty="0">
                <a:latin typeface="Arial"/>
                <a:cs typeface="Arial"/>
              </a:rPr>
              <a:t>.</a:t>
            </a:r>
          </a:p>
          <a:p>
            <a:pPr marL="362585" marR="132715" indent="-349885">
              <a:lnSpc>
                <a:spcPct val="150000"/>
              </a:lnSpc>
              <a:spcBef>
                <a:spcPts val="610"/>
              </a:spcBef>
              <a:buFont typeface="Wingdings"/>
              <a:buChar char=""/>
              <a:tabLst>
                <a:tab pos="363220" algn="l"/>
              </a:tabLst>
            </a:pPr>
            <a:r>
              <a:rPr sz="1650" dirty="0">
                <a:latin typeface="Arial"/>
                <a:cs typeface="Arial"/>
              </a:rPr>
              <a:t>Only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an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</a:t>
            </a:r>
            <a:r>
              <a:rPr sz="1650" spc="-10" dirty="0">
                <a:latin typeface="Arial"/>
                <a:cs typeface="Arial"/>
              </a:rPr>
              <a:t>b</a:t>
            </a:r>
            <a:r>
              <a:rPr sz="1650" dirty="0">
                <a:latin typeface="Arial"/>
                <a:cs typeface="Arial"/>
              </a:rPr>
              <a:t>j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ct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</a:t>
            </a:r>
            <a:r>
              <a:rPr sz="1650" spc="-10" dirty="0">
                <a:latin typeface="Arial"/>
                <a:cs typeface="Arial"/>
              </a:rPr>
              <a:t>a</a:t>
            </a:r>
            <a:r>
              <a:rPr sz="1650" dirty="0">
                <a:latin typeface="Arial"/>
                <a:cs typeface="Arial"/>
              </a:rPr>
              <a:t>t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im</a:t>
            </a:r>
            <a:r>
              <a:rPr sz="1650" spc="-10" dirty="0">
                <a:latin typeface="Arial"/>
                <a:cs typeface="Arial"/>
              </a:rPr>
              <a:t>p</a:t>
            </a:r>
            <a:r>
              <a:rPr sz="1650" dirty="0">
                <a:latin typeface="Arial"/>
                <a:cs typeface="Arial"/>
              </a:rPr>
              <a:t>l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me</a:t>
            </a:r>
            <a:r>
              <a:rPr sz="1650" spc="-10" dirty="0">
                <a:latin typeface="Arial"/>
                <a:cs typeface="Arial"/>
              </a:rPr>
              <a:t>n</a:t>
            </a:r>
            <a:r>
              <a:rPr sz="1650" dirty="0">
                <a:latin typeface="Arial"/>
                <a:cs typeface="Arial"/>
              </a:rPr>
              <a:t>ts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ial</a:t>
            </a:r>
            <a:r>
              <a:rPr sz="1650" b="1" spc="5" dirty="0">
                <a:latin typeface="Arial"/>
                <a:cs typeface="Arial"/>
              </a:rPr>
              <a:t>i</a:t>
            </a:r>
            <a:r>
              <a:rPr sz="1650" b="1" dirty="0">
                <a:latin typeface="Arial"/>
                <a:cs typeface="Arial"/>
              </a:rPr>
              <a:t>zable </a:t>
            </a:r>
            <a:r>
              <a:rPr sz="1650" dirty="0">
                <a:latin typeface="Arial"/>
                <a:cs typeface="Arial"/>
              </a:rPr>
              <a:t>i</a:t>
            </a:r>
            <a:r>
              <a:rPr sz="1650" spc="-10" dirty="0">
                <a:latin typeface="Arial"/>
                <a:cs typeface="Arial"/>
              </a:rPr>
              <a:t>n</a:t>
            </a:r>
            <a:r>
              <a:rPr sz="1650" dirty="0">
                <a:latin typeface="Arial"/>
                <a:cs typeface="Arial"/>
              </a:rPr>
              <a:t>terface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can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pers</a:t>
            </a:r>
            <a:r>
              <a:rPr sz="1650" spc="-10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sted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-10" dirty="0">
                <a:latin typeface="Arial"/>
                <a:cs typeface="Arial"/>
              </a:rPr>
              <a:t>n</a:t>
            </a:r>
            <a:r>
              <a:rPr sz="1650" dirty="0">
                <a:latin typeface="Arial"/>
                <a:cs typeface="Arial"/>
              </a:rPr>
              <a:t>d restor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d </a:t>
            </a:r>
            <a:r>
              <a:rPr sz="1650" spc="-10" dirty="0">
                <a:latin typeface="Arial"/>
                <a:cs typeface="Arial"/>
              </a:rPr>
              <a:t>b</a:t>
            </a:r>
            <a:r>
              <a:rPr sz="1650" dirty="0">
                <a:latin typeface="Arial"/>
                <a:cs typeface="Arial"/>
              </a:rPr>
              <a:t>y the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seri</a:t>
            </a:r>
            <a:r>
              <a:rPr sz="1650" spc="-10" dirty="0">
                <a:latin typeface="Arial"/>
                <a:cs typeface="Arial"/>
              </a:rPr>
              <a:t>a</a:t>
            </a:r>
            <a:r>
              <a:rPr sz="1650" dirty="0">
                <a:latin typeface="Arial"/>
                <a:cs typeface="Arial"/>
              </a:rPr>
              <a:t>l</a:t>
            </a:r>
            <a:r>
              <a:rPr sz="1650" spc="-10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zati</a:t>
            </a:r>
            <a:r>
              <a:rPr sz="1650" spc="-10" dirty="0">
                <a:latin typeface="Arial"/>
                <a:cs typeface="Arial"/>
              </a:rPr>
              <a:t>o</a:t>
            </a:r>
            <a:r>
              <a:rPr sz="1650" dirty="0">
                <a:latin typeface="Arial"/>
                <a:cs typeface="Arial"/>
              </a:rPr>
              <a:t>n.</a:t>
            </a:r>
          </a:p>
          <a:p>
            <a:pPr marL="362585" marR="5080" indent="-349885">
              <a:lnSpc>
                <a:spcPct val="150000"/>
              </a:lnSpc>
              <a:spcBef>
                <a:spcPts val="600"/>
              </a:spcBef>
              <a:buFont typeface="Wingdings"/>
              <a:buChar char=""/>
              <a:tabLst>
                <a:tab pos="363220" algn="l"/>
              </a:tabLst>
            </a:pPr>
            <a:r>
              <a:rPr sz="1650" spc="15" dirty="0">
                <a:latin typeface="Arial"/>
                <a:cs typeface="Arial"/>
              </a:rPr>
              <a:t>T</a:t>
            </a:r>
            <a:r>
              <a:rPr sz="1650" dirty="0">
                <a:latin typeface="Arial"/>
                <a:cs typeface="Arial"/>
              </a:rPr>
              <a:t>he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Se</a:t>
            </a:r>
            <a:r>
              <a:rPr sz="1650" b="1" spc="-10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ializab</a:t>
            </a:r>
            <a:r>
              <a:rPr sz="1650" b="1" spc="5" dirty="0">
                <a:latin typeface="Arial"/>
                <a:cs typeface="Arial"/>
              </a:rPr>
              <a:t>l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</a:t>
            </a:r>
            <a:r>
              <a:rPr sz="1650" spc="-10" dirty="0">
                <a:latin typeface="Arial"/>
                <a:cs typeface="Arial"/>
              </a:rPr>
              <a:t>n</a:t>
            </a:r>
            <a:r>
              <a:rPr sz="1650" dirty="0">
                <a:latin typeface="Arial"/>
                <a:cs typeface="Arial"/>
              </a:rPr>
              <a:t>terface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d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fin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s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no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mem</a:t>
            </a:r>
            <a:r>
              <a:rPr sz="1650" spc="-10" dirty="0">
                <a:latin typeface="Arial"/>
                <a:cs typeface="Arial"/>
              </a:rPr>
              <a:t>b</a:t>
            </a:r>
            <a:r>
              <a:rPr sz="1650" dirty="0">
                <a:latin typeface="Arial"/>
                <a:cs typeface="Arial"/>
              </a:rPr>
              <a:t>ers. </a:t>
            </a:r>
            <a:r>
              <a:rPr sz="1650" spc="5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t </a:t>
            </a:r>
            <a:r>
              <a:rPr sz="1650" spc="-10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s simp</a:t>
            </a:r>
            <a:r>
              <a:rPr sz="1650" spc="-10" dirty="0">
                <a:latin typeface="Arial"/>
                <a:cs typeface="Arial"/>
              </a:rPr>
              <a:t>l</a:t>
            </a:r>
            <a:r>
              <a:rPr sz="1650" dirty="0">
                <a:latin typeface="Arial"/>
                <a:cs typeface="Arial"/>
              </a:rPr>
              <a:t>y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us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d to i</a:t>
            </a:r>
            <a:r>
              <a:rPr sz="1650" spc="-10" dirty="0">
                <a:latin typeface="Arial"/>
                <a:cs typeface="Arial"/>
              </a:rPr>
              <a:t>n</a:t>
            </a:r>
            <a:r>
              <a:rPr sz="1650" dirty="0">
                <a:latin typeface="Arial"/>
                <a:cs typeface="Arial"/>
              </a:rPr>
              <a:t>d</a:t>
            </a:r>
            <a:r>
              <a:rPr sz="1650" spc="-10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cate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that a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cl</a:t>
            </a:r>
            <a:r>
              <a:rPr sz="1650" spc="-10" dirty="0">
                <a:latin typeface="Arial"/>
                <a:cs typeface="Arial"/>
              </a:rPr>
              <a:t>a</a:t>
            </a:r>
            <a:r>
              <a:rPr sz="1650" dirty="0">
                <a:latin typeface="Arial"/>
                <a:cs typeface="Arial"/>
              </a:rPr>
              <a:t>ss may be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ser</a:t>
            </a:r>
            <a:r>
              <a:rPr sz="1650" spc="-10" dirty="0">
                <a:latin typeface="Arial"/>
                <a:cs typeface="Arial"/>
              </a:rPr>
              <a:t>i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-10" dirty="0">
                <a:latin typeface="Arial"/>
                <a:cs typeface="Arial"/>
              </a:rPr>
              <a:t>l</a:t>
            </a:r>
            <a:r>
              <a:rPr sz="1650" dirty="0">
                <a:latin typeface="Arial"/>
                <a:cs typeface="Arial"/>
              </a:rPr>
              <a:t>iz</a:t>
            </a:r>
            <a:r>
              <a:rPr sz="1650" spc="-10" dirty="0">
                <a:latin typeface="Arial"/>
                <a:cs typeface="Arial"/>
              </a:rPr>
              <a:t>e</a:t>
            </a:r>
            <a:r>
              <a:rPr sz="1650" spc="-5" dirty="0">
                <a:latin typeface="Arial"/>
                <a:cs typeface="Arial"/>
              </a:rPr>
              <a:t>d</a:t>
            </a:r>
            <a:r>
              <a:rPr sz="1650" b="1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Font typeface="Wingdings"/>
              <a:buChar char=""/>
            </a:pPr>
            <a:endParaRPr sz="1650" dirty="0">
              <a:latin typeface="Times New Roman"/>
              <a:cs typeface="Times New Roman"/>
            </a:endParaRPr>
          </a:p>
          <a:p>
            <a:pPr marL="425450" indent="-412750">
              <a:lnSpc>
                <a:spcPct val="100000"/>
              </a:lnSpc>
              <a:buFont typeface="Wingdings"/>
              <a:buChar char=""/>
              <a:tabLst>
                <a:tab pos="426084" algn="l"/>
              </a:tabLst>
            </a:pPr>
            <a:r>
              <a:rPr sz="1650" i="1" spc="-5" dirty="0">
                <a:solidFill>
                  <a:srgbClr val="C00000"/>
                </a:solidFill>
                <a:latin typeface="Arial"/>
                <a:cs typeface="Arial"/>
              </a:rPr>
              <a:t>If 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650" i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cl</a:t>
            </a:r>
            <a:r>
              <a:rPr sz="1650" i="1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ss</a:t>
            </a:r>
            <a:r>
              <a:rPr sz="1650" i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650" i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seri</a:t>
            </a:r>
            <a:r>
              <a:rPr sz="1650" i="1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li</a:t>
            </a:r>
            <a:r>
              <a:rPr sz="1650" i="1" spc="-35" dirty="0">
                <a:solidFill>
                  <a:srgbClr val="C00000"/>
                </a:solidFill>
                <a:latin typeface="Arial"/>
                <a:cs typeface="Arial"/>
              </a:rPr>
              <a:t>z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able,</a:t>
            </a:r>
            <a:r>
              <a:rPr sz="1650" i="1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650" i="1" spc="-1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650" i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50" i="1" spc="-1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1650" i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its</a:t>
            </a:r>
            <a:r>
              <a:rPr sz="1650" i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650" i="1" spc="-1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bc</a:t>
            </a:r>
            <a:r>
              <a:rPr sz="1650" i="1" spc="-1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ass</a:t>
            </a:r>
            <a:r>
              <a:rPr sz="1650" i="1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650" i="1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are</a:t>
            </a:r>
            <a:r>
              <a:rPr sz="165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also</a:t>
            </a:r>
            <a:r>
              <a:rPr sz="165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ser</a:t>
            </a:r>
            <a:r>
              <a:rPr sz="1650" i="1" spc="-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650" i="1" spc="-1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650" i="1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650" i="1" spc="-40" dirty="0">
                <a:solidFill>
                  <a:srgbClr val="C00000"/>
                </a:solidFill>
                <a:latin typeface="Arial"/>
                <a:cs typeface="Arial"/>
              </a:rPr>
              <a:t>z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650" i="1" spc="-1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1650" i="1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650" i="1" dirty="0">
                <a:solidFill>
                  <a:srgbClr val="C00000"/>
                </a:solidFill>
                <a:latin typeface="Arial"/>
                <a:cs typeface="Arial"/>
              </a:rPr>
              <a:t>e.</a:t>
            </a:r>
            <a:endParaRPr sz="1650" dirty="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919"/>
              </a:spcBef>
            </a:pPr>
            <a:r>
              <a:rPr sz="1650" b="1" dirty="0">
                <a:latin typeface="Arial"/>
                <a:cs typeface="Arial"/>
              </a:rPr>
              <a:t>Note:</a:t>
            </a:r>
            <a:r>
              <a:rPr sz="1650" b="1" spc="-1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-10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</a:t>
            </a:r>
            <a:r>
              <a:rPr sz="1650" spc="-10" dirty="0">
                <a:latin typeface="Arial"/>
                <a:cs typeface="Arial"/>
              </a:rPr>
              <a:t>n</a:t>
            </a:r>
            <a:r>
              <a:rPr sz="1650" dirty="0">
                <a:latin typeface="Arial"/>
                <a:cs typeface="Arial"/>
              </a:rPr>
              <a:t>terface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spc="-40" dirty="0">
                <a:latin typeface="Arial"/>
                <a:cs typeface="Arial"/>
              </a:rPr>
              <a:t>w</a:t>
            </a:r>
            <a:r>
              <a:rPr sz="1650" dirty="0">
                <a:latin typeface="Arial"/>
                <a:cs typeface="Arial"/>
              </a:rPr>
              <a:t>ith</a:t>
            </a:r>
            <a:r>
              <a:rPr sz="1650" spc="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no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meth</a:t>
            </a:r>
            <a:r>
              <a:rPr sz="1650" spc="-10" dirty="0">
                <a:latin typeface="Arial"/>
                <a:cs typeface="Arial"/>
              </a:rPr>
              <a:t>o</a:t>
            </a:r>
            <a:r>
              <a:rPr sz="1650" dirty="0">
                <a:latin typeface="Arial"/>
                <a:cs typeface="Arial"/>
              </a:rPr>
              <a:t>ds</a:t>
            </a:r>
            <a:r>
              <a:rPr sz="1650" spc="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 kn</a:t>
            </a:r>
            <a:r>
              <a:rPr sz="1650" spc="-10" dirty="0">
                <a:latin typeface="Arial"/>
                <a:cs typeface="Arial"/>
              </a:rPr>
              <a:t>o</a:t>
            </a:r>
            <a:r>
              <a:rPr sz="1650" spc="-40" dirty="0">
                <a:latin typeface="Arial"/>
                <a:cs typeface="Arial"/>
              </a:rPr>
              <a:t>w</a:t>
            </a:r>
            <a:r>
              <a:rPr sz="1650" dirty="0">
                <a:latin typeface="Arial"/>
                <a:cs typeface="Arial"/>
              </a:rPr>
              <a:t>n</a:t>
            </a:r>
            <a:r>
              <a:rPr sz="1650" spc="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as </a:t>
            </a:r>
            <a:r>
              <a:rPr sz="1650" spc="-10" dirty="0">
                <a:latin typeface="Arial"/>
                <a:cs typeface="Arial"/>
              </a:rPr>
              <a:t>a</a:t>
            </a:r>
            <a:r>
              <a:rPr sz="1650" dirty="0">
                <a:latin typeface="Arial"/>
                <a:cs typeface="Arial"/>
              </a:rPr>
              <a:t>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b="1" i="1" dirty="0">
                <a:latin typeface="Arial"/>
                <a:cs typeface="Arial"/>
              </a:rPr>
              <a:t>abst</a:t>
            </a:r>
            <a:r>
              <a:rPr sz="1650" b="1" i="1" spc="-10" dirty="0">
                <a:latin typeface="Arial"/>
                <a:cs typeface="Arial"/>
              </a:rPr>
              <a:t>r</a:t>
            </a:r>
            <a:r>
              <a:rPr sz="1650" b="1" i="1" dirty="0">
                <a:latin typeface="Arial"/>
                <a:cs typeface="Arial"/>
              </a:rPr>
              <a:t>a</a:t>
            </a:r>
            <a:r>
              <a:rPr sz="1650" b="1" i="1" spc="-10" dirty="0">
                <a:latin typeface="Arial"/>
                <a:cs typeface="Arial"/>
              </a:rPr>
              <a:t>c</a:t>
            </a:r>
            <a:r>
              <a:rPr sz="1650" b="1" i="1" dirty="0">
                <a:latin typeface="Arial"/>
                <a:cs typeface="Arial"/>
              </a:rPr>
              <a:t>t</a:t>
            </a:r>
            <a:r>
              <a:rPr sz="1650" b="1" i="1" spc="15" dirty="0">
                <a:latin typeface="Arial"/>
                <a:cs typeface="Arial"/>
              </a:rPr>
              <a:t> </a:t>
            </a:r>
            <a:r>
              <a:rPr sz="1650" b="1" i="1" dirty="0">
                <a:latin typeface="Arial"/>
                <a:cs typeface="Arial"/>
              </a:rPr>
              <a:t>i</a:t>
            </a:r>
            <a:r>
              <a:rPr sz="1650" b="1" i="1" spc="5" dirty="0">
                <a:latin typeface="Arial"/>
                <a:cs typeface="Arial"/>
              </a:rPr>
              <a:t>n</a:t>
            </a:r>
            <a:r>
              <a:rPr sz="1650" b="1" i="1" dirty="0">
                <a:latin typeface="Arial"/>
                <a:cs typeface="Arial"/>
              </a:rPr>
              <a:t>te</a:t>
            </a:r>
            <a:r>
              <a:rPr sz="1650" b="1" i="1" spc="-10" dirty="0">
                <a:latin typeface="Arial"/>
                <a:cs typeface="Arial"/>
              </a:rPr>
              <a:t>r</a:t>
            </a:r>
            <a:r>
              <a:rPr sz="1650" b="1" i="1" dirty="0">
                <a:latin typeface="Arial"/>
                <a:cs typeface="Arial"/>
              </a:rPr>
              <a:t>fa</a:t>
            </a:r>
            <a:r>
              <a:rPr sz="1650" b="1" i="1" spc="-10" dirty="0">
                <a:latin typeface="Arial"/>
                <a:cs typeface="Arial"/>
              </a:rPr>
              <a:t>c</a:t>
            </a:r>
            <a:r>
              <a:rPr sz="1650" b="1" i="1" spc="-5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90600" y="655022"/>
            <a:ext cx="100431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760">
              <a:lnSpc>
                <a:spcPct val="100000"/>
              </a:lnSpc>
            </a:pPr>
            <a:r>
              <a:rPr sz="4000" spc="-25" dirty="0">
                <a:cs typeface="Arial"/>
              </a:rPr>
              <a:t>H</a:t>
            </a:r>
            <a:r>
              <a:rPr sz="4000" spc="-30" dirty="0">
                <a:cs typeface="Arial"/>
              </a:rPr>
              <a:t>o</a:t>
            </a:r>
            <a:r>
              <a:rPr sz="4000" spc="-25" dirty="0">
                <a:cs typeface="Arial"/>
              </a:rPr>
              <a:t>w</a:t>
            </a:r>
            <a:r>
              <a:rPr sz="4000" spc="10" dirty="0">
                <a:cs typeface="Arial"/>
              </a:rPr>
              <a:t> </a:t>
            </a:r>
            <a:r>
              <a:rPr sz="4000" spc="-15" dirty="0">
                <a:cs typeface="Arial"/>
              </a:rPr>
              <a:t>to</a:t>
            </a:r>
            <a:r>
              <a:rPr sz="4000" spc="-5" dirty="0">
                <a:cs typeface="Arial"/>
              </a:rPr>
              <a:t> </a:t>
            </a:r>
            <a:r>
              <a:rPr sz="4000" spc="-20" dirty="0">
                <a:cs typeface="Arial"/>
              </a:rPr>
              <a:t>Serial</a:t>
            </a:r>
            <a:r>
              <a:rPr sz="4000" spc="-15" dirty="0">
                <a:cs typeface="Arial"/>
              </a:rPr>
              <a:t>ize</a:t>
            </a:r>
            <a:r>
              <a:rPr sz="4000" spc="40" dirty="0">
                <a:cs typeface="Arial"/>
              </a:rPr>
              <a:t> </a:t>
            </a:r>
            <a:r>
              <a:rPr sz="4000" spc="-20" dirty="0">
                <a:cs typeface="Arial"/>
              </a:rPr>
              <a:t>a</a:t>
            </a:r>
            <a:r>
              <a:rPr sz="4000" spc="-35" dirty="0">
                <a:cs typeface="Arial"/>
              </a:rPr>
              <a:t>n</a:t>
            </a:r>
            <a:r>
              <a:rPr sz="4000" spc="-20" dirty="0">
                <a:cs typeface="Arial"/>
              </a:rPr>
              <a:t>d</a:t>
            </a:r>
            <a:r>
              <a:rPr sz="4000" spc="20" dirty="0">
                <a:cs typeface="Arial"/>
              </a:rPr>
              <a:t> </a:t>
            </a:r>
            <a:r>
              <a:rPr sz="4000" spc="-20" dirty="0">
                <a:cs typeface="Arial"/>
              </a:rPr>
              <a:t>d</a:t>
            </a:r>
            <a:r>
              <a:rPr sz="4000" spc="-30" dirty="0">
                <a:cs typeface="Arial"/>
              </a:rPr>
              <a:t>e</a:t>
            </a:r>
            <a:r>
              <a:rPr sz="4000" spc="-15" dirty="0">
                <a:cs typeface="Arial"/>
              </a:rPr>
              <a:t>-ser</a:t>
            </a:r>
            <a:r>
              <a:rPr sz="4000" spc="-20" dirty="0">
                <a:cs typeface="Arial"/>
              </a:rPr>
              <a:t>i</a:t>
            </a:r>
            <a:r>
              <a:rPr sz="4000" spc="-15" dirty="0">
                <a:cs typeface="Arial"/>
              </a:rPr>
              <a:t>ali</a:t>
            </a:r>
            <a:r>
              <a:rPr sz="4000" spc="-10" dirty="0">
                <a:cs typeface="Arial"/>
              </a:rPr>
              <a:t>z</a:t>
            </a:r>
            <a:r>
              <a:rPr sz="4000" spc="-20" dirty="0">
                <a:cs typeface="Arial"/>
              </a:rPr>
              <a:t>e</a:t>
            </a:r>
            <a:r>
              <a:rPr sz="4000" spc="30" dirty="0">
                <a:cs typeface="Arial"/>
              </a:rPr>
              <a:t> </a:t>
            </a:r>
            <a:r>
              <a:rPr sz="4000" spc="-20" dirty="0">
                <a:cs typeface="Arial"/>
              </a:rPr>
              <a:t>o</a:t>
            </a:r>
            <a:r>
              <a:rPr sz="4000" spc="-35" dirty="0">
                <a:cs typeface="Arial"/>
              </a:rPr>
              <a:t>b</a:t>
            </a:r>
            <a:r>
              <a:rPr sz="4000" spc="-10" dirty="0">
                <a:cs typeface="Arial"/>
              </a:rPr>
              <a:t>j</a:t>
            </a:r>
            <a:r>
              <a:rPr sz="4000" spc="-30" dirty="0">
                <a:cs typeface="Arial"/>
              </a:rPr>
              <a:t>e</a:t>
            </a:r>
            <a:r>
              <a:rPr sz="4000" spc="-15" dirty="0">
                <a:cs typeface="Arial"/>
              </a:rPr>
              <a:t>cts?</a:t>
            </a:r>
            <a:endParaRPr sz="4000" dirty="0">
              <a:cs typeface="Arial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93" y="2290825"/>
            <a:ext cx="8390255" cy="333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 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-ser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AutoNum type="arabicPeriod"/>
              <a:tabLst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jectOut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utStre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hard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sk.</a:t>
            </a:r>
            <a:endParaRPr sz="1800">
              <a:latin typeface="Arial"/>
              <a:cs typeface="Arial"/>
            </a:endParaRPr>
          </a:p>
          <a:p>
            <a:pPr marL="355600" marR="5080" indent="222250">
              <a:lnSpc>
                <a:spcPct val="150600"/>
              </a:lnSpc>
              <a:spcBef>
                <a:spcPts val="1185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riteObj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558ED5"/>
                </a:solidFill>
                <a:latin typeface="Arial"/>
                <a:cs typeface="Arial"/>
              </a:rPr>
              <a:t>ta</a:t>
            </a:r>
            <a:r>
              <a:rPr sz="1800" b="1" spc="-10" dirty="0">
                <a:solidFill>
                  <a:srgbClr val="558ED5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558ED5"/>
                </a:solidFill>
                <a:latin typeface="Arial"/>
                <a:cs typeface="Arial"/>
              </a:rPr>
              <a:t>geto</a:t>
            </a:r>
            <a:r>
              <a:rPr sz="1800" b="1" spc="5" dirty="0">
                <a:solidFill>
                  <a:srgbClr val="558ED5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558ED5"/>
                </a:solidFill>
                <a:latin typeface="Arial"/>
                <a:cs typeface="Arial"/>
              </a:rPr>
              <a:t>je</a:t>
            </a:r>
            <a:r>
              <a:rPr sz="1800" b="1" spc="-10" dirty="0">
                <a:solidFill>
                  <a:srgbClr val="558ED5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558ED5"/>
                </a:solidFill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rsisti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ser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AutoNum type="arabicPeriod" startAt="2"/>
              <a:tabLst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jectIn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utStre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rea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ct.</a:t>
            </a:r>
            <a:endParaRPr sz="1800">
              <a:latin typeface="Arial"/>
              <a:cs typeface="Arial"/>
            </a:endParaRPr>
          </a:p>
          <a:p>
            <a:pPr marL="355600" marR="186055" indent="160020">
              <a:lnSpc>
                <a:spcPct val="150000"/>
              </a:lnSpc>
              <a:spcBef>
                <a:spcPts val="12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adO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je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t()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-ser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447800" y="578823"/>
            <a:ext cx="9052560" cy="656482"/>
          </a:xfrm>
          <a:prstGeom prst="rect">
            <a:avLst/>
          </a:prstGeom>
        </p:spPr>
        <p:txBody>
          <a:bodyPr vert="horz" wrap="square" lIns="0" tIns="40533" rIns="0" bIns="0" rtlCol="0">
            <a:spAutoFit/>
          </a:bodyPr>
          <a:lstStyle/>
          <a:p>
            <a:pPr marL="1407160">
              <a:lnSpc>
                <a:spcPct val="100000"/>
              </a:lnSpc>
            </a:pPr>
            <a:r>
              <a:rPr sz="4000" dirty="0"/>
              <a:t>Serialization</a:t>
            </a:r>
            <a:r>
              <a:rPr sz="4000" spc="5" dirty="0"/>
              <a:t> </a:t>
            </a:r>
            <a:r>
              <a:rPr sz="4000" dirty="0"/>
              <a:t>Ill</a:t>
            </a:r>
            <a:r>
              <a:rPr sz="4000" spc="5" dirty="0"/>
              <a:t>u</a:t>
            </a:r>
            <a:r>
              <a:rPr sz="4000" dirty="0"/>
              <a:t>st</a:t>
            </a:r>
            <a:r>
              <a:rPr sz="4000" spc="-45" dirty="0"/>
              <a:t>r</a:t>
            </a:r>
            <a:r>
              <a:rPr sz="4000" dirty="0"/>
              <a:t>ation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62000" y="3579876"/>
            <a:ext cx="763524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4720" y="3733800"/>
            <a:ext cx="1554479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0147" y="3729228"/>
            <a:ext cx="1565275" cy="157480"/>
          </a:xfrm>
          <a:custGeom>
            <a:avLst/>
            <a:gdLst/>
            <a:ahLst/>
            <a:cxnLst/>
            <a:rect l="l" t="t" r="r" b="b"/>
            <a:pathLst>
              <a:path w="1565275" h="157479">
                <a:moveTo>
                  <a:pt x="1458467" y="0"/>
                </a:moveTo>
                <a:lnTo>
                  <a:pt x="106679" y="0"/>
                </a:lnTo>
                <a:lnTo>
                  <a:pt x="85343" y="3047"/>
                </a:lnTo>
                <a:lnTo>
                  <a:pt x="47243" y="18287"/>
                </a:lnTo>
                <a:lnTo>
                  <a:pt x="18287" y="47243"/>
                </a:lnTo>
                <a:lnTo>
                  <a:pt x="3047" y="85343"/>
                </a:lnTo>
                <a:lnTo>
                  <a:pt x="0" y="156971"/>
                </a:lnTo>
                <a:lnTo>
                  <a:pt x="4572" y="156971"/>
                </a:lnTo>
                <a:lnTo>
                  <a:pt x="4572" y="106679"/>
                </a:lnTo>
                <a:lnTo>
                  <a:pt x="6096" y="89915"/>
                </a:lnTo>
                <a:lnTo>
                  <a:pt x="7620" y="82295"/>
                </a:lnTo>
                <a:lnTo>
                  <a:pt x="9144" y="76199"/>
                </a:lnTo>
                <a:lnTo>
                  <a:pt x="10668" y="73151"/>
                </a:lnTo>
                <a:lnTo>
                  <a:pt x="12192" y="68579"/>
                </a:lnTo>
                <a:lnTo>
                  <a:pt x="19812" y="53339"/>
                </a:lnTo>
                <a:lnTo>
                  <a:pt x="21336" y="51815"/>
                </a:lnTo>
                <a:lnTo>
                  <a:pt x="22860" y="48767"/>
                </a:lnTo>
                <a:lnTo>
                  <a:pt x="24384" y="47243"/>
                </a:lnTo>
                <a:lnTo>
                  <a:pt x="25908" y="44195"/>
                </a:lnTo>
                <a:lnTo>
                  <a:pt x="44196" y="25907"/>
                </a:lnTo>
                <a:lnTo>
                  <a:pt x="47244" y="24383"/>
                </a:lnTo>
                <a:lnTo>
                  <a:pt x="48768" y="22859"/>
                </a:lnTo>
                <a:lnTo>
                  <a:pt x="51816" y="21335"/>
                </a:lnTo>
                <a:lnTo>
                  <a:pt x="53340" y="19811"/>
                </a:lnTo>
                <a:lnTo>
                  <a:pt x="68580" y="12191"/>
                </a:lnTo>
                <a:lnTo>
                  <a:pt x="73152" y="10667"/>
                </a:lnTo>
                <a:lnTo>
                  <a:pt x="76200" y="9143"/>
                </a:lnTo>
                <a:lnTo>
                  <a:pt x="82296" y="7619"/>
                </a:lnTo>
                <a:lnTo>
                  <a:pt x="89916" y="6095"/>
                </a:lnTo>
                <a:lnTo>
                  <a:pt x="106680" y="4571"/>
                </a:lnTo>
                <a:lnTo>
                  <a:pt x="1488946" y="4571"/>
                </a:lnTo>
                <a:lnTo>
                  <a:pt x="1479803" y="3047"/>
                </a:lnTo>
                <a:lnTo>
                  <a:pt x="1458467" y="0"/>
                </a:lnTo>
                <a:close/>
              </a:path>
              <a:path w="1565275" h="157479">
                <a:moveTo>
                  <a:pt x="1458468" y="4571"/>
                </a:moveTo>
                <a:lnTo>
                  <a:pt x="1475233" y="6095"/>
                </a:lnTo>
                <a:lnTo>
                  <a:pt x="1482852" y="7619"/>
                </a:lnTo>
                <a:lnTo>
                  <a:pt x="1488948" y="9143"/>
                </a:lnTo>
                <a:lnTo>
                  <a:pt x="1491996" y="10667"/>
                </a:lnTo>
                <a:lnTo>
                  <a:pt x="1496568" y="12191"/>
                </a:lnTo>
                <a:lnTo>
                  <a:pt x="1514856" y="21335"/>
                </a:lnTo>
                <a:lnTo>
                  <a:pt x="1517904" y="24383"/>
                </a:lnTo>
                <a:lnTo>
                  <a:pt x="1520952" y="25907"/>
                </a:lnTo>
                <a:lnTo>
                  <a:pt x="1539240" y="44195"/>
                </a:lnTo>
                <a:lnTo>
                  <a:pt x="1539240" y="47243"/>
                </a:lnTo>
                <a:lnTo>
                  <a:pt x="1540764" y="47243"/>
                </a:lnTo>
                <a:lnTo>
                  <a:pt x="1542288" y="48767"/>
                </a:lnTo>
                <a:lnTo>
                  <a:pt x="1542288" y="51815"/>
                </a:lnTo>
                <a:lnTo>
                  <a:pt x="1543812" y="51815"/>
                </a:lnTo>
                <a:lnTo>
                  <a:pt x="1545336" y="53339"/>
                </a:lnTo>
                <a:lnTo>
                  <a:pt x="1545336" y="56387"/>
                </a:lnTo>
                <a:lnTo>
                  <a:pt x="1546860" y="56387"/>
                </a:lnTo>
                <a:lnTo>
                  <a:pt x="1546860" y="59435"/>
                </a:lnTo>
                <a:lnTo>
                  <a:pt x="1548384" y="59435"/>
                </a:lnTo>
                <a:lnTo>
                  <a:pt x="1548384" y="62483"/>
                </a:lnTo>
                <a:lnTo>
                  <a:pt x="1549908" y="62483"/>
                </a:lnTo>
                <a:lnTo>
                  <a:pt x="1549908" y="65531"/>
                </a:lnTo>
                <a:lnTo>
                  <a:pt x="1551432" y="65531"/>
                </a:lnTo>
                <a:lnTo>
                  <a:pt x="1551432" y="68579"/>
                </a:lnTo>
                <a:lnTo>
                  <a:pt x="1552956" y="68579"/>
                </a:lnTo>
                <a:lnTo>
                  <a:pt x="1552956" y="73151"/>
                </a:lnTo>
                <a:lnTo>
                  <a:pt x="1554480" y="73151"/>
                </a:lnTo>
                <a:lnTo>
                  <a:pt x="1554480" y="76199"/>
                </a:lnTo>
                <a:lnTo>
                  <a:pt x="1556004" y="76199"/>
                </a:lnTo>
                <a:lnTo>
                  <a:pt x="1556004" y="82295"/>
                </a:lnTo>
                <a:lnTo>
                  <a:pt x="1557528" y="82295"/>
                </a:lnTo>
                <a:lnTo>
                  <a:pt x="1557528" y="89915"/>
                </a:lnTo>
                <a:lnTo>
                  <a:pt x="1559052" y="89915"/>
                </a:lnTo>
                <a:lnTo>
                  <a:pt x="1559052" y="156971"/>
                </a:lnTo>
                <a:lnTo>
                  <a:pt x="1565147" y="156971"/>
                </a:lnTo>
                <a:lnTo>
                  <a:pt x="1565147" y="106679"/>
                </a:lnTo>
                <a:lnTo>
                  <a:pt x="1556003" y="65531"/>
                </a:lnTo>
                <a:lnTo>
                  <a:pt x="1525523" y="24383"/>
                </a:lnTo>
                <a:lnTo>
                  <a:pt x="1488947" y="4571"/>
                </a:lnTo>
                <a:lnTo>
                  <a:pt x="1458468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4720" y="3733800"/>
            <a:ext cx="155447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0147" y="3729228"/>
            <a:ext cx="1565275" cy="157480"/>
          </a:xfrm>
          <a:custGeom>
            <a:avLst/>
            <a:gdLst/>
            <a:ahLst/>
            <a:cxnLst/>
            <a:rect l="l" t="t" r="r" b="b"/>
            <a:pathLst>
              <a:path w="1565275" h="157479">
                <a:moveTo>
                  <a:pt x="1458467" y="0"/>
                </a:moveTo>
                <a:lnTo>
                  <a:pt x="106679" y="0"/>
                </a:lnTo>
                <a:lnTo>
                  <a:pt x="85343" y="3047"/>
                </a:lnTo>
                <a:lnTo>
                  <a:pt x="47243" y="18287"/>
                </a:lnTo>
                <a:lnTo>
                  <a:pt x="18287" y="47243"/>
                </a:lnTo>
                <a:lnTo>
                  <a:pt x="3047" y="85343"/>
                </a:lnTo>
                <a:lnTo>
                  <a:pt x="0" y="106679"/>
                </a:lnTo>
                <a:lnTo>
                  <a:pt x="0" y="156971"/>
                </a:lnTo>
                <a:lnTo>
                  <a:pt x="10667" y="156971"/>
                </a:lnTo>
                <a:lnTo>
                  <a:pt x="10667" y="97535"/>
                </a:lnTo>
                <a:lnTo>
                  <a:pt x="12191" y="86867"/>
                </a:lnTo>
                <a:lnTo>
                  <a:pt x="13715" y="77723"/>
                </a:lnTo>
                <a:lnTo>
                  <a:pt x="18287" y="68579"/>
                </a:lnTo>
                <a:lnTo>
                  <a:pt x="21335" y="60959"/>
                </a:lnTo>
                <a:lnTo>
                  <a:pt x="27431" y="53339"/>
                </a:lnTo>
                <a:lnTo>
                  <a:pt x="32003" y="45719"/>
                </a:lnTo>
                <a:lnTo>
                  <a:pt x="38099" y="38099"/>
                </a:lnTo>
                <a:lnTo>
                  <a:pt x="53339" y="25907"/>
                </a:lnTo>
                <a:lnTo>
                  <a:pt x="60959" y="21335"/>
                </a:lnTo>
                <a:lnTo>
                  <a:pt x="70103" y="18287"/>
                </a:lnTo>
                <a:lnTo>
                  <a:pt x="77723" y="13715"/>
                </a:lnTo>
                <a:lnTo>
                  <a:pt x="86867" y="12191"/>
                </a:lnTo>
                <a:lnTo>
                  <a:pt x="97535" y="10667"/>
                </a:lnTo>
                <a:lnTo>
                  <a:pt x="1502663" y="10667"/>
                </a:lnTo>
                <a:lnTo>
                  <a:pt x="1499615" y="9143"/>
                </a:lnTo>
                <a:lnTo>
                  <a:pt x="1488947" y="4571"/>
                </a:lnTo>
                <a:lnTo>
                  <a:pt x="1479803" y="3047"/>
                </a:lnTo>
                <a:lnTo>
                  <a:pt x="1458467" y="0"/>
                </a:lnTo>
                <a:close/>
              </a:path>
              <a:path w="1565275" h="157479">
                <a:moveTo>
                  <a:pt x="1502663" y="10667"/>
                </a:moveTo>
                <a:lnTo>
                  <a:pt x="1467611" y="10667"/>
                </a:lnTo>
                <a:lnTo>
                  <a:pt x="1478279" y="12191"/>
                </a:lnTo>
                <a:lnTo>
                  <a:pt x="1487423" y="13715"/>
                </a:lnTo>
                <a:lnTo>
                  <a:pt x="1496567" y="18287"/>
                </a:lnTo>
                <a:lnTo>
                  <a:pt x="1504187" y="21335"/>
                </a:lnTo>
                <a:lnTo>
                  <a:pt x="1511807" y="27431"/>
                </a:lnTo>
                <a:lnTo>
                  <a:pt x="1543811" y="60959"/>
                </a:lnTo>
                <a:lnTo>
                  <a:pt x="1546859" y="70103"/>
                </a:lnTo>
                <a:lnTo>
                  <a:pt x="1551431" y="77723"/>
                </a:lnTo>
                <a:lnTo>
                  <a:pt x="1552955" y="86867"/>
                </a:lnTo>
                <a:lnTo>
                  <a:pt x="1554479" y="97535"/>
                </a:lnTo>
                <a:lnTo>
                  <a:pt x="1554479" y="156971"/>
                </a:lnTo>
                <a:lnTo>
                  <a:pt x="1565147" y="156971"/>
                </a:lnTo>
                <a:lnTo>
                  <a:pt x="1565147" y="106679"/>
                </a:lnTo>
                <a:lnTo>
                  <a:pt x="1562099" y="85343"/>
                </a:lnTo>
                <a:lnTo>
                  <a:pt x="1546859" y="47243"/>
                </a:lnTo>
                <a:lnTo>
                  <a:pt x="1517903" y="18287"/>
                </a:lnTo>
                <a:lnTo>
                  <a:pt x="1502663" y="1066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9000" y="3505200"/>
            <a:ext cx="838199" cy="380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4428" y="3683508"/>
            <a:ext cx="848994" cy="29209"/>
          </a:xfrm>
          <a:custGeom>
            <a:avLst/>
            <a:gdLst/>
            <a:ahLst/>
            <a:cxnLst/>
            <a:rect l="l" t="t" r="r" b="b"/>
            <a:pathLst>
              <a:path w="848995" h="29210">
                <a:moveTo>
                  <a:pt x="4572" y="0"/>
                </a:moveTo>
                <a:lnTo>
                  <a:pt x="0" y="0"/>
                </a:lnTo>
                <a:lnTo>
                  <a:pt x="1523" y="10667"/>
                </a:lnTo>
                <a:lnTo>
                  <a:pt x="3047" y="19811"/>
                </a:lnTo>
                <a:lnTo>
                  <a:pt x="4572" y="24385"/>
                </a:lnTo>
                <a:lnTo>
                  <a:pt x="4572" y="0"/>
                </a:lnTo>
                <a:close/>
              </a:path>
              <a:path w="848995" h="29210">
                <a:moveTo>
                  <a:pt x="848867" y="0"/>
                </a:moveTo>
                <a:lnTo>
                  <a:pt x="842772" y="0"/>
                </a:lnTo>
                <a:lnTo>
                  <a:pt x="842772" y="28954"/>
                </a:lnTo>
                <a:lnTo>
                  <a:pt x="845819" y="19811"/>
                </a:lnTo>
                <a:lnTo>
                  <a:pt x="847343" y="9143"/>
                </a:lnTo>
                <a:lnTo>
                  <a:pt x="848867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4428" y="3500628"/>
            <a:ext cx="848994" cy="386080"/>
          </a:xfrm>
          <a:custGeom>
            <a:avLst/>
            <a:gdLst/>
            <a:ahLst/>
            <a:cxnLst/>
            <a:rect l="l" t="t" r="r" b="b"/>
            <a:pathLst>
              <a:path w="848995" h="386079">
                <a:moveTo>
                  <a:pt x="423671" y="0"/>
                </a:moveTo>
                <a:lnTo>
                  <a:pt x="380999" y="1523"/>
                </a:lnTo>
                <a:lnTo>
                  <a:pt x="339851" y="4571"/>
                </a:lnTo>
                <a:lnTo>
                  <a:pt x="298703" y="9143"/>
                </a:lnTo>
                <a:lnTo>
                  <a:pt x="260603" y="15239"/>
                </a:lnTo>
                <a:lnTo>
                  <a:pt x="205739" y="25907"/>
                </a:lnTo>
                <a:lnTo>
                  <a:pt x="172211" y="36575"/>
                </a:lnTo>
                <a:lnTo>
                  <a:pt x="155447" y="41147"/>
                </a:lnTo>
                <a:lnTo>
                  <a:pt x="99059" y="65531"/>
                </a:lnTo>
                <a:lnTo>
                  <a:pt x="62483" y="86867"/>
                </a:lnTo>
                <a:lnTo>
                  <a:pt x="53339" y="94487"/>
                </a:lnTo>
                <a:lnTo>
                  <a:pt x="42671" y="102107"/>
                </a:lnTo>
                <a:lnTo>
                  <a:pt x="35051" y="111251"/>
                </a:lnTo>
                <a:lnTo>
                  <a:pt x="27431" y="118871"/>
                </a:lnTo>
                <a:lnTo>
                  <a:pt x="19811" y="128015"/>
                </a:lnTo>
                <a:lnTo>
                  <a:pt x="13715" y="135635"/>
                </a:lnTo>
                <a:lnTo>
                  <a:pt x="9143" y="144779"/>
                </a:lnTo>
                <a:lnTo>
                  <a:pt x="6095" y="155447"/>
                </a:lnTo>
                <a:lnTo>
                  <a:pt x="3047" y="164591"/>
                </a:lnTo>
                <a:lnTo>
                  <a:pt x="0" y="182879"/>
                </a:lnTo>
                <a:lnTo>
                  <a:pt x="0" y="385571"/>
                </a:lnTo>
                <a:lnTo>
                  <a:pt x="4572" y="385571"/>
                </a:lnTo>
                <a:lnTo>
                  <a:pt x="4572" y="182879"/>
                </a:lnTo>
                <a:lnTo>
                  <a:pt x="6096" y="169163"/>
                </a:lnTo>
                <a:lnTo>
                  <a:pt x="7620" y="161543"/>
                </a:lnTo>
                <a:lnTo>
                  <a:pt x="10668" y="152399"/>
                </a:lnTo>
                <a:lnTo>
                  <a:pt x="16764" y="140207"/>
                </a:lnTo>
                <a:lnTo>
                  <a:pt x="18288" y="138683"/>
                </a:lnTo>
                <a:lnTo>
                  <a:pt x="19812" y="135635"/>
                </a:lnTo>
                <a:lnTo>
                  <a:pt x="21336" y="134111"/>
                </a:lnTo>
                <a:lnTo>
                  <a:pt x="22860" y="131063"/>
                </a:lnTo>
                <a:lnTo>
                  <a:pt x="24384" y="129539"/>
                </a:lnTo>
                <a:lnTo>
                  <a:pt x="25908" y="126491"/>
                </a:lnTo>
                <a:lnTo>
                  <a:pt x="33528" y="118871"/>
                </a:lnTo>
                <a:lnTo>
                  <a:pt x="35052" y="115823"/>
                </a:lnTo>
                <a:lnTo>
                  <a:pt x="39624" y="111251"/>
                </a:lnTo>
                <a:lnTo>
                  <a:pt x="42672" y="109727"/>
                </a:lnTo>
                <a:lnTo>
                  <a:pt x="51816" y="100583"/>
                </a:lnTo>
                <a:lnTo>
                  <a:pt x="54864" y="99059"/>
                </a:lnTo>
                <a:lnTo>
                  <a:pt x="59436" y="94487"/>
                </a:lnTo>
                <a:lnTo>
                  <a:pt x="62484" y="92963"/>
                </a:lnTo>
                <a:lnTo>
                  <a:pt x="64008" y="91439"/>
                </a:lnTo>
                <a:lnTo>
                  <a:pt x="67056" y="89915"/>
                </a:lnTo>
                <a:lnTo>
                  <a:pt x="68580" y="88391"/>
                </a:lnTo>
                <a:lnTo>
                  <a:pt x="71628" y="86867"/>
                </a:lnTo>
                <a:lnTo>
                  <a:pt x="73152" y="85343"/>
                </a:lnTo>
                <a:lnTo>
                  <a:pt x="76200" y="83819"/>
                </a:lnTo>
                <a:lnTo>
                  <a:pt x="77724" y="82295"/>
                </a:lnTo>
                <a:lnTo>
                  <a:pt x="83820" y="79247"/>
                </a:lnTo>
                <a:lnTo>
                  <a:pt x="85344" y="77723"/>
                </a:lnTo>
                <a:lnTo>
                  <a:pt x="94488" y="73151"/>
                </a:lnTo>
                <a:lnTo>
                  <a:pt x="96012" y="71627"/>
                </a:lnTo>
                <a:lnTo>
                  <a:pt x="114300" y="62483"/>
                </a:lnTo>
                <a:lnTo>
                  <a:pt x="118872" y="60959"/>
                </a:lnTo>
                <a:lnTo>
                  <a:pt x="124968" y="57911"/>
                </a:lnTo>
                <a:lnTo>
                  <a:pt x="129540" y="56387"/>
                </a:lnTo>
                <a:lnTo>
                  <a:pt x="135636" y="53339"/>
                </a:lnTo>
                <a:lnTo>
                  <a:pt x="140208" y="51815"/>
                </a:lnTo>
                <a:lnTo>
                  <a:pt x="143256" y="50291"/>
                </a:lnTo>
                <a:lnTo>
                  <a:pt x="156972" y="45719"/>
                </a:lnTo>
                <a:lnTo>
                  <a:pt x="160020" y="44195"/>
                </a:lnTo>
                <a:lnTo>
                  <a:pt x="169164" y="41147"/>
                </a:lnTo>
                <a:lnTo>
                  <a:pt x="175260" y="39623"/>
                </a:lnTo>
                <a:lnTo>
                  <a:pt x="184404" y="36575"/>
                </a:lnTo>
                <a:lnTo>
                  <a:pt x="190500" y="35051"/>
                </a:lnTo>
                <a:lnTo>
                  <a:pt x="195072" y="33527"/>
                </a:lnTo>
                <a:lnTo>
                  <a:pt x="201168" y="32003"/>
                </a:lnTo>
                <a:lnTo>
                  <a:pt x="205740" y="30479"/>
                </a:lnTo>
                <a:lnTo>
                  <a:pt x="211836" y="28955"/>
                </a:lnTo>
                <a:lnTo>
                  <a:pt x="219456" y="27431"/>
                </a:lnTo>
                <a:lnTo>
                  <a:pt x="225552" y="25907"/>
                </a:lnTo>
                <a:lnTo>
                  <a:pt x="248412" y="21335"/>
                </a:lnTo>
                <a:lnTo>
                  <a:pt x="254508" y="19811"/>
                </a:lnTo>
                <a:lnTo>
                  <a:pt x="281940" y="15239"/>
                </a:lnTo>
                <a:lnTo>
                  <a:pt x="303276" y="12191"/>
                </a:lnTo>
                <a:lnTo>
                  <a:pt x="330708" y="9143"/>
                </a:lnTo>
                <a:lnTo>
                  <a:pt x="348996" y="7619"/>
                </a:lnTo>
                <a:lnTo>
                  <a:pt x="371856" y="6095"/>
                </a:lnTo>
                <a:lnTo>
                  <a:pt x="522729" y="6095"/>
                </a:lnTo>
                <a:lnTo>
                  <a:pt x="509015" y="4571"/>
                </a:lnTo>
                <a:lnTo>
                  <a:pt x="467867" y="1523"/>
                </a:lnTo>
                <a:lnTo>
                  <a:pt x="423671" y="0"/>
                </a:lnTo>
                <a:close/>
              </a:path>
              <a:path w="848995" h="386079">
                <a:moveTo>
                  <a:pt x="522729" y="6095"/>
                </a:moveTo>
                <a:lnTo>
                  <a:pt x="475488" y="6095"/>
                </a:lnTo>
                <a:lnTo>
                  <a:pt x="499872" y="7619"/>
                </a:lnTo>
                <a:lnTo>
                  <a:pt x="518162" y="9143"/>
                </a:lnTo>
                <a:lnTo>
                  <a:pt x="566929" y="15239"/>
                </a:lnTo>
                <a:lnTo>
                  <a:pt x="608076" y="22859"/>
                </a:lnTo>
                <a:lnTo>
                  <a:pt x="623317" y="25907"/>
                </a:lnTo>
                <a:lnTo>
                  <a:pt x="629412" y="27431"/>
                </a:lnTo>
                <a:lnTo>
                  <a:pt x="637032" y="28955"/>
                </a:lnTo>
                <a:lnTo>
                  <a:pt x="643129" y="30479"/>
                </a:lnTo>
                <a:lnTo>
                  <a:pt x="647700" y="32003"/>
                </a:lnTo>
                <a:lnTo>
                  <a:pt x="653796" y="33527"/>
                </a:lnTo>
                <a:lnTo>
                  <a:pt x="658368" y="35051"/>
                </a:lnTo>
                <a:lnTo>
                  <a:pt x="664465" y="36575"/>
                </a:lnTo>
                <a:lnTo>
                  <a:pt x="673608" y="39623"/>
                </a:lnTo>
                <a:lnTo>
                  <a:pt x="679705" y="41147"/>
                </a:lnTo>
                <a:lnTo>
                  <a:pt x="688848" y="44195"/>
                </a:lnTo>
                <a:lnTo>
                  <a:pt x="691896" y="45719"/>
                </a:lnTo>
                <a:lnTo>
                  <a:pt x="705612" y="50291"/>
                </a:lnTo>
                <a:lnTo>
                  <a:pt x="708660" y="51815"/>
                </a:lnTo>
                <a:lnTo>
                  <a:pt x="713232" y="53339"/>
                </a:lnTo>
                <a:lnTo>
                  <a:pt x="716280" y="54863"/>
                </a:lnTo>
                <a:lnTo>
                  <a:pt x="720852" y="56387"/>
                </a:lnTo>
                <a:lnTo>
                  <a:pt x="729996" y="60959"/>
                </a:lnTo>
                <a:lnTo>
                  <a:pt x="734568" y="62483"/>
                </a:lnTo>
                <a:lnTo>
                  <a:pt x="752856" y="71627"/>
                </a:lnTo>
                <a:lnTo>
                  <a:pt x="754380" y="73151"/>
                </a:lnTo>
                <a:lnTo>
                  <a:pt x="763524" y="77723"/>
                </a:lnTo>
                <a:lnTo>
                  <a:pt x="765048" y="79247"/>
                </a:lnTo>
                <a:lnTo>
                  <a:pt x="771144" y="82295"/>
                </a:lnTo>
                <a:lnTo>
                  <a:pt x="772668" y="83819"/>
                </a:lnTo>
                <a:lnTo>
                  <a:pt x="775716" y="85343"/>
                </a:lnTo>
                <a:lnTo>
                  <a:pt x="777240" y="86867"/>
                </a:lnTo>
                <a:lnTo>
                  <a:pt x="780288" y="88391"/>
                </a:lnTo>
                <a:lnTo>
                  <a:pt x="781812" y="89915"/>
                </a:lnTo>
                <a:lnTo>
                  <a:pt x="784860" y="91439"/>
                </a:lnTo>
                <a:lnTo>
                  <a:pt x="786384" y="92963"/>
                </a:lnTo>
                <a:lnTo>
                  <a:pt x="789432" y="94487"/>
                </a:lnTo>
                <a:lnTo>
                  <a:pt x="794004" y="99059"/>
                </a:lnTo>
                <a:lnTo>
                  <a:pt x="797052" y="100583"/>
                </a:lnTo>
                <a:lnTo>
                  <a:pt x="806196" y="109727"/>
                </a:lnTo>
                <a:lnTo>
                  <a:pt x="809244" y="111251"/>
                </a:lnTo>
                <a:lnTo>
                  <a:pt x="813816" y="115823"/>
                </a:lnTo>
                <a:lnTo>
                  <a:pt x="813816" y="118871"/>
                </a:lnTo>
                <a:lnTo>
                  <a:pt x="815340" y="118871"/>
                </a:lnTo>
                <a:lnTo>
                  <a:pt x="822960" y="126491"/>
                </a:lnTo>
                <a:lnTo>
                  <a:pt x="822960" y="129539"/>
                </a:lnTo>
                <a:lnTo>
                  <a:pt x="824484" y="129539"/>
                </a:lnTo>
                <a:lnTo>
                  <a:pt x="826008" y="131063"/>
                </a:lnTo>
                <a:lnTo>
                  <a:pt x="826008" y="134111"/>
                </a:lnTo>
                <a:lnTo>
                  <a:pt x="827532" y="134111"/>
                </a:lnTo>
                <a:lnTo>
                  <a:pt x="829056" y="135635"/>
                </a:lnTo>
                <a:lnTo>
                  <a:pt x="829056" y="138683"/>
                </a:lnTo>
                <a:lnTo>
                  <a:pt x="830580" y="138683"/>
                </a:lnTo>
                <a:lnTo>
                  <a:pt x="832104" y="140207"/>
                </a:lnTo>
                <a:lnTo>
                  <a:pt x="832104" y="143255"/>
                </a:lnTo>
                <a:lnTo>
                  <a:pt x="833628" y="143255"/>
                </a:lnTo>
                <a:lnTo>
                  <a:pt x="833628" y="146303"/>
                </a:lnTo>
                <a:lnTo>
                  <a:pt x="835152" y="146303"/>
                </a:lnTo>
                <a:lnTo>
                  <a:pt x="835152" y="149351"/>
                </a:lnTo>
                <a:lnTo>
                  <a:pt x="836676" y="149351"/>
                </a:lnTo>
                <a:lnTo>
                  <a:pt x="836676" y="152399"/>
                </a:lnTo>
                <a:lnTo>
                  <a:pt x="838200" y="152399"/>
                </a:lnTo>
                <a:lnTo>
                  <a:pt x="838200" y="156971"/>
                </a:lnTo>
                <a:lnTo>
                  <a:pt x="839724" y="156971"/>
                </a:lnTo>
                <a:lnTo>
                  <a:pt x="839724" y="161543"/>
                </a:lnTo>
                <a:lnTo>
                  <a:pt x="841248" y="161543"/>
                </a:lnTo>
                <a:lnTo>
                  <a:pt x="841248" y="169163"/>
                </a:lnTo>
                <a:lnTo>
                  <a:pt x="842772" y="169163"/>
                </a:lnTo>
                <a:lnTo>
                  <a:pt x="842772" y="385571"/>
                </a:lnTo>
                <a:lnTo>
                  <a:pt x="848867" y="385571"/>
                </a:lnTo>
                <a:lnTo>
                  <a:pt x="848867" y="182879"/>
                </a:lnTo>
                <a:lnTo>
                  <a:pt x="847343" y="173735"/>
                </a:lnTo>
                <a:lnTo>
                  <a:pt x="845819" y="163067"/>
                </a:lnTo>
                <a:lnTo>
                  <a:pt x="839723" y="144779"/>
                </a:lnTo>
                <a:lnTo>
                  <a:pt x="833627" y="135635"/>
                </a:lnTo>
                <a:lnTo>
                  <a:pt x="829055" y="128015"/>
                </a:lnTo>
                <a:lnTo>
                  <a:pt x="813815" y="109727"/>
                </a:lnTo>
                <a:lnTo>
                  <a:pt x="795527" y="94487"/>
                </a:lnTo>
                <a:lnTo>
                  <a:pt x="774191" y="79247"/>
                </a:lnTo>
                <a:lnTo>
                  <a:pt x="761999" y="73151"/>
                </a:lnTo>
                <a:lnTo>
                  <a:pt x="749807" y="65531"/>
                </a:lnTo>
                <a:lnTo>
                  <a:pt x="722375" y="53339"/>
                </a:lnTo>
                <a:lnTo>
                  <a:pt x="691895" y="41147"/>
                </a:lnTo>
                <a:lnTo>
                  <a:pt x="676655" y="36575"/>
                </a:lnTo>
                <a:lnTo>
                  <a:pt x="659891" y="30479"/>
                </a:lnTo>
                <a:lnTo>
                  <a:pt x="643127" y="25907"/>
                </a:lnTo>
                <a:lnTo>
                  <a:pt x="624838" y="21335"/>
                </a:lnTo>
                <a:lnTo>
                  <a:pt x="588262" y="15239"/>
                </a:lnTo>
                <a:lnTo>
                  <a:pt x="550161" y="9143"/>
                </a:lnTo>
                <a:lnTo>
                  <a:pt x="522729" y="6095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9000" y="3505200"/>
            <a:ext cx="838199" cy="380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4428" y="3683508"/>
            <a:ext cx="848994" cy="182880"/>
          </a:xfrm>
          <a:custGeom>
            <a:avLst/>
            <a:gdLst/>
            <a:ahLst/>
            <a:cxnLst/>
            <a:rect l="l" t="t" r="r" b="b"/>
            <a:pathLst>
              <a:path w="848995" h="182879">
                <a:moveTo>
                  <a:pt x="10667" y="0"/>
                </a:moveTo>
                <a:lnTo>
                  <a:pt x="0" y="0"/>
                </a:lnTo>
                <a:lnTo>
                  <a:pt x="1523" y="10667"/>
                </a:lnTo>
                <a:lnTo>
                  <a:pt x="3047" y="19811"/>
                </a:lnTo>
                <a:lnTo>
                  <a:pt x="9143" y="38099"/>
                </a:lnTo>
                <a:lnTo>
                  <a:pt x="15239" y="47243"/>
                </a:lnTo>
                <a:lnTo>
                  <a:pt x="19811" y="56387"/>
                </a:lnTo>
                <a:lnTo>
                  <a:pt x="27431" y="64007"/>
                </a:lnTo>
                <a:lnTo>
                  <a:pt x="35051" y="73151"/>
                </a:lnTo>
                <a:lnTo>
                  <a:pt x="53339" y="88391"/>
                </a:lnTo>
                <a:lnTo>
                  <a:pt x="74675" y="103631"/>
                </a:lnTo>
                <a:lnTo>
                  <a:pt x="86867" y="111251"/>
                </a:lnTo>
                <a:lnTo>
                  <a:pt x="99059" y="117347"/>
                </a:lnTo>
                <a:lnTo>
                  <a:pt x="112775" y="123443"/>
                </a:lnTo>
                <a:lnTo>
                  <a:pt x="126491" y="131063"/>
                </a:lnTo>
                <a:lnTo>
                  <a:pt x="141731" y="135635"/>
                </a:lnTo>
                <a:lnTo>
                  <a:pt x="172211" y="147827"/>
                </a:lnTo>
                <a:lnTo>
                  <a:pt x="205739" y="156971"/>
                </a:lnTo>
                <a:lnTo>
                  <a:pt x="260603" y="169163"/>
                </a:lnTo>
                <a:lnTo>
                  <a:pt x="298703" y="175259"/>
                </a:lnTo>
                <a:lnTo>
                  <a:pt x="339851" y="179831"/>
                </a:lnTo>
                <a:lnTo>
                  <a:pt x="425195" y="182879"/>
                </a:lnTo>
                <a:lnTo>
                  <a:pt x="509015" y="179831"/>
                </a:lnTo>
                <a:lnTo>
                  <a:pt x="550163" y="175259"/>
                </a:lnTo>
                <a:lnTo>
                  <a:pt x="559688" y="173735"/>
                </a:lnTo>
                <a:lnTo>
                  <a:pt x="423671" y="173735"/>
                </a:lnTo>
                <a:lnTo>
                  <a:pt x="380999" y="172211"/>
                </a:lnTo>
                <a:lnTo>
                  <a:pt x="339851" y="169163"/>
                </a:lnTo>
                <a:lnTo>
                  <a:pt x="262127" y="160019"/>
                </a:lnTo>
                <a:lnTo>
                  <a:pt x="175259" y="138683"/>
                </a:lnTo>
                <a:lnTo>
                  <a:pt x="160019" y="132587"/>
                </a:lnTo>
                <a:lnTo>
                  <a:pt x="144779" y="128015"/>
                </a:lnTo>
                <a:lnTo>
                  <a:pt x="129539" y="121919"/>
                </a:lnTo>
                <a:lnTo>
                  <a:pt x="115823" y="115823"/>
                </a:lnTo>
                <a:lnTo>
                  <a:pt x="103631" y="109727"/>
                </a:lnTo>
                <a:lnTo>
                  <a:pt x="91439" y="102107"/>
                </a:lnTo>
                <a:lnTo>
                  <a:pt x="79247" y="96011"/>
                </a:lnTo>
                <a:lnTo>
                  <a:pt x="41147" y="65531"/>
                </a:lnTo>
                <a:lnTo>
                  <a:pt x="18287" y="33527"/>
                </a:lnTo>
                <a:lnTo>
                  <a:pt x="10667" y="9143"/>
                </a:lnTo>
                <a:lnTo>
                  <a:pt x="10667" y="0"/>
                </a:lnTo>
                <a:close/>
              </a:path>
              <a:path w="848995" h="182879">
                <a:moveTo>
                  <a:pt x="848867" y="0"/>
                </a:moveTo>
                <a:lnTo>
                  <a:pt x="838199" y="0"/>
                </a:lnTo>
                <a:lnTo>
                  <a:pt x="838199" y="9143"/>
                </a:lnTo>
                <a:lnTo>
                  <a:pt x="836675" y="18287"/>
                </a:lnTo>
                <a:lnTo>
                  <a:pt x="830579" y="33527"/>
                </a:lnTo>
                <a:lnTo>
                  <a:pt x="826007" y="42671"/>
                </a:lnTo>
                <a:lnTo>
                  <a:pt x="821435" y="50291"/>
                </a:lnTo>
                <a:lnTo>
                  <a:pt x="813815" y="57911"/>
                </a:lnTo>
                <a:lnTo>
                  <a:pt x="807719" y="65531"/>
                </a:lnTo>
                <a:lnTo>
                  <a:pt x="780287" y="88391"/>
                </a:lnTo>
                <a:lnTo>
                  <a:pt x="769619" y="96011"/>
                </a:lnTo>
                <a:lnTo>
                  <a:pt x="757427" y="102107"/>
                </a:lnTo>
                <a:lnTo>
                  <a:pt x="745235" y="109727"/>
                </a:lnTo>
                <a:lnTo>
                  <a:pt x="733043" y="115823"/>
                </a:lnTo>
                <a:lnTo>
                  <a:pt x="719327" y="121919"/>
                </a:lnTo>
                <a:lnTo>
                  <a:pt x="704087" y="128015"/>
                </a:lnTo>
                <a:lnTo>
                  <a:pt x="688847" y="132587"/>
                </a:lnTo>
                <a:lnTo>
                  <a:pt x="673607" y="138683"/>
                </a:lnTo>
                <a:lnTo>
                  <a:pt x="623315" y="152399"/>
                </a:lnTo>
                <a:lnTo>
                  <a:pt x="548639" y="166115"/>
                </a:lnTo>
                <a:lnTo>
                  <a:pt x="466343" y="172211"/>
                </a:lnTo>
                <a:lnTo>
                  <a:pt x="423671" y="173735"/>
                </a:lnTo>
                <a:lnTo>
                  <a:pt x="559688" y="173735"/>
                </a:lnTo>
                <a:lnTo>
                  <a:pt x="624839" y="161543"/>
                </a:lnTo>
                <a:lnTo>
                  <a:pt x="676655" y="147827"/>
                </a:lnTo>
                <a:lnTo>
                  <a:pt x="691895" y="141731"/>
                </a:lnTo>
                <a:lnTo>
                  <a:pt x="708659" y="135635"/>
                </a:lnTo>
                <a:lnTo>
                  <a:pt x="722375" y="131063"/>
                </a:lnTo>
                <a:lnTo>
                  <a:pt x="736091" y="123443"/>
                </a:lnTo>
                <a:lnTo>
                  <a:pt x="749807" y="117347"/>
                </a:lnTo>
                <a:lnTo>
                  <a:pt x="761999" y="111251"/>
                </a:lnTo>
                <a:lnTo>
                  <a:pt x="786383" y="96011"/>
                </a:lnTo>
                <a:lnTo>
                  <a:pt x="813815" y="73151"/>
                </a:lnTo>
                <a:lnTo>
                  <a:pt x="821435" y="64007"/>
                </a:lnTo>
                <a:lnTo>
                  <a:pt x="829055" y="56387"/>
                </a:lnTo>
                <a:lnTo>
                  <a:pt x="835151" y="47243"/>
                </a:lnTo>
                <a:lnTo>
                  <a:pt x="839723" y="38099"/>
                </a:lnTo>
                <a:lnTo>
                  <a:pt x="845819" y="19811"/>
                </a:lnTo>
                <a:lnTo>
                  <a:pt x="847343" y="9143"/>
                </a:lnTo>
                <a:lnTo>
                  <a:pt x="848867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34428" y="3500628"/>
            <a:ext cx="848994" cy="386080"/>
          </a:xfrm>
          <a:custGeom>
            <a:avLst/>
            <a:gdLst/>
            <a:ahLst/>
            <a:cxnLst/>
            <a:rect l="l" t="t" r="r" b="b"/>
            <a:pathLst>
              <a:path w="848995" h="386079">
                <a:moveTo>
                  <a:pt x="423671" y="0"/>
                </a:moveTo>
                <a:lnTo>
                  <a:pt x="380999" y="1523"/>
                </a:lnTo>
                <a:lnTo>
                  <a:pt x="339851" y="4571"/>
                </a:lnTo>
                <a:lnTo>
                  <a:pt x="298703" y="9143"/>
                </a:lnTo>
                <a:lnTo>
                  <a:pt x="224027" y="21335"/>
                </a:lnTo>
                <a:lnTo>
                  <a:pt x="172211" y="36575"/>
                </a:lnTo>
                <a:lnTo>
                  <a:pt x="155447" y="41147"/>
                </a:lnTo>
                <a:lnTo>
                  <a:pt x="99059" y="65531"/>
                </a:lnTo>
                <a:lnTo>
                  <a:pt x="62483" y="86867"/>
                </a:lnTo>
                <a:lnTo>
                  <a:pt x="53339" y="94487"/>
                </a:lnTo>
                <a:lnTo>
                  <a:pt x="42671" y="102107"/>
                </a:lnTo>
                <a:lnTo>
                  <a:pt x="35051" y="111251"/>
                </a:lnTo>
                <a:lnTo>
                  <a:pt x="27431" y="118871"/>
                </a:lnTo>
                <a:lnTo>
                  <a:pt x="19811" y="128015"/>
                </a:lnTo>
                <a:lnTo>
                  <a:pt x="13715" y="135635"/>
                </a:lnTo>
                <a:lnTo>
                  <a:pt x="9143" y="144779"/>
                </a:lnTo>
                <a:lnTo>
                  <a:pt x="6095" y="155447"/>
                </a:lnTo>
                <a:lnTo>
                  <a:pt x="3047" y="164591"/>
                </a:lnTo>
                <a:lnTo>
                  <a:pt x="0" y="182879"/>
                </a:lnTo>
                <a:lnTo>
                  <a:pt x="0" y="385571"/>
                </a:lnTo>
                <a:lnTo>
                  <a:pt x="10667" y="385571"/>
                </a:lnTo>
                <a:lnTo>
                  <a:pt x="10667" y="173735"/>
                </a:lnTo>
                <a:lnTo>
                  <a:pt x="12191" y="166115"/>
                </a:lnTo>
                <a:lnTo>
                  <a:pt x="35051" y="124967"/>
                </a:lnTo>
                <a:lnTo>
                  <a:pt x="41147" y="117347"/>
                </a:lnTo>
                <a:lnTo>
                  <a:pt x="68579" y="94487"/>
                </a:lnTo>
                <a:lnTo>
                  <a:pt x="79247" y="88391"/>
                </a:lnTo>
                <a:lnTo>
                  <a:pt x="91439" y="80771"/>
                </a:lnTo>
                <a:lnTo>
                  <a:pt x="115823" y="68579"/>
                </a:lnTo>
                <a:lnTo>
                  <a:pt x="129539" y="62483"/>
                </a:lnTo>
                <a:lnTo>
                  <a:pt x="160019" y="50291"/>
                </a:lnTo>
                <a:lnTo>
                  <a:pt x="175259" y="45719"/>
                </a:lnTo>
                <a:lnTo>
                  <a:pt x="192023" y="39623"/>
                </a:lnTo>
                <a:lnTo>
                  <a:pt x="208787" y="35051"/>
                </a:lnTo>
                <a:lnTo>
                  <a:pt x="225551" y="32003"/>
                </a:lnTo>
                <a:lnTo>
                  <a:pt x="262127" y="24383"/>
                </a:lnTo>
                <a:lnTo>
                  <a:pt x="300227" y="18287"/>
                </a:lnTo>
                <a:lnTo>
                  <a:pt x="339851" y="13715"/>
                </a:lnTo>
                <a:lnTo>
                  <a:pt x="382523" y="10667"/>
                </a:lnTo>
                <a:lnTo>
                  <a:pt x="559688" y="10667"/>
                </a:lnTo>
                <a:lnTo>
                  <a:pt x="550163" y="9143"/>
                </a:lnTo>
                <a:lnTo>
                  <a:pt x="509015" y="4571"/>
                </a:lnTo>
                <a:lnTo>
                  <a:pt x="467867" y="1523"/>
                </a:lnTo>
                <a:lnTo>
                  <a:pt x="423671" y="0"/>
                </a:lnTo>
                <a:close/>
              </a:path>
              <a:path w="848995" h="386079">
                <a:moveTo>
                  <a:pt x="559688" y="10667"/>
                </a:moveTo>
                <a:lnTo>
                  <a:pt x="467867" y="10667"/>
                </a:lnTo>
                <a:lnTo>
                  <a:pt x="509015" y="13715"/>
                </a:lnTo>
                <a:lnTo>
                  <a:pt x="548639" y="18287"/>
                </a:lnTo>
                <a:lnTo>
                  <a:pt x="586739" y="24383"/>
                </a:lnTo>
                <a:lnTo>
                  <a:pt x="623315" y="32003"/>
                </a:lnTo>
                <a:lnTo>
                  <a:pt x="640079" y="35051"/>
                </a:lnTo>
                <a:lnTo>
                  <a:pt x="656843" y="39623"/>
                </a:lnTo>
                <a:lnTo>
                  <a:pt x="673607" y="45719"/>
                </a:lnTo>
                <a:lnTo>
                  <a:pt x="688847" y="50291"/>
                </a:lnTo>
                <a:lnTo>
                  <a:pt x="719327" y="62483"/>
                </a:lnTo>
                <a:lnTo>
                  <a:pt x="733043" y="68579"/>
                </a:lnTo>
                <a:lnTo>
                  <a:pt x="757427" y="80771"/>
                </a:lnTo>
                <a:lnTo>
                  <a:pt x="769619" y="88391"/>
                </a:lnTo>
                <a:lnTo>
                  <a:pt x="780287" y="94487"/>
                </a:lnTo>
                <a:lnTo>
                  <a:pt x="807719" y="117347"/>
                </a:lnTo>
                <a:lnTo>
                  <a:pt x="813815" y="124967"/>
                </a:lnTo>
                <a:lnTo>
                  <a:pt x="821435" y="132587"/>
                </a:lnTo>
                <a:lnTo>
                  <a:pt x="826007" y="141731"/>
                </a:lnTo>
                <a:lnTo>
                  <a:pt x="830579" y="149351"/>
                </a:lnTo>
                <a:lnTo>
                  <a:pt x="833627" y="158495"/>
                </a:lnTo>
                <a:lnTo>
                  <a:pt x="836675" y="166115"/>
                </a:lnTo>
                <a:lnTo>
                  <a:pt x="838199" y="175259"/>
                </a:lnTo>
                <a:lnTo>
                  <a:pt x="838199" y="385571"/>
                </a:lnTo>
                <a:lnTo>
                  <a:pt x="848867" y="385571"/>
                </a:lnTo>
                <a:lnTo>
                  <a:pt x="848867" y="182879"/>
                </a:lnTo>
                <a:lnTo>
                  <a:pt x="847343" y="173735"/>
                </a:lnTo>
                <a:lnTo>
                  <a:pt x="845819" y="163067"/>
                </a:lnTo>
                <a:lnTo>
                  <a:pt x="839723" y="144779"/>
                </a:lnTo>
                <a:lnTo>
                  <a:pt x="833627" y="135635"/>
                </a:lnTo>
                <a:lnTo>
                  <a:pt x="829055" y="128015"/>
                </a:lnTo>
                <a:lnTo>
                  <a:pt x="813815" y="109727"/>
                </a:lnTo>
                <a:lnTo>
                  <a:pt x="795527" y="94487"/>
                </a:lnTo>
                <a:lnTo>
                  <a:pt x="774191" y="79247"/>
                </a:lnTo>
                <a:lnTo>
                  <a:pt x="761999" y="73151"/>
                </a:lnTo>
                <a:lnTo>
                  <a:pt x="749807" y="65531"/>
                </a:lnTo>
                <a:lnTo>
                  <a:pt x="722375" y="53339"/>
                </a:lnTo>
                <a:lnTo>
                  <a:pt x="691895" y="41147"/>
                </a:lnTo>
                <a:lnTo>
                  <a:pt x="676655" y="36575"/>
                </a:lnTo>
                <a:lnTo>
                  <a:pt x="659891" y="30479"/>
                </a:lnTo>
                <a:lnTo>
                  <a:pt x="643127" y="25907"/>
                </a:lnTo>
                <a:lnTo>
                  <a:pt x="624839" y="21335"/>
                </a:lnTo>
                <a:lnTo>
                  <a:pt x="559688" y="10667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4408" y="2883408"/>
            <a:ext cx="5741035" cy="1003300"/>
          </a:xfrm>
          <a:custGeom>
            <a:avLst/>
            <a:gdLst/>
            <a:ahLst/>
            <a:cxnLst/>
            <a:rect l="l" t="t" r="r" b="b"/>
            <a:pathLst>
              <a:path w="5741034" h="1003300">
                <a:moveTo>
                  <a:pt x="57348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002791"/>
                </a:lnTo>
                <a:lnTo>
                  <a:pt x="25907" y="1002791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5740907" y="12191"/>
                </a:lnTo>
                <a:lnTo>
                  <a:pt x="5740907" y="6095"/>
                </a:lnTo>
                <a:lnTo>
                  <a:pt x="5734811" y="0"/>
                </a:lnTo>
                <a:close/>
              </a:path>
              <a:path w="5741034" h="1003300">
                <a:moveTo>
                  <a:pt x="5714999" y="12191"/>
                </a:moveTo>
                <a:lnTo>
                  <a:pt x="5714999" y="1002791"/>
                </a:lnTo>
                <a:lnTo>
                  <a:pt x="5740907" y="1002791"/>
                </a:lnTo>
                <a:lnTo>
                  <a:pt x="5740907" y="25907"/>
                </a:lnTo>
                <a:lnTo>
                  <a:pt x="5727191" y="25907"/>
                </a:lnTo>
                <a:lnTo>
                  <a:pt x="5714999" y="12191"/>
                </a:lnTo>
                <a:close/>
              </a:path>
              <a:path w="5741034" h="100330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5741034" h="1003300">
                <a:moveTo>
                  <a:pt x="57149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5714999" y="25907"/>
                </a:lnTo>
                <a:lnTo>
                  <a:pt x="5714999" y="12191"/>
                </a:lnTo>
                <a:close/>
              </a:path>
              <a:path w="5741034" h="1003300">
                <a:moveTo>
                  <a:pt x="5740907" y="12191"/>
                </a:moveTo>
                <a:lnTo>
                  <a:pt x="5714999" y="12191"/>
                </a:lnTo>
                <a:lnTo>
                  <a:pt x="5727191" y="25907"/>
                </a:lnTo>
                <a:lnTo>
                  <a:pt x="5740907" y="25907"/>
                </a:lnTo>
                <a:lnTo>
                  <a:pt x="57409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3664" y="2138349"/>
            <a:ext cx="8847455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800" dirty="0">
                <a:latin typeface="Arial"/>
                <a:cs typeface="Arial"/>
              </a:rPr>
              <a:t>Goi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ack 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45" dirty="0">
                <a:latin typeface="Arial"/>
                <a:cs typeface="Arial"/>
              </a:rPr>
              <a:t>’</a:t>
            </a:r>
            <a:r>
              <a:rPr sz="1800" dirty="0">
                <a:latin typeface="Arial"/>
                <a:cs typeface="Arial"/>
              </a:rPr>
              <a:t>s sce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rsist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Prod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ctInfo 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cts.</a:t>
            </a:r>
            <a:endParaRPr sz="1800">
              <a:latin typeface="Arial"/>
              <a:cs typeface="Arial"/>
            </a:endParaRPr>
          </a:p>
          <a:p>
            <a:pPr marL="4886325">
              <a:lnSpc>
                <a:spcPct val="100000"/>
              </a:lnSpc>
              <a:spcBef>
                <a:spcPts val="1045"/>
              </a:spcBef>
            </a:pPr>
            <a:r>
              <a:rPr sz="1800" b="1" spc="-3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ail</a:t>
            </a:r>
            <a:r>
              <a:rPr sz="18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y</a:t>
            </a:r>
            <a:r>
              <a:rPr sz="1800" b="1" spc="-25" dirty="0">
                <a:solidFill>
                  <a:srgbClr val="0070C0"/>
                </a:solidFill>
                <a:latin typeface="Calibri"/>
                <a:cs typeface="Calibri"/>
              </a:rPr>
              <a:t>st</a:t>
            </a:r>
            <a:r>
              <a:rPr sz="1800" b="1" spc="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000" y="3886200"/>
            <a:ext cx="763524" cy="6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0200" y="4105788"/>
            <a:ext cx="1525905" cy="171450"/>
          </a:xfrm>
          <a:custGeom>
            <a:avLst/>
            <a:gdLst/>
            <a:ahLst/>
            <a:cxnLst/>
            <a:rect l="l" t="t" r="r" b="b"/>
            <a:pathLst>
              <a:path w="1525905" h="171450">
                <a:moveTo>
                  <a:pt x="1449548" y="86376"/>
                </a:moveTo>
                <a:lnTo>
                  <a:pt x="1355802" y="142901"/>
                </a:lnTo>
                <a:lnTo>
                  <a:pt x="1353941" y="153750"/>
                </a:lnTo>
                <a:lnTo>
                  <a:pt x="1358994" y="166137"/>
                </a:lnTo>
                <a:lnTo>
                  <a:pt x="1369849" y="170975"/>
                </a:lnTo>
                <a:lnTo>
                  <a:pt x="1382267" y="169031"/>
                </a:lnTo>
                <a:lnTo>
                  <a:pt x="1491663" y="105023"/>
                </a:lnTo>
                <a:lnTo>
                  <a:pt x="1487423" y="105023"/>
                </a:lnTo>
                <a:lnTo>
                  <a:pt x="1487423" y="101975"/>
                </a:lnTo>
                <a:lnTo>
                  <a:pt x="1476755" y="101975"/>
                </a:lnTo>
                <a:lnTo>
                  <a:pt x="1449548" y="86376"/>
                </a:lnTo>
                <a:close/>
              </a:path>
              <a:path w="1525905" h="171450">
                <a:moveTo>
                  <a:pt x="1415618" y="66923"/>
                </a:moveTo>
                <a:lnTo>
                  <a:pt x="0" y="66923"/>
                </a:lnTo>
                <a:lnTo>
                  <a:pt x="0" y="105023"/>
                </a:lnTo>
                <a:lnTo>
                  <a:pt x="1418623" y="105023"/>
                </a:lnTo>
                <a:lnTo>
                  <a:pt x="1449548" y="86376"/>
                </a:lnTo>
                <a:lnTo>
                  <a:pt x="1415618" y="66923"/>
                </a:lnTo>
                <a:close/>
              </a:path>
              <a:path w="1525905" h="171450">
                <a:moveTo>
                  <a:pt x="1493689" y="66923"/>
                </a:moveTo>
                <a:lnTo>
                  <a:pt x="1487423" y="66923"/>
                </a:lnTo>
                <a:lnTo>
                  <a:pt x="1487423" y="105023"/>
                </a:lnTo>
                <a:lnTo>
                  <a:pt x="1491663" y="105023"/>
                </a:lnTo>
                <a:lnTo>
                  <a:pt x="1525523" y="85211"/>
                </a:lnTo>
                <a:lnTo>
                  <a:pt x="1493689" y="66923"/>
                </a:lnTo>
                <a:close/>
              </a:path>
              <a:path w="1525905" h="171450">
                <a:moveTo>
                  <a:pt x="1476755" y="69971"/>
                </a:moveTo>
                <a:lnTo>
                  <a:pt x="1449548" y="86376"/>
                </a:lnTo>
                <a:lnTo>
                  <a:pt x="1476755" y="101975"/>
                </a:lnTo>
                <a:lnTo>
                  <a:pt x="1476755" y="69971"/>
                </a:lnTo>
                <a:close/>
              </a:path>
              <a:path w="1525905" h="171450">
                <a:moveTo>
                  <a:pt x="1487423" y="69971"/>
                </a:moveTo>
                <a:lnTo>
                  <a:pt x="1476755" y="69971"/>
                </a:lnTo>
                <a:lnTo>
                  <a:pt x="1476755" y="101975"/>
                </a:lnTo>
                <a:lnTo>
                  <a:pt x="1487423" y="101975"/>
                </a:lnTo>
                <a:lnTo>
                  <a:pt x="1487423" y="69971"/>
                </a:lnTo>
                <a:close/>
              </a:path>
              <a:path w="1525905" h="171450">
                <a:moveTo>
                  <a:pt x="1372436" y="0"/>
                </a:moveTo>
                <a:lnTo>
                  <a:pt x="1362267" y="3974"/>
                </a:lnTo>
                <a:lnTo>
                  <a:pt x="1353570" y="15680"/>
                </a:lnTo>
                <a:lnTo>
                  <a:pt x="1354776" y="27207"/>
                </a:lnTo>
                <a:lnTo>
                  <a:pt x="1362455" y="36443"/>
                </a:lnTo>
                <a:lnTo>
                  <a:pt x="1449548" y="86376"/>
                </a:lnTo>
                <a:lnTo>
                  <a:pt x="1476755" y="69971"/>
                </a:lnTo>
                <a:lnTo>
                  <a:pt x="1487423" y="69971"/>
                </a:lnTo>
                <a:lnTo>
                  <a:pt x="1487423" y="66923"/>
                </a:lnTo>
                <a:lnTo>
                  <a:pt x="1493689" y="66923"/>
                </a:lnTo>
                <a:lnTo>
                  <a:pt x="1382267" y="2915"/>
                </a:lnTo>
                <a:lnTo>
                  <a:pt x="1372436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200" y="4105788"/>
            <a:ext cx="1525905" cy="171450"/>
          </a:xfrm>
          <a:custGeom>
            <a:avLst/>
            <a:gdLst/>
            <a:ahLst/>
            <a:cxnLst/>
            <a:rect l="l" t="t" r="r" b="b"/>
            <a:pathLst>
              <a:path w="1525905" h="171450">
                <a:moveTo>
                  <a:pt x="1449548" y="86376"/>
                </a:moveTo>
                <a:lnTo>
                  <a:pt x="1355802" y="142901"/>
                </a:lnTo>
                <a:lnTo>
                  <a:pt x="1353941" y="153750"/>
                </a:lnTo>
                <a:lnTo>
                  <a:pt x="1358994" y="166137"/>
                </a:lnTo>
                <a:lnTo>
                  <a:pt x="1369849" y="170975"/>
                </a:lnTo>
                <a:lnTo>
                  <a:pt x="1382267" y="169031"/>
                </a:lnTo>
                <a:lnTo>
                  <a:pt x="1491663" y="105023"/>
                </a:lnTo>
                <a:lnTo>
                  <a:pt x="1487423" y="105023"/>
                </a:lnTo>
                <a:lnTo>
                  <a:pt x="1487423" y="101975"/>
                </a:lnTo>
                <a:lnTo>
                  <a:pt x="1476755" y="101975"/>
                </a:lnTo>
                <a:lnTo>
                  <a:pt x="1449548" y="86376"/>
                </a:lnTo>
                <a:close/>
              </a:path>
              <a:path w="1525905" h="171450">
                <a:moveTo>
                  <a:pt x="1415618" y="66923"/>
                </a:moveTo>
                <a:lnTo>
                  <a:pt x="0" y="66923"/>
                </a:lnTo>
                <a:lnTo>
                  <a:pt x="0" y="105023"/>
                </a:lnTo>
                <a:lnTo>
                  <a:pt x="1418623" y="105023"/>
                </a:lnTo>
                <a:lnTo>
                  <a:pt x="1449548" y="86376"/>
                </a:lnTo>
                <a:lnTo>
                  <a:pt x="1415618" y="66923"/>
                </a:lnTo>
                <a:close/>
              </a:path>
              <a:path w="1525905" h="171450">
                <a:moveTo>
                  <a:pt x="1493689" y="66923"/>
                </a:moveTo>
                <a:lnTo>
                  <a:pt x="1487423" y="66923"/>
                </a:lnTo>
                <a:lnTo>
                  <a:pt x="1487423" y="105023"/>
                </a:lnTo>
                <a:lnTo>
                  <a:pt x="1491663" y="105023"/>
                </a:lnTo>
                <a:lnTo>
                  <a:pt x="1525523" y="85211"/>
                </a:lnTo>
                <a:lnTo>
                  <a:pt x="1493689" y="66923"/>
                </a:lnTo>
                <a:close/>
              </a:path>
              <a:path w="1525905" h="171450">
                <a:moveTo>
                  <a:pt x="1476755" y="69971"/>
                </a:moveTo>
                <a:lnTo>
                  <a:pt x="1449548" y="86376"/>
                </a:lnTo>
                <a:lnTo>
                  <a:pt x="1476755" y="101975"/>
                </a:lnTo>
                <a:lnTo>
                  <a:pt x="1476755" y="69971"/>
                </a:lnTo>
                <a:close/>
              </a:path>
              <a:path w="1525905" h="171450">
                <a:moveTo>
                  <a:pt x="1487423" y="69971"/>
                </a:moveTo>
                <a:lnTo>
                  <a:pt x="1476755" y="69971"/>
                </a:lnTo>
                <a:lnTo>
                  <a:pt x="1476755" y="101975"/>
                </a:lnTo>
                <a:lnTo>
                  <a:pt x="1487423" y="101975"/>
                </a:lnTo>
                <a:lnTo>
                  <a:pt x="1487423" y="69971"/>
                </a:lnTo>
                <a:close/>
              </a:path>
              <a:path w="1525905" h="171450">
                <a:moveTo>
                  <a:pt x="1372436" y="0"/>
                </a:moveTo>
                <a:lnTo>
                  <a:pt x="1362267" y="3974"/>
                </a:lnTo>
                <a:lnTo>
                  <a:pt x="1353570" y="15680"/>
                </a:lnTo>
                <a:lnTo>
                  <a:pt x="1354776" y="27207"/>
                </a:lnTo>
                <a:lnTo>
                  <a:pt x="1362455" y="36443"/>
                </a:lnTo>
                <a:lnTo>
                  <a:pt x="1449548" y="86376"/>
                </a:lnTo>
                <a:lnTo>
                  <a:pt x="1476755" y="69971"/>
                </a:lnTo>
                <a:lnTo>
                  <a:pt x="1487423" y="69971"/>
                </a:lnTo>
                <a:lnTo>
                  <a:pt x="1487423" y="66923"/>
                </a:lnTo>
                <a:lnTo>
                  <a:pt x="1493689" y="66923"/>
                </a:lnTo>
                <a:lnTo>
                  <a:pt x="1382267" y="2915"/>
                </a:lnTo>
                <a:lnTo>
                  <a:pt x="1372436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4720" y="3886200"/>
            <a:ext cx="1554479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0147" y="3886200"/>
            <a:ext cx="1565275" cy="463550"/>
          </a:xfrm>
          <a:custGeom>
            <a:avLst/>
            <a:gdLst/>
            <a:ahLst/>
            <a:cxnLst/>
            <a:rect l="l" t="t" r="r" b="b"/>
            <a:pathLst>
              <a:path w="1565275" h="463550">
                <a:moveTo>
                  <a:pt x="4572" y="0"/>
                </a:moveTo>
                <a:lnTo>
                  <a:pt x="0" y="0"/>
                </a:lnTo>
                <a:lnTo>
                  <a:pt x="0" y="356616"/>
                </a:lnTo>
                <a:lnTo>
                  <a:pt x="9143" y="397764"/>
                </a:lnTo>
                <a:lnTo>
                  <a:pt x="39623" y="438912"/>
                </a:lnTo>
                <a:lnTo>
                  <a:pt x="76199" y="457200"/>
                </a:lnTo>
                <a:lnTo>
                  <a:pt x="85343" y="460248"/>
                </a:lnTo>
                <a:lnTo>
                  <a:pt x="106679" y="463296"/>
                </a:lnTo>
                <a:lnTo>
                  <a:pt x="1458467" y="463296"/>
                </a:lnTo>
                <a:lnTo>
                  <a:pt x="1479803" y="460248"/>
                </a:lnTo>
                <a:lnTo>
                  <a:pt x="1490471" y="457200"/>
                </a:lnTo>
                <a:lnTo>
                  <a:pt x="89916" y="457200"/>
                </a:lnTo>
                <a:lnTo>
                  <a:pt x="89916" y="455676"/>
                </a:lnTo>
                <a:lnTo>
                  <a:pt x="82296" y="454152"/>
                </a:lnTo>
                <a:lnTo>
                  <a:pt x="76200" y="452628"/>
                </a:lnTo>
                <a:lnTo>
                  <a:pt x="73152" y="451104"/>
                </a:lnTo>
                <a:lnTo>
                  <a:pt x="68580" y="449580"/>
                </a:lnTo>
                <a:lnTo>
                  <a:pt x="53340" y="441960"/>
                </a:lnTo>
                <a:lnTo>
                  <a:pt x="51816" y="440436"/>
                </a:lnTo>
                <a:lnTo>
                  <a:pt x="48768" y="438912"/>
                </a:lnTo>
                <a:lnTo>
                  <a:pt x="47244" y="437388"/>
                </a:lnTo>
                <a:lnTo>
                  <a:pt x="44196" y="435864"/>
                </a:lnTo>
                <a:lnTo>
                  <a:pt x="27432" y="419100"/>
                </a:lnTo>
                <a:lnTo>
                  <a:pt x="25908" y="419100"/>
                </a:lnTo>
                <a:lnTo>
                  <a:pt x="25908" y="416052"/>
                </a:lnTo>
                <a:lnTo>
                  <a:pt x="22860" y="413004"/>
                </a:lnTo>
                <a:lnTo>
                  <a:pt x="21336" y="413004"/>
                </a:lnTo>
                <a:lnTo>
                  <a:pt x="21336" y="409956"/>
                </a:lnTo>
                <a:lnTo>
                  <a:pt x="19812" y="409956"/>
                </a:lnTo>
                <a:lnTo>
                  <a:pt x="19812" y="406908"/>
                </a:lnTo>
                <a:lnTo>
                  <a:pt x="18288" y="406908"/>
                </a:lnTo>
                <a:lnTo>
                  <a:pt x="18288" y="403860"/>
                </a:lnTo>
                <a:lnTo>
                  <a:pt x="16764" y="403860"/>
                </a:lnTo>
                <a:lnTo>
                  <a:pt x="16764" y="400812"/>
                </a:lnTo>
                <a:lnTo>
                  <a:pt x="15240" y="400812"/>
                </a:lnTo>
                <a:lnTo>
                  <a:pt x="15240" y="397764"/>
                </a:lnTo>
                <a:lnTo>
                  <a:pt x="13716" y="397764"/>
                </a:lnTo>
                <a:lnTo>
                  <a:pt x="13716" y="394716"/>
                </a:lnTo>
                <a:lnTo>
                  <a:pt x="12192" y="394716"/>
                </a:lnTo>
                <a:lnTo>
                  <a:pt x="12192" y="390144"/>
                </a:lnTo>
                <a:lnTo>
                  <a:pt x="10668" y="390144"/>
                </a:lnTo>
                <a:lnTo>
                  <a:pt x="10668" y="387096"/>
                </a:lnTo>
                <a:lnTo>
                  <a:pt x="9144" y="387096"/>
                </a:lnTo>
                <a:lnTo>
                  <a:pt x="9144" y="381000"/>
                </a:lnTo>
                <a:lnTo>
                  <a:pt x="7620" y="381000"/>
                </a:lnTo>
                <a:lnTo>
                  <a:pt x="7620" y="373380"/>
                </a:lnTo>
                <a:lnTo>
                  <a:pt x="6096" y="373380"/>
                </a:lnTo>
                <a:lnTo>
                  <a:pt x="6096" y="356616"/>
                </a:lnTo>
                <a:lnTo>
                  <a:pt x="4572" y="356616"/>
                </a:lnTo>
                <a:lnTo>
                  <a:pt x="4572" y="0"/>
                </a:lnTo>
                <a:close/>
              </a:path>
              <a:path w="1565275" h="463550">
                <a:moveTo>
                  <a:pt x="1565147" y="0"/>
                </a:moveTo>
                <a:lnTo>
                  <a:pt x="1559052" y="0"/>
                </a:lnTo>
                <a:lnTo>
                  <a:pt x="1557528" y="373380"/>
                </a:lnTo>
                <a:lnTo>
                  <a:pt x="1556004" y="381000"/>
                </a:lnTo>
                <a:lnTo>
                  <a:pt x="1554480" y="387096"/>
                </a:lnTo>
                <a:lnTo>
                  <a:pt x="1552956" y="390144"/>
                </a:lnTo>
                <a:lnTo>
                  <a:pt x="1551432" y="394716"/>
                </a:lnTo>
                <a:lnTo>
                  <a:pt x="1542288" y="413004"/>
                </a:lnTo>
                <a:lnTo>
                  <a:pt x="1539240" y="416052"/>
                </a:lnTo>
                <a:lnTo>
                  <a:pt x="1537716" y="419100"/>
                </a:lnTo>
                <a:lnTo>
                  <a:pt x="1520952" y="435864"/>
                </a:lnTo>
                <a:lnTo>
                  <a:pt x="1517904" y="437388"/>
                </a:lnTo>
                <a:lnTo>
                  <a:pt x="1514856" y="440436"/>
                </a:lnTo>
                <a:lnTo>
                  <a:pt x="1496568" y="449580"/>
                </a:lnTo>
                <a:lnTo>
                  <a:pt x="1491996" y="451104"/>
                </a:lnTo>
                <a:lnTo>
                  <a:pt x="1488948" y="452628"/>
                </a:lnTo>
                <a:lnTo>
                  <a:pt x="1482851" y="454152"/>
                </a:lnTo>
                <a:lnTo>
                  <a:pt x="1475232" y="455676"/>
                </a:lnTo>
                <a:lnTo>
                  <a:pt x="89916" y="457200"/>
                </a:lnTo>
                <a:lnTo>
                  <a:pt x="1490472" y="457200"/>
                </a:lnTo>
                <a:lnTo>
                  <a:pt x="1525524" y="438912"/>
                </a:lnTo>
                <a:lnTo>
                  <a:pt x="1556004" y="397764"/>
                </a:lnTo>
                <a:lnTo>
                  <a:pt x="1559052" y="387096"/>
                </a:lnTo>
                <a:lnTo>
                  <a:pt x="1562099" y="377952"/>
                </a:lnTo>
                <a:lnTo>
                  <a:pt x="1565147" y="356616"/>
                </a:lnTo>
                <a:lnTo>
                  <a:pt x="1565147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74720" y="3886200"/>
            <a:ext cx="1554479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70147" y="3886200"/>
            <a:ext cx="1565275" cy="463550"/>
          </a:xfrm>
          <a:custGeom>
            <a:avLst/>
            <a:gdLst/>
            <a:ahLst/>
            <a:cxnLst/>
            <a:rect l="l" t="t" r="r" b="b"/>
            <a:pathLst>
              <a:path w="1565275" h="463550">
                <a:moveTo>
                  <a:pt x="10667" y="0"/>
                </a:moveTo>
                <a:lnTo>
                  <a:pt x="0" y="0"/>
                </a:lnTo>
                <a:lnTo>
                  <a:pt x="0" y="356616"/>
                </a:lnTo>
                <a:lnTo>
                  <a:pt x="9143" y="397764"/>
                </a:lnTo>
                <a:lnTo>
                  <a:pt x="39623" y="438912"/>
                </a:lnTo>
                <a:lnTo>
                  <a:pt x="76199" y="457200"/>
                </a:lnTo>
                <a:lnTo>
                  <a:pt x="85343" y="460248"/>
                </a:lnTo>
                <a:lnTo>
                  <a:pt x="106679" y="463296"/>
                </a:lnTo>
                <a:lnTo>
                  <a:pt x="1458467" y="463296"/>
                </a:lnTo>
                <a:lnTo>
                  <a:pt x="1479803" y="460248"/>
                </a:lnTo>
                <a:lnTo>
                  <a:pt x="1490471" y="457200"/>
                </a:lnTo>
                <a:lnTo>
                  <a:pt x="1499615" y="454152"/>
                </a:lnTo>
                <a:lnTo>
                  <a:pt x="1502663" y="452628"/>
                </a:lnTo>
                <a:lnTo>
                  <a:pt x="97535" y="452628"/>
                </a:lnTo>
                <a:lnTo>
                  <a:pt x="86867" y="451104"/>
                </a:lnTo>
                <a:lnTo>
                  <a:pt x="68579" y="445008"/>
                </a:lnTo>
                <a:lnTo>
                  <a:pt x="60959" y="441960"/>
                </a:lnTo>
                <a:lnTo>
                  <a:pt x="53339" y="435864"/>
                </a:lnTo>
                <a:lnTo>
                  <a:pt x="45719" y="431292"/>
                </a:lnTo>
                <a:lnTo>
                  <a:pt x="38099" y="425196"/>
                </a:lnTo>
                <a:lnTo>
                  <a:pt x="25907" y="409956"/>
                </a:lnTo>
                <a:lnTo>
                  <a:pt x="21335" y="402336"/>
                </a:lnTo>
                <a:lnTo>
                  <a:pt x="18287" y="393192"/>
                </a:lnTo>
                <a:lnTo>
                  <a:pt x="13715" y="385572"/>
                </a:lnTo>
                <a:lnTo>
                  <a:pt x="12191" y="376428"/>
                </a:lnTo>
                <a:lnTo>
                  <a:pt x="10667" y="365760"/>
                </a:lnTo>
                <a:lnTo>
                  <a:pt x="10667" y="0"/>
                </a:lnTo>
                <a:close/>
              </a:path>
              <a:path w="1565275" h="463550">
                <a:moveTo>
                  <a:pt x="1565147" y="0"/>
                </a:moveTo>
                <a:lnTo>
                  <a:pt x="1554479" y="0"/>
                </a:lnTo>
                <a:lnTo>
                  <a:pt x="1554479" y="365760"/>
                </a:lnTo>
                <a:lnTo>
                  <a:pt x="1552955" y="376428"/>
                </a:lnTo>
                <a:lnTo>
                  <a:pt x="1546859" y="394716"/>
                </a:lnTo>
                <a:lnTo>
                  <a:pt x="1543811" y="402336"/>
                </a:lnTo>
                <a:lnTo>
                  <a:pt x="1537715" y="409956"/>
                </a:lnTo>
                <a:lnTo>
                  <a:pt x="1533143" y="417576"/>
                </a:lnTo>
                <a:lnTo>
                  <a:pt x="1527047" y="425196"/>
                </a:lnTo>
                <a:lnTo>
                  <a:pt x="1511807" y="437388"/>
                </a:lnTo>
                <a:lnTo>
                  <a:pt x="1504187" y="441960"/>
                </a:lnTo>
                <a:lnTo>
                  <a:pt x="1495043" y="445008"/>
                </a:lnTo>
                <a:lnTo>
                  <a:pt x="1487423" y="449580"/>
                </a:lnTo>
                <a:lnTo>
                  <a:pt x="1478279" y="451104"/>
                </a:lnTo>
                <a:lnTo>
                  <a:pt x="1467611" y="452628"/>
                </a:lnTo>
                <a:lnTo>
                  <a:pt x="1502663" y="452628"/>
                </a:lnTo>
                <a:lnTo>
                  <a:pt x="1540763" y="423672"/>
                </a:lnTo>
                <a:lnTo>
                  <a:pt x="1559051" y="387096"/>
                </a:lnTo>
                <a:lnTo>
                  <a:pt x="1562099" y="377952"/>
                </a:lnTo>
                <a:lnTo>
                  <a:pt x="1565147" y="356616"/>
                </a:lnTo>
                <a:lnTo>
                  <a:pt x="1565147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9000" y="3886200"/>
            <a:ext cx="838199" cy="685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34428" y="3886200"/>
            <a:ext cx="848994" cy="692150"/>
          </a:xfrm>
          <a:custGeom>
            <a:avLst/>
            <a:gdLst/>
            <a:ahLst/>
            <a:cxnLst/>
            <a:rect l="l" t="t" r="r" b="b"/>
            <a:pathLst>
              <a:path w="848995" h="692150">
                <a:moveTo>
                  <a:pt x="4572" y="0"/>
                </a:moveTo>
                <a:lnTo>
                  <a:pt x="0" y="0"/>
                </a:lnTo>
                <a:lnTo>
                  <a:pt x="0" y="509016"/>
                </a:lnTo>
                <a:lnTo>
                  <a:pt x="1523" y="518160"/>
                </a:lnTo>
                <a:lnTo>
                  <a:pt x="3047" y="528828"/>
                </a:lnTo>
                <a:lnTo>
                  <a:pt x="9143" y="547116"/>
                </a:lnTo>
                <a:lnTo>
                  <a:pt x="15239" y="556260"/>
                </a:lnTo>
                <a:lnTo>
                  <a:pt x="19811" y="563880"/>
                </a:lnTo>
                <a:lnTo>
                  <a:pt x="53339" y="597408"/>
                </a:lnTo>
                <a:lnTo>
                  <a:pt x="86867" y="618744"/>
                </a:lnTo>
                <a:lnTo>
                  <a:pt x="99059" y="626364"/>
                </a:lnTo>
                <a:lnTo>
                  <a:pt x="126491" y="638556"/>
                </a:lnTo>
                <a:lnTo>
                  <a:pt x="156971" y="650748"/>
                </a:lnTo>
                <a:lnTo>
                  <a:pt x="172211" y="655320"/>
                </a:lnTo>
                <a:lnTo>
                  <a:pt x="188975" y="661416"/>
                </a:lnTo>
                <a:lnTo>
                  <a:pt x="205739" y="665988"/>
                </a:lnTo>
                <a:lnTo>
                  <a:pt x="224027" y="669036"/>
                </a:lnTo>
                <a:lnTo>
                  <a:pt x="260603" y="676656"/>
                </a:lnTo>
                <a:lnTo>
                  <a:pt x="298703" y="682752"/>
                </a:lnTo>
                <a:lnTo>
                  <a:pt x="339851" y="687324"/>
                </a:lnTo>
                <a:lnTo>
                  <a:pt x="380999" y="690372"/>
                </a:lnTo>
                <a:lnTo>
                  <a:pt x="425195" y="691896"/>
                </a:lnTo>
                <a:lnTo>
                  <a:pt x="467867" y="690372"/>
                </a:lnTo>
                <a:lnTo>
                  <a:pt x="509015" y="687324"/>
                </a:lnTo>
                <a:lnTo>
                  <a:pt x="522733" y="685800"/>
                </a:lnTo>
                <a:lnTo>
                  <a:pt x="373380" y="685800"/>
                </a:lnTo>
                <a:lnTo>
                  <a:pt x="373380" y="684276"/>
                </a:lnTo>
                <a:lnTo>
                  <a:pt x="330708" y="681228"/>
                </a:lnTo>
                <a:lnTo>
                  <a:pt x="281940" y="675132"/>
                </a:lnTo>
                <a:lnTo>
                  <a:pt x="248412" y="669036"/>
                </a:lnTo>
                <a:lnTo>
                  <a:pt x="225552" y="664464"/>
                </a:lnTo>
                <a:lnTo>
                  <a:pt x="219456" y="662940"/>
                </a:lnTo>
                <a:lnTo>
                  <a:pt x="211836" y="661416"/>
                </a:lnTo>
                <a:lnTo>
                  <a:pt x="205740" y="659892"/>
                </a:lnTo>
                <a:lnTo>
                  <a:pt x="201168" y="658368"/>
                </a:lnTo>
                <a:lnTo>
                  <a:pt x="195072" y="656844"/>
                </a:lnTo>
                <a:lnTo>
                  <a:pt x="190500" y="655320"/>
                </a:lnTo>
                <a:lnTo>
                  <a:pt x="184404" y="653796"/>
                </a:lnTo>
                <a:lnTo>
                  <a:pt x="175260" y="650748"/>
                </a:lnTo>
                <a:lnTo>
                  <a:pt x="169164" y="649224"/>
                </a:lnTo>
                <a:lnTo>
                  <a:pt x="160020" y="646176"/>
                </a:lnTo>
                <a:lnTo>
                  <a:pt x="156972" y="644652"/>
                </a:lnTo>
                <a:lnTo>
                  <a:pt x="143256" y="640080"/>
                </a:lnTo>
                <a:lnTo>
                  <a:pt x="140208" y="638556"/>
                </a:lnTo>
                <a:lnTo>
                  <a:pt x="135636" y="637032"/>
                </a:lnTo>
                <a:lnTo>
                  <a:pt x="132588" y="635508"/>
                </a:lnTo>
                <a:lnTo>
                  <a:pt x="128016" y="633984"/>
                </a:lnTo>
                <a:lnTo>
                  <a:pt x="118872" y="629412"/>
                </a:lnTo>
                <a:lnTo>
                  <a:pt x="114300" y="627888"/>
                </a:lnTo>
                <a:lnTo>
                  <a:pt x="96012" y="618744"/>
                </a:lnTo>
                <a:lnTo>
                  <a:pt x="94488" y="617220"/>
                </a:lnTo>
                <a:lnTo>
                  <a:pt x="82296" y="611124"/>
                </a:lnTo>
                <a:lnTo>
                  <a:pt x="80772" y="609600"/>
                </a:lnTo>
                <a:lnTo>
                  <a:pt x="77724" y="608076"/>
                </a:lnTo>
                <a:lnTo>
                  <a:pt x="76200" y="606552"/>
                </a:lnTo>
                <a:lnTo>
                  <a:pt x="73152" y="605028"/>
                </a:lnTo>
                <a:lnTo>
                  <a:pt x="71628" y="603504"/>
                </a:lnTo>
                <a:lnTo>
                  <a:pt x="68580" y="601980"/>
                </a:lnTo>
                <a:lnTo>
                  <a:pt x="67056" y="600456"/>
                </a:lnTo>
                <a:lnTo>
                  <a:pt x="64008" y="598932"/>
                </a:lnTo>
                <a:lnTo>
                  <a:pt x="62484" y="597408"/>
                </a:lnTo>
                <a:lnTo>
                  <a:pt x="59436" y="595884"/>
                </a:lnTo>
                <a:lnTo>
                  <a:pt x="56388" y="592836"/>
                </a:lnTo>
                <a:lnTo>
                  <a:pt x="53340" y="591312"/>
                </a:lnTo>
                <a:lnTo>
                  <a:pt x="42672" y="580644"/>
                </a:lnTo>
                <a:lnTo>
                  <a:pt x="39624" y="579120"/>
                </a:lnTo>
                <a:lnTo>
                  <a:pt x="36576" y="576072"/>
                </a:lnTo>
                <a:lnTo>
                  <a:pt x="35052" y="576072"/>
                </a:lnTo>
                <a:lnTo>
                  <a:pt x="35052" y="573024"/>
                </a:lnTo>
                <a:lnTo>
                  <a:pt x="27432" y="565404"/>
                </a:lnTo>
                <a:lnTo>
                  <a:pt x="25908" y="565404"/>
                </a:lnTo>
                <a:lnTo>
                  <a:pt x="25908" y="562356"/>
                </a:lnTo>
                <a:lnTo>
                  <a:pt x="24384" y="560832"/>
                </a:lnTo>
                <a:lnTo>
                  <a:pt x="22860" y="560832"/>
                </a:lnTo>
                <a:lnTo>
                  <a:pt x="22860" y="557784"/>
                </a:lnTo>
                <a:lnTo>
                  <a:pt x="21336" y="556260"/>
                </a:lnTo>
                <a:lnTo>
                  <a:pt x="19812" y="556260"/>
                </a:lnTo>
                <a:lnTo>
                  <a:pt x="19812" y="553212"/>
                </a:lnTo>
                <a:lnTo>
                  <a:pt x="18288" y="551688"/>
                </a:lnTo>
                <a:lnTo>
                  <a:pt x="16764" y="551688"/>
                </a:lnTo>
                <a:lnTo>
                  <a:pt x="16764" y="548640"/>
                </a:lnTo>
                <a:lnTo>
                  <a:pt x="15240" y="548640"/>
                </a:lnTo>
                <a:lnTo>
                  <a:pt x="15240" y="545592"/>
                </a:lnTo>
                <a:lnTo>
                  <a:pt x="13716" y="545592"/>
                </a:lnTo>
                <a:lnTo>
                  <a:pt x="13716" y="542544"/>
                </a:lnTo>
                <a:lnTo>
                  <a:pt x="12192" y="542544"/>
                </a:lnTo>
                <a:lnTo>
                  <a:pt x="12192" y="539496"/>
                </a:lnTo>
                <a:lnTo>
                  <a:pt x="10668" y="539496"/>
                </a:lnTo>
                <a:lnTo>
                  <a:pt x="10668" y="534924"/>
                </a:lnTo>
                <a:lnTo>
                  <a:pt x="9144" y="534924"/>
                </a:lnTo>
                <a:lnTo>
                  <a:pt x="9144" y="530352"/>
                </a:lnTo>
                <a:lnTo>
                  <a:pt x="7620" y="530352"/>
                </a:lnTo>
                <a:lnTo>
                  <a:pt x="7620" y="522732"/>
                </a:lnTo>
                <a:lnTo>
                  <a:pt x="6096" y="522732"/>
                </a:lnTo>
                <a:lnTo>
                  <a:pt x="6096" y="509016"/>
                </a:lnTo>
                <a:lnTo>
                  <a:pt x="4572" y="509016"/>
                </a:lnTo>
                <a:lnTo>
                  <a:pt x="4572" y="0"/>
                </a:lnTo>
                <a:close/>
              </a:path>
              <a:path w="848995" h="692150">
                <a:moveTo>
                  <a:pt x="848867" y="0"/>
                </a:moveTo>
                <a:lnTo>
                  <a:pt x="842772" y="0"/>
                </a:lnTo>
                <a:lnTo>
                  <a:pt x="841248" y="522732"/>
                </a:lnTo>
                <a:lnTo>
                  <a:pt x="839724" y="530352"/>
                </a:lnTo>
                <a:lnTo>
                  <a:pt x="836676" y="539496"/>
                </a:lnTo>
                <a:lnTo>
                  <a:pt x="829056" y="554736"/>
                </a:lnTo>
                <a:lnTo>
                  <a:pt x="827532" y="556260"/>
                </a:lnTo>
                <a:lnTo>
                  <a:pt x="826008" y="559308"/>
                </a:lnTo>
                <a:lnTo>
                  <a:pt x="822960" y="562356"/>
                </a:lnTo>
                <a:lnTo>
                  <a:pt x="821436" y="565404"/>
                </a:lnTo>
                <a:lnTo>
                  <a:pt x="813816" y="573024"/>
                </a:lnTo>
                <a:lnTo>
                  <a:pt x="812292" y="576072"/>
                </a:lnTo>
                <a:lnTo>
                  <a:pt x="807720" y="580644"/>
                </a:lnTo>
                <a:lnTo>
                  <a:pt x="804672" y="582168"/>
                </a:lnTo>
                <a:lnTo>
                  <a:pt x="795528" y="591312"/>
                </a:lnTo>
                <a:lnTo>
                  <a:pt x="792480" y="592836"/>
                </a:lnTo>
                <a:lnTo>
                  <a:pt x="789432" y="595884"/>
                </a:lnTo>
                <a:lnTo>
                  <a:pt x="786384" y="597408"/>
                </a:lnTo>
                <a:lnTo>
                  <a:pt x="784860" y="598932"/>
                </a:lnTo>
                <a:lnTo>
                  <a:pt x="781812" y="600456"/>
                </a:lnTo>
                <a:lnTo>
                  <a:pt x="780288" y="601980"/>
                </a:lnTo>
                <a:lnTo>
                  <a:pt x="777240" y="603504"/>
                </a:lnTo>
                <a:lnTo>
                  <a:pt x="775716" y="605028"/>
                </a:lnTo>
                <a:lnTo>
                  <a:pt x="772668" y="606552"/>
                </a:lnTo>
                <a:lnTo>
                  <a:pt x="771144" y="608076"/>
                </a:lnTo>
                <a:lnTo>
                  <a:pt x="768096" y="609600"/>
                </a:lnTo>
                <a:lnTo>
                  <a:pt x="766572" y="611124"/>
                </a:lnTo>
                <a:lnTo>
                  <a:pt x="757428" y="615696"/>
                </a:lnTo>
                <a:lnTo>
                  <a:pt x="755904" y="617220"/>
                </a:lnTo>
                <a:lnTo>
                  <a:pt x="734568" y="627888"/>
                </a:lnTo>
                <a:lnTo>
                  <a:pt x="729996" y="629412"/>
                </a:lnTo>
                <a:lnTo>
                  <a:pt x="720852" y="633984"/>
                </a:lnTo>
                <a:lnTo>
                  <a:pt x="716280" y="635508"/>
                </a:lnTo>
                <a:lnTo>
                  <a:pt x="713232" y="637032"/>
                </a:lnTo>
                <a:lnTo>
                  <a:pt x="708660" y="638556"/>
                </a:lnTo>
                <a:lnTo>
                  <a:pt x="705612" y="640080"/>
                </a:lnTo>
                <a:lnTo>
                  <a:pt x="691896" y="644652"/>
                </a:lnTo>
                <a:lnTo>
                  <a:pt x="688848" y="646176"/>
                </a:lnTo>
                <a:lnTo>
                  <a:pt x="679704" y="649224"/>
                </a:lnTo>
                <a:lnTo>
                  <a:pt x="673607" y="650748"/>
                </a:lnTo>
                <a:lnTo>
                  <a:pt x="664464" y="653796"/>
                </a:lnTo>
                <a:lnTo>
                  <a:pt x="658367" y="655320"/>
                </a:lnTo>
                <a:lnTo>
                  <a:pt x="653796" y="656844"/>
                </a:lnTo>
                <a:lnTo>
                  <a:pt x="647700" y="658368"/>
                </a:lnTo>
                <a:lnTo>
                  <a:pt x="643128" y="659892"/>
                </a:lnTo>
                <a:lnTo>
                  <a:pt x="637031" y="661416"/>
                </a:lnTo>
                <a:lnTo>
                  <a:pt x="629412" y="662940"/>
                </a:lnTo>
                <a:lnTo>
                  <a:pt x="623316" y="664464"/>
                </a:lnTo>
                <a:lnTo>
                  <a:pt x="608076" y="667512"/>
                </a:lnTo>
                <a:lnTo>
                  <a:pt x="601979" y="669036"/>
                </a:lnTo>
                <a:lnTo>
                  <a:pt x="594360" y="670560"/>
                </a:lnTo>
                <a:lnTo>
                  <a:pt x="545592" y="678180"/>
                </a:lnTo>
                <a:lnTo>
                  <a:pt x="499869" y="682752"/>
                </a:lnTo>
                <a:lnTo>
                  <a:pt x="373380" y="685800"/>
                </a:lnTo>
                <a:lnTo>
                  <a:pt x="522733" y="685800"/>
                </a:lnTo>
                <a:lnTo>
                  <a:pt x="550165" y="682752"/>
                </a:lnTo>
                <a:lnTo>
                  <a:pt x="588263" y="676656"/>
                </a:lnTo>
                <a:lnTo>
                  <a:pt x="624841" y="669036"/>
                </a:lnTo>
                <a:lnTo>
                  <a:pt x="643127" y="665988"/>
                </a:lnTo>
                <a:lnTo>
                  <a:pt x="659892" y="661416"/>
                </a:lnTo>
                <a:lnTo>
                  <a:pt x="676656" y="655320"/>
                </a:lnTo>
                <a:lnTo>
                  <a:pt x="691896" y="650748"/>
                </a:lnTo>
                <a:lnTo>
                  <a:pt x="708660" y="644652"/>
                </a:lnTo>
                <a:lnTo>
                  <a:pt x="749807" y="626364"/>
                </a:lnTo>
                <a:lnTo>
                  <a:pt x="762000" y="618744"/>
                </a:lnTo>
                <a:lnTo>
                  <a:pt x="774191" y="612648"/>
                </a:lnTo>
                <a:lnTo>
                  <a:pt x="821436" y="573024"/>
                </a:lnTo>
                <a:lnTo>
                  <a:pt x="842771" y="536448"/>
                </a:lnTo>
                <a:lnTo>
                  <a:pt x="845819" y="527304"/>
                </a:lnTo>
                <a:lnTo>
                  <a:pt x="848867" y="509016"/>
                </a:lnTo>
                <a:lnTo>
                  <a:pt x="848867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39000" y="3886200"/>
            <a:ext cx="838199" cy="685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34428" y="3886200"/>
            <a:ext cx="848994" cy="692150"/>
          </a:xfrm>
          <a:custGeom>
            <a:avLst/>
            <a:gdLst/>
            <a:ahLst/>
            <a:cxnLst/>
            <a:rect l="l" t="t" r="r" b="b"/>
            <a:pathLst>
              <a:path w="848995" h="692150">
                <a:moveTo>
                  <a:pt x="10667" y="0"/>
                </a:moveTo>
                <a:lnTo>
                  <a:pt x="0" y="0"/>
                </a:lnTo>
                <a:lnTo>
                  <a:pt x="0" y="509016"/>
                </a:lnTo>
                <a:lnTo>
                  <a:pt x="1523" y="518160"/>
                </a:lnTo>
                <a:lnTo>
                  <a:pt x="3047" y="528828"/>
                </a:lnTo>
                <a:lnTo>
                  <a:pt x="9143" y="547116"/>
                </a:lnTo>
                <a:lnTo>
                  <a:pt x="15239" y="556260"/>
                </a:lnTo>
                <a:lnTo>
                  <a:pt x="19811" y="563880"/>
                </a:lnTo>
                <a:lnTo>
                  <a:pt x="53339" y="597408"/>
                </a:lnTo>
                <a:lnTo>
                  <a:pt x="86867" y="618744"/>
                </a:lnTo>
                <a:lnTo>
                  <a:pt x="99059" y="626364"/>
                </a:lnTo>
                <a:lnTo>
                  <a:pt x="126491" y="638556"/>
                </a:lnTo>
                <a:lnTo>
                  <a:pt x="156971" y="650748"/>
                </a:lnTo>
                <a:lnTo>
                  <a:pt x="172211" y="655320"/>
                </a:lnTo>
                <a:lnTo>
                  <a:pt x="188975" y="661416"/>
                </a:lnTo>
                <a:lnTo>
                  <a:pt x="205739" y="665988"/>
                </a:lnTo>
                <a:lnTo>
                  <a:pt x="224027" y="669036"/>
                </a:lnTo>
                <a:lnTo>
                  <a:pt x="260603" y="676656"/>
                </a:lnTo>
                <a:lnTo>
                  <a:pt x="298703" y="682752"/>
                </a:lnTo>
                <a:lnTo>
                  <a:pt x="339851" y="687324"/>
                </a:lnTo>
                <a:lnTo>
                  <a:pt x="380999" y="690372"/>
                </a:lnTo>
                <a:lnTo>
                  <a:pt x="425195" y="691896"/>
                </a:lnTo>
                <a:lnTo>
                  <a:pt x="467867" y="690372"/>
                </a:lnTo>
                <a:lnTo>
                  <a:pt x="509015" y="687324"/>
                </a:lnTo>
                <a:lnTo>
                  <a:pt x="550163" y="682752"/>
                </a:lnTo>
                <a:lnTo>
                  <a:pt x="559688" y="681228"/>
                </a:lnTo>
                <a:lnTo>
                  <a:pt x="380999" y="681228"/>
                </a:lnTo>
                <a:lnTo>
                  <a:pt x="339851" y="678180"/>
                </a:lnTo>
                <a:lnTo>
                  <a:pt x="300227" y="673608"/>
                </a:lnTo>
                <a:lnTo>
                  <a:pt x="262127" y="667512"/>
                </a:lnTo>
                <a:lnTo>
                  <a:pt x="225551" y="659892"/>
                </a:lnTo>
                <a:lnTo>
                  <a:pt x="208787" y="656844"/>
                </a:lnTo>
                <a:lnTo>
                  <a:pt x="192023" y="652272"/>
                </a:lnTo>
                <a:lnTo>
                  <a:pt x="175259" y="646176"/>
                </a:lnTo>
                <a:lnTo>
                  <a:pt x="160019" y="641604"/>
                </a:lnTo>
                <a:lnTo>
                  <a:pt x="129539" y="629412"/>
                </a:lnTo>
                <a:lnTo>
                  <a:pt x="115823" y="623316"/>
                </a:lnTo>
                <a:lnTo>
                  <a:pt x="91439" y="611124"/>
                </a:lnTo>
                <a:lnTo>
                  <a:pt x="79247" y="603504"/>
                </a:lnTo>
                <a:lnTo>
                  <a:pt x="68579" y="597408"/>
                </a:lnTo>
                <a:lnTo>
                  <a:pt x="41147" y="574548"/>
                </a:lnTo>
                <a:lnTo>
                  <a:pt x="33527" y="566928"/>
                </a:lnTo>
                <a:lnTo>
                  <a:pt x="27431" y="559308"/>
                </a:lnTo>
                <a:lnTo>
                  <a:pt x="22859" y="550164"/>
                </a:lnTo>
                <a:lnTo>
                  <a:pt x="18287" y="542544"/>
                </a:lnTo>
                <a:lnTo>
                  <a:pt x="15239" y="533400"/>
                </a:lnTo>
                <a:lnTo>
                  <a:pt x="12191" y="525780"/>
                </a:lnTo>
                <a:lnTo>
                  <a:pt x="10667" y="516636"/>
                </a:lnTo>
                <a:lnTo>
                  <a:pt x="10667" y="0"/>
                </a:lnTo>
                <a:close/>
              </a:path>
              <a:path w="848995" h="692150">
                <a:moveTo>
                  <a:pt x="848867" y="0"/>
                </a:moveTo>
                <a:lnTo>
                  <a:pt x="838199" y="0"/>
                </a:lnTo>
                <a:lnTo>
                  <a:pt x="838199" y="518160"/>
                </a:lnTo>
                <a:lnTo>
                  <a:pt x="836675" y="525780"/>
                </a:lnTo>
                <a:lnTo>
                  <a:pt x="833627" y="534924"/>
                </a:lnTo>
                <a:lnTo>
                  <a:pt x="830579" y="542544"/>
                </a:lnTo>
                <a:lnTo>
                  <a:pt x="826007" y="550164"/>
                </a:lnTo>
                <a:lnTo>
                  <a:pt x="821435" y="559308"/>
                </a:lnTo>
                <a:lnTo>
                  <a:pt x="813815" y="566928"/>
                </a:lnTo>
                <a:lnTo>
                  <a:pt x="807719" y="574548"/>
                </a:lnTo>
                <a:lnTo>
                  <a:pt x="780287" y="597408"/>
                </a:lnTo>
                <a:lnTo>
                  <a:pt x="769619" y="603504"/>
                </a:lnTo>
                <a:lnTo>
                  <a:pt x="757427" y="611124"/>
                </a:lnTo>
                <a:lnTo>
                  <a:pt x="733043" y="623316"/>
                </a:lnTo>
                <a:lnTo>
                  <a:pt x="719327" y="629412"/>
                </a:lnTo>
                <a:lnTo>
                  <a:pt x="688847" y="641604"/>
                </a:lnTo>
                <a:lnTo>
                  <a:pt x="673607" y="646176"/>
                </a:lnTo>
                <a:lnTo>
                  <a:pt x="656843" y="652272"/>
                </a:lnTo>
                <a:lnTo>
                  <a:pt x="640079" y="656844"/>
                </a:lnTo>
                <a:lnTo>
                  <a:pt x="623315" y="659892"/>
                </a:lnTo>
                <a:lnTo>
                  <a:pt x="586739" y="667512"/>
                </a:lnTo>
                <a:lnTo>
                  <a:pt x="548639" y="673608"/>
                </a:lnTo>
                <a:lnTo>
                  <a:pt x="509015" y="678180"/>
                </a:lnTo>
                <a:lnTo>
                  <a:pt x="466343" y="681228"/>
                </a:lnTo>
                <a:lnTo>
                  <a:pt x="559688" y="681228"/>
                </a:lnTo>
                <a:lnTo>
                  <a:pt x="588263" y="676656"/>
                </a:lnTo>
                <a:lnTo>
                  <a:pt x="624839" y="669036"/>
                </a:lnTo>
                <a:lnTo>
                  <a:pt x="643127" y="665988"/>
                </a:lnTo>
                <a:lnTo>
                  <a:pt x="659891" y="661416"/>
                </a:lnTo>
                <a:lnTo>
                  <a:pt x="676655" y="655320"/>
                </a:lnTo>
                <a:lnTo>
                  <a:pt x="691895" y="650748"/>
                </a:lnTo>
                <a:lnTo>
                  <a:pt x="708659" y="644652"/>
                </a:lnTo>
                <a:lnTo>
                  <a:pt x="749807" y="626364"/>
                </a:lnTo>
                <a:lnTo>
                  <a:pt x="761999" y="618744"/>
                </a:lnTo>
                <a:lnTo>
                  <a:pt x="774191" y="612648"/>
                </a:lnTo>
                <a:lnTo>
                  <a:pt x="821435" y="573024"/>
                </a:lnTo>
                <a:lnTo>
                  <a:pt x="842771" y="536448"/>
                </a:lnTo>
                <a:lnTo>
                  <a:pt x="845819" y="527304"/>
                </a:lnTo>
                <a:lnTo>
                  <a:pt x="848867" y="509016"/>
                </a:lnTo>
                <a:lnTo>
                  <a:pt x="848867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4408" y="3886200"/>
            <a:ext cx="5741035" cy="1918970"/>
          </a:xfrm>
          <a:custGeom>
            <a:avLst/>
            <a:gdLst/>
            <a:ahLst/>
            <a:cxnLst/>
            <a:rect l="l" t="t" r="r" b="b"/>
            <a:pathLst>
              <a:path w="5741034" h="1918970">
                <a:moveTo>
                  <a:pt x="25907" y="0"/>
                </a:moveTo>
                <a:lnTo>
                  <a:pt x="0" y="0"/>
                </a:lnTo>
                <a:lnTo>
                  <a:pt x="0" y="1912620"/>
                </a:lnTo>
                <a:lnTo>
                  <a:pt x="6095" y="1918716"/>
                </a:lnTo>
                <a:lnTo>
                  <a:pt x="5734811" y="1918716"/>
                </a:lnTo>
                <a:lnTo>
                  <a:pt x="5740907" y="1912620"/>
                </a:lnTo>
                <a:lnTo>
                  <a:pt x="5740907" y="1905000"/>
                </a:lnTo>
                <a:lnTo>
                  <a:pt x="25907" y="1905000"/>
                </a:lnTo>
                <a:lnTo>
                  <a:pt x="12191" y="1892808"/>
                </a:lnTo>
                <a:lnTo>
                  <a:pt x="25907" y="1892808"/>
                </a:lnTo>
                <a:lnTo>
                  <a:pt x="25907" y="0"/>
                </a:lnTo>
                <a:close/>
              </a:path>
              <a:path w="5741034" h="1918970">
                <a:moveTo>
                  <a:pt x="25907" y="1892808"/>
                </a:moveTo>
                <a:lnTo>
                  <a:pt x="12191" y="1892808"/>
                </a:lnTo>
                <a:lnTo>
                  <a:pt x="25907" y="1905000"/>
                </a:lnTo>
                <a:lnTo>
                  <a:pt x="25907" y="1892808"/>
                </a:lnTo>
                <a:close/>
              </a:path>
              <a:path w="5741034" h="1918970">
                <a:moveTo>
                  <a:pt x="5714999" y="1892808"/>
                </a:moveTo>
                <a:lnTo>
                  <a:pt x="25907" y="1892808"/>
                </a:lnTo>
                <a:lnTo>
                  <a:pt x="25907" y="1905000"/>
                </a:lnTo>
                <a:lnTo>
                  <a:pt x="5714999" y="1905000"/>
                </a:lnTo>
                <a:lnTo>
                  <a:pt x="5714999" y="1892808"/>
                </a:lnTo>
                <a:close/>
              </a:path>
              <a:path w="5741034" h="1918970">
                <a:moveTo>
                  <a:pt x="5740907" y="0"/>
                </a:moveTo>
                <a:lnTo>
                  <a:pt x="5714999" y="0"/>
                </a:lnTo>
                <a:lnTo>
                  <a:pt x="5714999" y="1905000"/>
                </a:lnTo>
                <a:lnTo>
                  <a:pt x="5727191" y="1892808"/>
                </a:lnTo>
                <a:lnTo>
                  <a:pt x="5740907" y="1892808"/>
                </a:lnTo>
                <a:lnTo>
                  <a:pt x="5740907" y="0"/>
                </a:lnTo>
                <a:close/>
              </a:path>
              <a:path w="5741034" h="1918970">
                <a:moveTo>
                  <a:pt x="5740907" y="1892808"/>
                </a:moveTo>
                <a:lnTo>
                  <a:pt x="5727191" y="1892808"/>
                </a:lnTo>
                <a:lnTo>
                  <a:pt x="5714999" y="1905000"/>
                </a:lnTo>
                <a:lnTo>
                  <a:pt x="5740907" y="1905000"/>
                </a:lnTo>
                <a:lnTo>
                  <a:pt x="5740907" y="189280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29200" y="3953388"/>
            <a:ext cx="2211705" cy="171450"/>
          </a:xfrm>
          <a:custGeom>
            <a:avLst/>
            <a:gdLst/>
            <a:ahLst/>
            <a:cxnLst/>
            <a:rect l="l" t="t" r="r" b="b"/>
            <a:pathLst>
              <a:path w="2211704" h="171450">
                <a:moveTo>
                  <a:pt x="2135348" y="86376"/>
                </a:moveTo>
                <a:lnTo>
                  <a:pt x="2041602" y="142901"/>
                </a:lnTo>
                <a:lnTo>
                  <a:pt x="2039741" y="153750"/>
                </a:lnTo>
                <a:lnTo>
                  <a:pt x="2044794" y="166137"/>
                </a:lnTo>
                <a:lnTo>
                  <a:pt x="2055649" y="170975"/>
                </a:lnTo>
                <a:lnTo>
                  <a:pt x="2068067" y="169031"/>
                </a:lnTo>
                <a:lnTo>
                  <a:pt x="2177463" y="105023"/>
                </a:lnTo>
                <a:lnTo>
                  <a:pt x="2173223" y="105023"/>
                </a:lnTo>
                <a:lnTo>
                  <a:pt x="2173223" y="101975"/>
                </a:lnTo>
                <a:lnTo>
                  <a:pt x="2162555" y="101975"/>
                </a:lnTo>
                <a:lnTo>
                  <a:pt x="2135348" y="86376"/>
                </a:lnTo>
                <a:close/>
              </a:path>
              <a:path w="2211704" h="171450">
                <a:moveTo>
                  <a:pt x="2101418" y="66923"/>
                </a:moveTo>
                <a:lnTo>
                  <a:pt x="0" y="66923"/>
                </a:lnTo>
                <a:lnTo>
                  <a:pt x="0" y="105023"/>
                </a:lnTo>
                <a:lnTo>
                  <a:pt x="2104423" y="105023"/>
                </a:lnTo>
                <a:lnTo>
                  <a:pt x="2135348" y="86376"/>
                </a:lnTo>
                <a:lnTo>
                  <a:pt x="2101418" y="66923"/>
                </a:lnTo>
                <a:close/>
              </a:path>
              <a:path w="2211704" h="171450">
                <a:moveTo>
                  <a:pt x="2179489" y="66923"/>
                </a:moveTo>
                <a:lnTo>
                  <a:pt x="2173223" y="66923"/>
                </a:lnTo>
                <a:lnTo>
                  <a:pt x="2173223" y="105023"/>
                </a:lnTo>
                <a:lnTo>
                  <a:pt x="2177463" y="105023"/>
                </a:lnTo>
                <a:lnTo>
                  <a:pt x="2211323" y="85211"/>
                </a:lnTo>
                <a:lnTo>
                  <a:pt x="2179489" y="66923"/>
                </a:lnTo>
                <a:close/>
              </a:path>
              <a:path w="2211704" h="171450">
                <a:moveTo>
                  <a:pt x="2162555" y="69971"/>
                </a:moveTo>
                <a:lnTo>
                  <a:pt x="2135348" y="86376"/>
                </a:lnTo>
                <a:lnTo>
                  <a:pt x="2162555" y="101975"/>
                </a:lnTo>
                <a:lnTo>
                  <a:pt x="2162555" y="69971"/>
                </a:lnTo>
                <a:close/>
              </a:path>
              <a:path w="2211704" h="171450">
                <a:moveTo>
                  <a:pt x="2173223" y="69971"/>
                </a:moveTo>
                <a:lnTo>
                  <a:pt x="2162555" y="69971"/>
                </a:lnTo>
                <a:lnTo>
                  <a:pt x="2162555" y="101975"/>
                </a:lnTo>
                <a:lnTo>
                  <a:pt x="2173223" y="101975"/>
                </a:lnTo>
                <a:lnTo>
                  <a:pt x="2173223" y="69971"/>
                </a:lnTo>
                <a:close/>
              </a:path>
              <a:path w="2211704" h="171450">
                <a:moveTo>
                  <a:pt x="2058236" y="0"/>
                </a:moveTo>
                <a:lnTo>
                  <a:pt x="2048067" y="3974"/>
                </a:lnTo>
                <a:lnTo>
                  <a:pt x="2039370" y="15680"/>
                </a:lnTo>
                <a:lnTo>
                  <a:pt x="2040576" y="27207"/>
                </a:lnTo>
                <a:lnTo>
                  <a:pt x="2048255" y="36443"/>
                </a:lnTo>
                <a:lnTo>
                  <a:pt x="2135348" y="86376"/>
                </a:lnTo>
                <a:lnTo>
                  <a:pt x="2162555" y="69971"/>
                </a:lnTo>
                <a:lnTo>
                  <a:pt x="2173223" y="69971"/>
                </a:lnTo>
                <a:lnTo>
                  <a:pt x="2173223" y="66923"/>
                </a:lnTo>
                <a:lnTo>
                  <a:pt x="2179489" y="66923"/>
                </a:lnTo>
                <a:lnTo>
                  <a:pt x="2068067" y="2915"/>
                </a:lnTo>
                <a:lnTo>
                  <a:pt x="2058236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29200" y="3953388"/>
            <a:ext cx="2211705" cy="171450"/>
          </a:xfrm>
          <a:custGeom>
            <a:avLst/>
            <a:gdLst/>
            <a:ahLst/>
            <a:cxnLst/>
            <a:rect l="l" t="t" r="r" b="b"/>
            <a:pathLst>
              <a:path w="2211704" h="171450">
                <a:moveTo>
                  <a:pt x="2135348" y="86376"/>
                </a:moveTo>
                <a:lnTo>
                  <a:pt x="2041602" y="142901"/>
                </a:lnTo>
                <a:lnTo>
                  <a:pt x="2039741" y="153750"/>
                </a:lnTo>
                <a:lnTo>
                  <a:pt x="2044794" y="166137"/>
                </a:lnTo>
                <a:lnTo>
                  <a:pt x="2055649" y="170975"/>
                </a:lnTo>
                <a:lnTo>
                  <a:pt x="2068067" y="169031"/>
                </a:lnTo>
                <a:lnTo>
                  <a:pt x="2177463" y="105023"/>
                </a:lnTo>
                <a:lnTo>
                  <a:pt x="2173223" y="105023"/>
                </a:lnTo>
                <a:lnTo>
                  <a:pt x="2173223" y="101975"/>
                </a:lnTo>
                <a:lnTo>
                  <a:pt x="2162555" y="101975"/>
                </a:lnTo>
                <a:lnTo>
                  <a:pt x="2135348" y="86376"/>
                </a:lnTo>
                <a:close/>
              </a:path>
              <a:path w="2211704" h="171450">
                <a:moveTo>
                  <a:pt x="2101418" y="66923"/>
                </a:moveTo>
                <a:lnTo>
                  <a:pt x="0" y="66923"/>
                </a:lnTo>
                <a:lnTo>
                  <a:pt x="0" y="105023"/>
                </a:lnTo>
                <a:lnTo>
                  <a:pt x="2104423" y="105023"/>
                </a:lnTo>
                <a:lnTo>
                  <a:pt x="2135348" y="86376"/>
                </a:lnTo>
                <a:lnTo>
                  <a:pt x="2101418" y="66923"/>
                </a:lnTo>
                <a:close/>
              </a:path>
              <a:path w="2211704" h="171450">
                <a:moveTo>
                  <a:pt x="2179489" y="66923"/>
                </a:moveTo>
                <a:lnTo>
                  <a:pt x="2173223" y="66923"/>
                </a:lnTo>
                <a:lnTo>
                  <a:pt x="2173223" y="105023"/>
                </a:lnTo>
                <a:lnTo>
                  <a:pt x="2177463" y="105023"/>
                </a:lnTo>
                <a:lnTo>
                  <a:pt x="2211323" y="85211"/>
                </a:lnTo>
                <a:lnTo>
                  <a:pt x="2179489" y="66923"/>
                </a:lnTo>
                <a:close/>
              </a:path>
              <a:path w="2211704" h="171450">
                <a:moveTo>
                  <a:pt x="2162555" y="69971"/>
                </a:moveTo>
                <a:lnTo>
                  <a:pt x="2135348" y="86376"/>
                </a:lnTo>
                <a:lnTo>
                  <a:pt x="2162555" y="101975"/>
                </a:lnTo>
                <a:lnTo>
                  <a:pt x="2162555" y="69971"/>
                </a:lnTo>
                <a:close/>
              </a:path>
              <a:path w="2211704" h="171450">
                <a:moveTo>
                  <a:pt x="2173223" y="69971"/>
                </a:moveTo>
                <a:lnTo>
                  <a:pt x="2162555" y="69971"/>
                </a:lnTo>
                <a:lnTo>
                  <a:pt x="2162555" y="101975"/>
                </a:lnTo>
                <a:lnTo>
                  <a:pt x="2173223" y="101975"/>
                </a:lnTo>
                <a:lnTo>
                  <a:pt x="2173223" y="69971"/>
                </a:lnTo>
                <a:close/>
              </a:path>
              <a:path w="2211704" h="171450">
                <a:moveTo>
                  <a:pt x="2058236" y="0"/>
                </a:moveTo>
                <a:lnTo>
                  <a:pt x="2048067" y="3974"/>
                </a:lnTo>
                <a:lnTo>
                  <a:pt x="2039370" y="15680"/>
                </a:lnTo>
                <a:lnTo>
                  <a:pt x="2040576" y="27207"/>
                </a:lnTo>
                <a:lnTo>
                  <a:pt x="2048255" y="36443"/>
                </a:lnTo>
                <a:lnTo>
                  <a:pt x="2135348" y="86376"/>
                </a:lnTo>
                <a:lnTo>
                  <a:pt x="2162555" y="69971"/>
                </a:lnTo>
                <a:lnTo>
                  <a:pt x="2173223" y="69971"/>
                </a:lnTo>
                <a:lnTo>
                  <a:pt x="2173223" y="66923"/>
                </a:lnTo>
                <a:lnTo>
                  <a:pt x="2179489" y="66923"/>
                </a:lnTo>
                <a:lnTo>
                  <a:pt x="2068067" y="2915"/>
                </a:lnTo>
                <a:lnTo>
                  <a:pt x="2058236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56652" y="3718292"/>
            <a:ext cx="102298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ord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rs pro</a:t>
            </a:r>
            <a:r>
              <a:rPr sz="1400" b="1" spc="-15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5667" y="3562552"/>
            <a:ext cx="192722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Progr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m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liz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 Produ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tInfo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into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hard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8429" y="4631232"/>
            <a:ext cx="4210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95220" y="3953176"/>
            <a:ext cx="11150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5" dirty="0">
                <a:latin typeface="Calibri"/>
                <a:cs typeface="Calibri"/>
              </a:rPr>
              <a:t>R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ail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og</a:t>
            </a:r>
            <a:r>
              <a:rPr sz="1400" b="1" spc="-4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am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42130" y="3870449"/>
            <a:ext cx="63373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 algn="just">
              <a:lnSpc>
                <a:spcPct val="100000"/>
              </a:lnSpc>
            </a:pPr>
            <a:r>
              <a:rPr sz="1200" b="1" spc="-20" dirty="0">
                <a:latin typeface="Calibri"/>
                <a:cs typeface="Calibri"/>
              </a:rPr>
              <a:t>Re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ail </a:t>
            </a:r>
            <a:r>
              <a:rPr sz="1200" b="1" spc="-20" dirty="0">
                <a:latin typeface="Calibri"/>
                <a:cs typeface="Calibri"/>
              </a:rPr>
              <a:t>Sy</a:t>
            </a:r>
            <a:r>
              <a:rPr sz="1200" b="1" spc="-15" dirty="0">
                <a:latin typeface="Calibri"/>
                <a:cs typeface="Calibri"/>
              </a:rPr>
              <a:t>s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em H</a:t>
            </a:r>
            <a:r>
              <a:rPr sz="1200" b="1" spc="-10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rd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Di</a:t>
            </a:r>
            <a:r>
              <a:rPr sz="1200" b="1" spc="5" dirty="0">
                <a:latin typeface="Calibri"/>
                <a:cs typeface="Calibri"/>
              </a:rPr>
              <a:t>s</a:t>
            </a:r>
            <a:r>
              <a:rPr sz="1200" b="1" dirty="0">
                <a:latin typeface="Calibri"/>
                <a:cs typeface="Calibri"/>
              </a:rPr>
              <a:t>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09266" y="5083505"/>
            <a:ext cx="1701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Progr</a:t>
            </a:r>
            <a:r>
              <a:rPr sz="1200" b="1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2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cr</a:t>
            </a:r>
            <a:r>
              <a:rPr sz="1200" b="1" spc="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sh</a:t>
            </a:r>
            <a:r>
              <a:rPr sz="1200" b="1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hen proc</a:t>
            </a:r>
            <a:r>
              <a:rPr sz="1200" b="1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ing</a:t>
            </a:r>
            <a:r>
              <a:rPr sz="12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orde</a:t>
            </a:r>
            <a:r>
              <a:rPr sz="1200" b="1" spc="-6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74728" y="4020311"/>
            <a:ext cx="1102995" cy="867410"/>
          </a:xfrm>
          <a:custGeom>
            <a:avLst/>
            <a:gdLst/>
            <a:ahLst/>
            <a:cxnLst/>
            <a:rect l="l" t="t" r="r" b="b"/>
            <a:pathLst>
              <a:path w="1102995" h="867410">
                <a:moveTo>
                  <a:pt x="81977" y="399332"/>
                </a:moveTo>
                <a:lnTo>
                  <a:pt x="70079" y="422235"/>
                </a:lnTo>
                <a:lnTo>
                  <a:pt x="71135" y="426719"/>
                </a:lnTo>
                <a:lnTo>
                  <a:pt x="77231" y="451103"/>
                </a:lnTo>
                <a:lnTo>
                  <a:pt x="93995" y="499871"/>
                </a:lnTo>
                <a:lnTo>
                  <a:pt x="115331" y="548639"/>
                </a:lnTo>
                <a:lnTo>
                  <a:pt x="141239" y="594359"/>
                </a:lnTo>
                <a:lnTo>
                  <a:pt x="170195" y="637031"/>
                </a:lnTo>
                <a:lnTo>
                  <a:pt x="203723" y="678179"/>
                </a:lnTo>
                <a:lnTo>
                  <a:pt x="240299" y="716279"/>
                </a:lnTo>
                <a:lnTo>
                  <a:pt x="279923" y="751331"/>
                </a:lnTo>
                <a:lnTo>
                  <a:pt x="321071" y="781811"/>
                </a:lnTo>
                <a:lnTo>
                  <a:pt x="343931" y="795527"/>
                </a:lnTo>
                <a:lnTo>
                  <a:pt x="365267" y="809243"/>
                </a:lnTo>
                <a:lnTo>
                  <a:pt x="410987" y="830579"/>
                </a:lnTo>
                <a:lnTo>
                  <a:pt x="435371" y="839723"/>
                </a:lnTo>
                <a:lnTo>
                  <a:pt x="458230" y="848867"/>
                </a:lnTo>
                <a:lnTo>
                  <a:pt x="506998" y="861059"/>
                </a:lnTo>
                <a:lnTo>
                  <a:pt x="557290" y="867155"/>
                </a:lnTo>
                <a:lnTo>
                  <a:pt x="606058" y="867155"/>
                </a:lnTo>
                <a:lnTo>
                  <a:pt x="679210" y="858011"/>
                </a:lnTo>
                <a:lnTo>
                  <a:pt x="702070" y="851915"/>
                </a:lnTo>
                <a:lnTo>
                  <a:pt x="726454" y="845819"/>
                </a:lnTo>
                <a:lnTo>
                  <a:pt x="772174" y="830579"/>
                </a:lnTo>
                <a:lnTo>
                  <a:pt x="775984" y="829055"/>
                </a:lnTo>
                <a:lnTo>
                  <a:pt x="557290" y="829055"/>
                </a:lnTo>
                <a:lnTo>
                  <a:pt x="513094" y="822959"/>
                </a:lnTo>
                <a:lnTo>
                  <a:pt x="491758" y="818387"/>
                </a:lnTo>
                <a:lnTo>
                  <a:pt x="468898" y="812291"/>
                </a:lnTo>
                <a:lnTo>
                  <a:pt x="447563" y="804671"/>
                </a:lnTo>
                <a:lnTo>
                  <a:pt x="426227" y="795527"/>
                </a:lnTo>
                <a:lnTo>
                  <a:pt x="403367" y="786383"/>
                </a:lnTo>
                <a:lnTo>
                  <a:pt x="383555" y="774191"/>
                </a:lnTo>
                <a:lnTo>
                  <a:pt x="362219" y="763523"/>
                </a:lnTo>
                <a:lnTo>
                  <a:pt x="322595" y="736091"/>
                </a:lnTo>
                <a:lnTo>
                  <a:pt x="284495" y="705611"/>
                </a:lnTo>
                <a:lnTo>
                  <a:pt x="247919" y="670559"/>
                </a:lnTo>
                <a:lnTo>
                  <a:pt x="215915" y="633983"/>
                </a:lnTo>
                <a:lnTo>
                  <a:pt x="186959" y="594359"/>
                </a:lnTo>
                <a:lnTo>
                  <a:pt x="148859" y="530351"/>
                </a:lnTo>
                <a:lnTo>
                  <a:pt x="129047" y="486155"/>
                </a:lnTo>
                <a:lnTo>
                  <a:pt x="117952" y="452872"/>
                </a:lnTo>
                <a:lnTo>
                  <a:pt x="81977" y="399332"/>
                </a:lnTo>
                <a:close/>
              </a:path>
              <a:path w="1102995" h="867410">
                <a:moveTo>
                  <a:pt x="866662" y="0"/>
                </a:moveTo>
                <a:lnTo>
                  <a:pt x="855994" y="0"/>
                </a:lnTo>
                <a:lnTo>
                  <a:pt x="854470" y="38099"/>
                </a:lnTo>
                <a:lnTo>
                  <a:pt x="865138" y="38099"/>
                </a:lnTo>
                <a:lnTo>
                  <a:pt x="872758" y="39623"/>
                </a:lnTo>
                <a:lnTo>
                  <a:pt x="918478" y="62483"/>
                </a:lnTo>
                <a:lnTo>
                  <a:pt x="953530" y="97535"/>
                </a:lnTo>
                <a:lnTo>
                  <a:pt x="971818" y="118871"/>
                </a:lnTo>
                <a:lnTo>
                  <a:pt x="979438" y="131063"/>
                </a:lnTo>
                <a:lnTo>
                  <a:pt x="988582" y="144779"/>
                </a:lnTo>
                <a:lnTo>
                  <a:pt x="1003822" y="172211"/>
                </a:lnTo>
                <a:lnTo>
                  <a:pt x="1009918" y="187451"/>
                </a:lnTo>
                <a:lnTo>
                  <a:pt x="1023634" y="219455"/>
                </a:lnTo>
                <a:lnTo>
                  <a:pt x="1035826" y="251459"/>
                </a:lnTo>
                <a:lnTo>
                  <a:pt x="1046494" y="286511"/>
                </a:lnTo>
                <a:lnTo>
                  <a:pt x="1054114" y="323087"/>
                </a:lnTo>
                <a:lnTo>
                  <a:pt x="1060210" y="359663"/>
                </a:lnTo>
                <a:lnTo>
                  <a:pt x="1064782" y="414527"/>
                </a:lnTo>
                <a:lnTo>
                  <a:pt x="1064782" y="434339"/>
                </a:lnTo>
                <a:lnTo>
                  <a:pt x="1058686" y="487679"/>
                </a:lnTo>
                <a:lnTo>
                  <a:pt x="1041922" y="542543"/>
                </a:lnTo>
                <a:lnTo>
                  <a:pt x="1032778" y="559307"/>
                </a:lnTo>
                <a:lnTo>
                  <a:pt x="1023634" y="577595"/>
                </a:lnTo>
                <a:lnTo>
                  <a:pt x="1002298" y="611123"/>
                </a:lnTo>
                <a:lnTo>
                  <a:pt x="990106" y="627887"/>
                </a:lnTo>
                <a:lnTo>
                  <a:pt x="976390" y="643127"/>
                </a:lnTo>
                <a:lnTo>
                  <a:pt x="962674" y="659891"/>
                </a:lnTo>
                <a:lnTo>
                  <a:pt x="930670" y="690371"/>
                </a:lnTo>
                <a:lnTo>
                  <a:pt x="897142" y="717803"/>
                </a:lnTo>
                <a:lnTo>
                  <a:pt x="860566" y="743711"/>
                </a:lnTo>
                <a:lnTo>
                  <a:pt x="820942" y="766571"/>
                </a:lnTo>
                <a:lnTo>
                  <a:pt x="779794" y="786383"/>
                </a:lnTo>
                <a:lnTo>
                  <a:pt x="737122" y="803147"/>
                </a:lnTo>
                <a:lnTo>
                  <a:pt x="714262" y="809243"/>
                </a:lnTo>
                <a:lnTo>
                  <a:pt x="692926" y="815339"/>
                </a:lnTo>
                <a:lnTo>
                  <a:pt x="670066" y="819911"/>
                </a:lnTo>
                <a:lnTo>
                  <a:pt x="648730" y="824483"/>
                </a:lnTo>
                <a:lnTo>
                  <a:pt x="625870" y="827531"/>
                </a:lnTo>
                <a:lnTo>
                  <a:pt x="603010" y="829055"/>
                </a:lnTo>
                <a:lnTo>
                  <a:pt x="775984" y="829055"/>
                </a:lnTo>
                <a:lnTo>
                  <a:pt x="817894" y="810767"/>
                </a:lnTo>
                <a:lnTo>
                  <a:pt x="860566" y="787907"/>
                </a:lnTo>
                <a:lnTo>
                  <a:pt x="901714" y="761999"/>
                </a:lnTo>
                <a:lnTo>
                  <a:pt x="956578" y="717803"/>
                </a:lnTo>
                <a:lnTo>
                  <a:pt x="973342" y="701039"/>
                </a:lnTo>
                <a:lnTo>
                  <a:pt x="990106" y="685799"/>
                </a:lnTo>
                <a:lnTo>
                  <a:pt x="1005346" y="667511"/>
                </a:lnTo>
                <a:lnTo>
                  <a:pt x="1020586" y="650747"/>
                </a:lnTo>
                <a:lnTo>
                  <a:pt x="1034302" y="632459"/>
                </a:lnTo>
                <a:lnTo>
                  <a:pt x="1046494" y="614171"/>
                </a:lnTo>
                <a:lnTo>
                  <a:pt x="1057162" y="594359"/>
                </a:lnTo>
                <a:lnTo>
                  <a:pt x="1067830" y="576071"/>
                </a:lnTo>
                <a:lnTo>
                  <a:pt x="1076974" y="556259"/>
                </a:lnTo>
                <a:lnTo>
                  <a:pt x="1084594" y="536447"/>
                </a:lnTo>
                <a:lnTo>
                  <a:pt x="1090690" y="515111"/>
                </a:lnTo>
                <a:lnTo>
                  <a:pt x="1096786" y="495299"/>
                </a:lnTo>
                <a:lnTo>
                  <a:pt x="1099834" y="473963"/>
                </a:lnTo>
                <a:lnTo>
                  <a:pt x="1101358" y="454151"/>
                </a:lnTo>
                <a:lnTo>
                  <a:pt x="1102882" y="432815"/>
                </a:lnTo>
                <a:lnTo>
                  <a:pt x="1102882" y="413003"/>
                </a:lnTo>
                <a:lnTo>
                  <a:pt x="1099834" y="373379"/>
                </a:lnTo>
                <a:lnTo>
                  <a:pt x="1096786" y="353567"/>
                </a:lnTo>
                <a:lnTo>
                  <a:pt x="1095262" y="333755"/>
                </a:lnTo>
                <a:lnTo>
                  <a:pt x="1090690" y="313943"/>
                </a:lnTo>
                <a:lnTo>
                  <a:pt x="1083070" y="275843"/>
                </a:lnTo>
                <a:lnTo>
                  <a:pt x="1072402" y="239267"/>
                </a:lnTo>
                <a:lnTo>
                  <a:pt x="1058686" y="204215"/>
                </a:lnTo>
                <a:lnTo>
                  <a:pt x="1044970" y="170687"/>
                </a:lnTo>
                <a:lnTo>
                  <a:pt x="1037350" y="153923"/>
                </a:lnTo>
                <a:lnTo>
                  <a:pt x="1028206" y="138683"/>
                </a:lnTo>
                <a:lnTo>
                  <a:pt x="1020586" y="124967"/>
                </a:lnTo>
                <a:lnTo>
                  <a:pt x="993154" y="83819"/>
                </a:lnTo>
                <a:lnTo>
                  <a:pt x="961150" y="48767"/>
                </a:lnTo>
                <a:lnTo>
                  <a:pt x="927622" y="22859"/>
                </a:lnTo>
                <a:lnTo>
                  <a:pt x="892570" y="6095"/>
                </a:lnTo>
                <a:lnTo>
                  <a:pt x="880378" y="3047"/>
                </a:lnTo>
                <a:lnTo>
                  <a:pt x="866662" y="0"/>
                </a:lnTo>
                <a:close/>
              </a:path>
              <a:path w="1102995" h="867410">
                <a:moveTo>
                  <a:pt x="77231" y="323087"/>
                </a:moveTo>
                <a:lnTo>
                  <a:pt x="2555" y="470915"/>
                </a:lnTo>
                <a:lnTo>
                  <a:pt x="0" y="480114"/>
                </a:lnTo>
                <a:lnTo>
                  <a:pt x="4563" y="489608"/>
                </a:lnTo>
                <a:lnTo>
                  <a:pt x="16575" y="497845"/>
                </a:lnTo>
                <a:lnTo>
                  <a:pt x="27905" y="495922"/>
                </a:lnTo>
                <a:lnTo>
                  <a:pt x="36083" y="487679"/>
                </a:lnTo>
                <a:lnTo>
                  <a:pt x="70079" y="422235"/>
                </a:lnTo>
                <a:lnTo>
                  <a:pt x="65039" y="400811"/>
                </a:lnTo>
                <a:lnTo>
                  <a:pt x="61991" y="374903"/>
                </a:lnTo>
                <a:lnTo>
                  <a:pt x="60467" y="362711"/>
                </a:lnTo>
                <a:lnTo>
                  <a:pt x="98567" y="359663"/>
                </a:lnTo>
                <a:lnTo>
                  <a:pt x="101347" y="359663"/>
                </a:lnTo>
                <a:lnTo>
                  <a:pt x="77231" y="323087"/>
                </a:lnTo>
                <a:close/>
              </a:path>
              <a:path w="1102995" h="867410">
                <a:moveTo>
                  <a:pt x="101347" y="359663"/>
                </a:moveTo>
                <a:lnTo>
                  <a:pt x="98567" y="359663"/>
                </a:lnTo>
                <a:lnTo>
                  <a:pt x="100091" y="370331"/>
                </a:lnTo>
                <a:lnTo>
                  <a:pt x="103139" y="393191"/>
                </a:lnTo>
                <a:lnTo>
                  <a:pt x="113807" y="440435"/>
                </a:lnTo>
                <a:lnTo>
                  <a:pt x="142210" y="488974"/>
                </a:lnTo>
                <a:lnTo>
                  <a:pt x="153028" y="490603"/>
                </a:lnTo>
                <a:lnTo>
                  <a:pt x="166282" y="485045"/>
                </a:lnTo>
                <a:lnTo>
                  <a:pt x="171086" y="474190"/>
                </a:lnTo>
                <a:lnTo>
                  <a:pt x="168671" y="461771"/>
                </a:lnTo>
                <a:lnTo>
                  <a:pt x="101347" y="359663"/>
                </a:lnTo>
                <a:close/>
              </a:path>
              <a:path w="1102995" h="867410">
                <a:moveTo>
                  <a:pt x="100091" y="370331"/>
                </a:moveTo>
                <a:lnTo>
                  <a:pt x="97043" y="370331"/>
                </a:lnTo>
                <a:lnTo>
                  <a:pt x="81977" y="399332"/>
                </a:lnTo>
                <a:lnTo>
                  <a:pt x="117952" y="452872"/>
                </a:lnTo>
                <a:lnTo>
                  <a:pt x="113807" y="440435"/>
                </a:lnTo>
                <a:lnTo>
                  <a:pt x="107711" y="417575"/>
                </a:lnTo>
                <a:lnTo>
                  <a:pt x="103139" y="393191"/>
                </a:lnTo>
                <a:lnTo>
                  <a:pt x="100091" y="370331"/>
                </a:lnTo>
                <a:close/>
              </a:path>
              <a:path w="1102995" h="867410">
                <a:moveTo>
                  <a:pt x="98567" y="359663"/>
                </a:moveTo>
                <a:lnTo>
                  <a:pt x="60467" y="362711"/>
                </a:lnTo>
                <a:lnTo>
                  <a:pt x="61991" y="374903"/>
                </a:lnTo>
                <a:lnTo>
                  <a:pt x="65039" y="400811"/>
                </a:lnTo>
                <a:lnTo>
                  <a:pt x="70079" y="422235"/>
                </a:lnTo>
                <a:lnTo>
                  <a:pt x="81977" y="399332"/>
                </a:lnTo>
                <a:lnTo>
                  <a:pt x="63515" y="371855"/>
                </a:lnTo>
                <a:lnTo>
                  <a:pt x="97043" y="370331"/>
                </a:lnTo>
                <a:lnTo>
                  <a:pt x="100091" y="370331"/>
                </a:lnTo>
                <a:lnTo>
                  <a:pt x="98567" y="359663"/>
                </a:lnTo>
                <a:close/>
              </a:path>
              <a:path w="1102995" h="867410">
                <a:moveTo>
                  <a:pt x="97043" y="370331"/>
                </a:moveTo>
                <a:lnTo>
                  <a:pt x="63515" y="371855"/>
                </a:lnTo>
                <a:lnTo>
                  <a:pt x="81977" y="399332"/>
                </a:lnTo>
                <a:lnTo>
                  <a:pt x="97043" y="37033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74728" y="4020311"/>
            <a:ext cx="1102995" cy="867410"/>
          </a:xfrm>
          <a:custGeom>
            <a:avLst/>
            <a:gdLst/>
            <a:ahLst/>
            <a:cxnLst/>
            <a:rect l="l" t="t" r="r" b="b"/>
            <a:pathLst>
              <a:path w="1102995" h="867410">
                <a:moveTo>
                  <a:pt x="81977" y="399332"/>
                </a:moveTo>
                <a:lnTo>
                  <a:pt x="70079" y="422235"/>
                </a:lnTo>
                <a:lnTo>
                  <a:pt x="71135" y="426719"/>
                </a:lnTo>
                <a:lnTo>
                  <a:pt x="77231" y="451103"/>
                </a:lnTo>
                <a:lnTo>
                  <a:pt x="93995" y="499871"/>
                </a:lnTo>
                <a:lnTo>
                  <a:pt x="115331" y="548639"/>
                </a:lnTo>
                <a:lnTo>
                  <a:pt x="141239" y="594359"/>
                </a:lnTo>
                <a:lnTo>
                  <a:pt x="170195" y="637031"/>
                </a:lnTo>
                <a:lnTo>
                  <a:pt x="203723" y="678179"/>
                </a:lnTo>
                <a:lnTo>
                  <a:pt x="240299" y="716279"/>
                </a:lnTo>
                <a:lnTo>
                  <a:pt x="279923" y="751331"/>
                </a:lnTo>
                <a:lnTo>
                  <a:pt x="321071" y="781811"/>
                </a:lnTo>
                <a:lnTo>
                  <a:pt x="343931" y="795527"/>
                </a:lnTo>
                <a:lnTo>
                  <a:pt x="365267" y="809243"/>
                </a:lnTo>
                <a:lnTo>
                  <a:pt x="410987" y="830579"/>
                </a:lnTo>
                <a:lnTo>
                  <a:pt x="435371" y="839723"/>
                </a:lnTo>
                <a:lnTo>
                  <a:pt x="458230" y="848867"/>
                </a:lnTo>
                <a:lnTo>
                  <a:pt x="506998" y="861059"/>
                </a:lnTo>
                <a:lnTo>
                  <a:pt x="557290" y="867155"/>
                </a:lnTo>
                <a:lnTo>
                  <a:pt x="606058" y="867155"/>
                </a:lnTo>
                <a:lnTo>
                  <a:pt x="679210" y="858011"/>
                </a:lnTo>
                <a:lnTo>
                  <a:pt x="702070" y="851915"/>
                </a:lnTo>
                <a:lnTo>
                  <a:pt x="726454" y="845819"/>
                </a:lnTo>
                <a:lnTo>
                  <a:pt x="772174" y="830579"/>
                </a:lnTo>
                <a:lnTo>
                  <a:pt x="775984" y="829055"/>
                </a:lnTo>
                <a:lnTo>
                  <a:pt x="557290" y="829055"/>
                </a:lnTo>
                <a:lnTo>
                  <a:pt x="513094" y="822959"/>
                </a:lnTo>
                <a:lnTo>
                  <a:pt x="491758" y="818387"/>
                </a:lnTo>
                <a:lnTo>
                  <a:pt x="468898" y="812291"/>
                </a:lnTo>
                <a:lnTo>
                  <a:pt x="447563" y="804671"/>
                </a:lnTo>
                <a:lnTo>
                  <a:pt x="426227" y="795527"/>
                </a:lnTo>
                <a:lnTo>
                  <a:pt x="403367" y="786383"/>
                </a:lnTo>
                <a:lnTo>
                  <a:pt x="383555" y="774191"/>
                </a:lnTo>
                <a:lnTo>
                  <a:pt x="362219" y="763523"/>
                </a:lnTo>
                <a:lnTo>
                  <a:pt x="322595" y="736091"/>
                </a:lnTo>
                <a:lnTo>
                  <a:pt x="284495" y="705611"/>
                </a:lnTo>
                <a:lnTo>
                  <a:pt x="247919" y="670559"/>
                </a:lnTo>
                <a:lnTo>
                  <a:pt x="215915" y="633983"/>
                </a:lnTo>
                <a:lnTo>
                  <a:pt x="186959" y="594359"/>
                </a:lnTo>
                <a:lnTo>
                  <a:pt x="148859" y="530351"/>
                </a:lnTo>
                <a:lnTo>
                  <a:pt x="129047" y="486155"/>
                </a:lnTo>
                <a:lnTo>
                  <a:pt x="117952" y="452872"/>
                </a:lnTo>
                <a:lnTo>
                  <a:pt x="81977" y="399332"/>
                </a:lnTo>
                <a:close/>
              </a:path>
              <a:path w="1102995" h="867410">
                <a:moveTo>
                  <a:pt x="866662" y="0"/>
                </a:moveTo>
                <a:lnTo>
                  <a:pt x="855994" y="0"/>
                </a:lnTo>
                <a:lnTo>
                  <a:pt x="854470" y="38099"/>
                </a:lnTo>
                <a:lnTo>
                  <a:pt x="865138" y="38099"/>
                </a:lnTo>
                <a:lnTo>
                  <a:pt x="872758" y="39623"/>
                </a:lnTo>
                <a:lnTo>
                  <a:pt x="918478" y="62483"/>
                </a:lnTo>
                <a:lnTo>
                  <a:pt x="953530" y="97535"/>
                </a:lnTo>
                <a:lnTo>
                  <a:pt x="971818" y="118871"/>
                </a:lnTo>
                <a:lnTo>
                  <a:pt x="979438" y="131063"/>
                </a:lnTo>
                <a:lnTo>
                  <a:pt x="988582" y="144779"/>
                </a:lnTo>
                <a:lnTo>
                  <a:pt x="1003822" y="172211"/>
                </a:lnTo>
                <a:lnTo>
                  <a:pt x="1009918" y="187451"/>
                </a:lnTo>
                <a:lnTo>
                  <a:pt x="1023634" y="219455"/>
                </a:lnTo>
                <a:lnTo>
                  <a:pt x="1035826" y="251459"/>
                </a:lnTo>
                <a:lnTo>
                  <a:pt x="1046494" y="286511"/>
                </a:lnTo>
                <a:lnTo>
                  <a:pt x="1054114" y="323087"/>
                </a:lnTo>
                <a:lnTo>
                  <a:pt x="1060210" y="359663"/>
                </a:lnTo>
                <a:lnTo>
                  <a:pt x="1064782" y="414527"/>
                </a:lnTo>
                <a:lnTo>
                  <a:pt x="1064782" y="434339"/>
                </a:lnTo>
                <a:lnTo>
                  <a:pt x="1058686" y="487679"/>
                </a:lnTo>
                <a:lnTo>
                  <a:pt x="1041922" y="542543"/>
                </a:lnTo>
                <a:lnTo>
                  <a:pt x="1032778" y="559307"/>
                </a:lnTo>
                <a:lnTo>
                  <a:pt x="1023634" y="577595"/>
                </a:lnTo>
                <a:lnTo>
                  <a:pt x="1002298" y="611123"/>
                </a:lnTo>
                <a:lnTo>
                  <a:pt x="990106" y="627887"/>
                </a:lnTo>
                <a:lnTo>
                  <a:pt x="976390" y="643127"/>
                </a:lnTo>
                <a:lnTo>
                  <a:pt x="962674" y="659891"/>
                </a:lnTo>
                <a:lnTo>
                  <a:pt x="930670" y="690371"/>
                </a:lnTo>
                <a:lnTo>
                  <a:pt x="897142" y="717803"/>
                </a:lnTo>
                <a:lnTo>
                  <a:pt x="860566" y="743711"/>
                </a:lnTo>
                <a:lnTo>
                  <a:pt x="820942" y="766571"/>
                </a:lnTo>
                <a:lnTo>
                  <a:pt x="779794" y="786383"/>
                </a:lnTo>
                <a:lnTo>
                  <a:pt x="737122" y="803147"/>
                </a:lnTo>
                <a:lnTo>
                  <a:pt x="714262" y="809243"/>
                </a:lnTo>
                <a:lnTo>
                  <a:pt x="692926" y="815339"/>
                </a:lnTo>
                <a:lnTo>
                  <a:pt x="670066" y="819911"/>
                </a:lnTo>
                <a:lnTo>
                  <a:pt x="648730" y="824483"/>
                </a:lnTo>
                <a:lnTo>
                  <a:pt x="625870" y="827531"/>
                </a:lnTo>
                <a:lnTo>
                  <a:pt x="603010" y="829055"/>
                </a:lnTo>
                <a:lnTo>
                  <a:pt x="775984" y="829055"/>
                </a:lnTo>
                <a:lnTo>
                  <a:pt x="817894" y="810767"/>
                </a:lnTo>
                <a:lnTo>
                  <a:pt x="860566" y="787907"/>
                </a:lnTo>
                <a:lnTo>
                  <a:pt x="901714" y="761999"/>
                </a:lnTo>
                <a:lnTo>
                  <a:pt x="956578" y="717803"/>
                </a:lnTo>
                <a:lnTo>
                  <a:pt x="973342" y="701039"/>
                </a:lnTo>
                <a:lnTo>
                  <a:pt x="990106" y="685799"/>
                </a:lnTo>
                <a:lnTo>
                  <a:pt x="1005346" y="667511"/>
                </a:lnTo>
                <a:lnTo>
                  <a:pt x="1020586" y="650747"/>
                </a:lnTo>
                <a:lnTo>
                  <a:pt x="1034302" y="632459"/>
                </a:lnTo>
                <a:lnTo>
                  <a:pt x="1046494" y="614171"/>
                </a:lnTo>
                <a:lnTo>
                  <a:pt x="1057162" y="594359"/>
                </a:lnTo>
                <a:lnTo>
                  <a:pt x="1067830" y="576071"/>
                </a:lnTo>
                <a:lnTo>
                  <a:pt x="1076974" y="556259"/>
                </a:lnTo>
                <a:lnTo>
                  <a:pt x="1084594" y="536447"/>
                </a:lnTo>
                <a:lnTo>
                  <a:pt x="1090690" y="515111"/>
                </a:lnTo>
                <a:lnTo>
                  <a:pt x="1096786" y="495299"/>
                </a:lnTo>
                <a:lnTo>
                  <a:pt x="1099834" y="473963"/>
                </a:lnTo>
                <a:lnTo>
                  <a:pt x="1101358" y="454151"/>
                </a:lnTo>
                <a:lnTo>
                  <a:pt x="1102882" y="432815"/>
                </a:lnTo>
                <a:lnTo>
                  <a:pt x="1102882" y="413003"/>
                </a:lnTo>
                <a:lnTo>
                  <a:pt x="1099834" y="373379"/>
                </a:lnTo>
                <a:lnTo>
                  <a:pt x="1096786" y="353567"/>
                </a:lnTo>
                <a:lnTo>
                  <a:pt x="1095262" y="333755"/>
                </a:lnTo>
                <a:lnTo>
                  <a:pt x="1090690" y="313943"/>
                </a:lnTo>
                <a:lnTo>
                  <a:pt x="1083070" y="275843"/>
                </a:lnTo>
                <a:lnTo>
                  <a:pt x="1072402" y="239267"/>
                </a:lnTo>
                <a:lnTo>
                  <a:pt x="1058686" y="204215"/>
                </a:lnTo>
                <a:lnTo>
                  <a:pt x="1044970" y="170687"/>
                </a:lnTo>
                <a:lnTo>
                  <a:pt x="1037350" y="153923"/>
                </a:lnTo>
                <a:lnTo>
                  <a:pt x="1028206" y="138683"/>
                </a:lnTo>
                <a:lnTo>
                  <a:pt x="1020586" y="124967"/>
                </a:lnTo>
                <a:lnTo>
                  <a:pt x="993154" y="83819"/>
                </a:lnTo>
                <a:lnTo>
                  <a:pt x="961150" y="48767"/>
                </a:lnTo>
                <a:lnTo>
                  <a:pt x="927622" y="22859"/>
                </a:lnTo>
                <a:lnTo>
                  <a:pt x="892570" y="6095"/>
                </a:lnTo>
                <a:lnTo>
                  <a:pt x="880378" y="3047"/>
                </a:lnTo>
                <a:lnTo>
                  <a:pt x="866662" y="0"/>
                </a:lnTo>
                <a:close/>
              </a:path>
              <a:path w="1102995" h="867410">
                <a:moveTo>
                  <a:pt x="77231" y="323087"/>
                </a:moveTo>
                <a:lnTo>
                  <a:pt x="2555" y="470915"/>
                </a:lnTo>
                <a:lnTo>
                  <a:pt x="0" y="480114"/>
                </a:lnTo>
                <a:lnTo>
                  <a:pt x="4563" y="489608"/>
                </a:lnTo>
                <a:lnTo>
                  <a:pt x="16575" y="497845"/>
                </a:lnTo>
                <a:lnTo>
                  <a:pt x="27905" y="495922"/>
                </a:lnTo>
                <a:lnTo>
                  <a:pt x="36083" y="487679"/>
                </a:lnTo>
                <a:lnTo>
                  <a:pt x="70079" y="422235"/>
                </a:lnTo>
                <a:lnTo>
                  <a:pt x="65039" y="400811"/>
                </a:lnTo>
                <a:lnTo>
                  <a:pt x="61991" y="374903"/>
                </a:lnTo>
                <a:lnTo>
                  <a:pt x="60467" y="362711"/>
                </a:lnTo>
                <a:lnTo>
                  <a:pt x="98567" y="359663"/>
                </a:lnTo>
                <a:lnTo>
                  <a:pt x="101347" y="359663"/>
                </a:lnTo>
                <a:lnTo>
                  <a:pt x="77231" y="323087"/>
                </a:lnTo>
                <a:close/>
              </a:path>
              <a:path w="1102995" h="867410">
                <a:moveTo>
                  <a:pt x="101347" y="359663"/>
                </a:moveTo>
                <a:lnTo>
                  <a:pt x="98567" y="359663"/>
                </a:lnTo>
                <a:lnTo>
                  <a:pt x="100091" y="370331"/>
                </a:lnTo>
                <a:lnTo>
                  <a:pt x="103139" y="393191"/>
                </a:lnTo>
                <a:lnTo>
                  <a:pt x="113807" y="440435"/>
                </a:lnTo>
                <a:lnTo>
                  <a:pt x="142210" y="488974"/>
                </a:lnTo>
                <a:lnTo>
                  <a:pt x="153028" y="490603"/>
                </a:lnTo>
                <a:lnTo>
                  <a:pt x="166282" y="485045"/>
                </a:lnTo>
                <a:lnTo>
                  <a:pt x="171086" y="474190"/>
                </a:lnTo>
                <a:lnTo>
                  <a:pt x="168671" y="461771"/>
                </a:lnTo>
                <a:lnTo>
                  <a:pt x="101347" y="359663"/>
                </a:lnTo>
                <a:close/>
              </a:path>
              <a:path w="1102995" h="867410">
                <a:moveTo>
                  <a:pt x="100091" y="370331"/>
                </a:moveTo>
                <a:lnTo>
                  <a:pt x="97043" y="370331"/>
                </a:lnTo>
                <a:lnTo>
                  <a:pt x="81977" y="399332"/>
                </a:lnTo>
                <a:lnTo>
                  <a:pt x="117952" y="452872"/>
                </a:lnTo>
                <a:lnTo>
                  <a:pt x="113807" y="440435"/>
                </a:lnTo>
                <a:lnTo>
                  <a:pt x="107711" y="417575"/>
                </a:lnTo>
                <a:lnTo>
                  <a:pt x="103139" y="393191"/>
                </a:lnTo>
                <a:lnTo>
                  <a:pt x="100091" y="370331"/>
                </a:lnTo>
                <a:close/>
              </a:path>
              <a:path w="1102995" h="867410">
                <a:moveTo>
                  <a:pt x="98567" y="359663"/>
                </a:moveTo>
                <a:lnTo>
                  <a:pt x="60467" y="362711"/>
                </a:lnTo>
                <a:lnTo>
                  <a:pt x="61991" y="374903"/>
                </a:lnTo>
                <a:lnTo>
                  <a:pt x="65039" y="400811"/>
                </a:lnTo>
                <a:lnTo>
                  <a:pt x="70079" y="422235"/>
                </a:lnTo>
                <a:lnTo>
                  <a:pt x="81977" y="399332"/>
                </a:lnTo>
                <a:lnTo>
                  <a:pt x="63515" y="371855"/>
                </a:lnTo>
                <a:lnTo>
                  <a:pt x="97043" y="370331"/>
                </a:lnTo>
                <a:lnTo>
                  <a:pt x="100091" y="370331"/>
                </a:lnTo>
                <a:lnTo>
                  <a:pt x="98567" y="359663"/>
                </a:lnTo>
                <a:close/>
              </a:path>
              <a:path w="1102995" h="867410">
                <a:moveTo>
                  <a:pt x="97043" y="370331"/>
                </a:moveTo>
                <a:lnTo>
                  <a:pt x="63515" y="371855"/>
                </a:lnTo>
                <a:lnTo>
                  <a:pt x="81977" y="399332"/>
                </a:lnTo>
                <a:lnTo>
                  <a:pt x="97043" y="37033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79491" y="4181783"/>
            <a:ext cx="2083435" cy="171450"/>
          </a:xfrm>
          <a:custGeom>
            <a:avLst/>
            <a:gdLst/>
            <a:ahLst/>
            <a:cxnLst/>
            <a:rect l="l" t="t" r="r" b="b"/>
            <a:pathLst>
              <a:path w="2083434" h="171450">
                <a:moveTo>
                  <a:pt x="153499" y="0"/>
                </a:moveTo>
                <a:lnTo>
                  <a:pt x="141731" y="3120"/>
                </a:lnTo>
                <a:lnTo>
                  <a:pt x="0" y="85416"/>
                </a:lnTo>
                <a:lnTo>
                  <a:pt x="141731" y="169236"/>
                </a:lnTo>
                <a:lnTo>
                  <a:pt x="150463" y="171198"/>
                </a:lnTo>
                <a:lnTo>
                  <a:pt x="161211" y="167534"/>
                </a:lnTo>
                <a:lnTo>
                  <a:pt x="170429" y="156470"/>
                </a:lnTo>
                <a:lnTo>
                  <a:pt x="169223" y="144943"/>
                </a:lnTo>
                <a:lnTo>
                  <a:pt x="161543" y="135708"/>
                </a:lnTo>
                <a:lnTo>
                  <a:pt x="108381" y="105228"/>
                </a:lnTo>
                <a:lnTo>
                  <a:pt x="38099" y="105228"/>
                </a:lnTo>
                <a:lnTo>
                  <a:pt x="38099" y="67128"/>
                </a:lnTo>
                <a:lnTo>
                  <a:pt x="108324" y="67128"/>
                </a:lnTo>
                <a:lnTo>
                  <a:pt x="162074" y="36282"/>
                </a:lnTo>
                <a:lnTo>
                  <a:pt x="168577" y="28303"/>
                </a:lnTo>
                <a:lnTo>
                  <a:pt x="169709" y="17400"/>
                </a:lnTo>
                <a:lnTo>
                  <a:pt x="164088" y="4504"/>
                </a:lnTo>
                <a:lnTo>
                  <a:pt x="153499" y="0"/>
                </a:lnTo>
                <a:close/>
              </a:path>
              <a:path w="2083434" h="171450">
                <a:moveTo>
                  <a:pt x="108324" y="67128"/>
                </a:moveTo>
                <a:lnTo>
                  <a:pt x="38099" y="67128"/>
                </a:lnTo>
                <a:lnTo>
                  <a:pt x="38099" y="105228"/>
                </a:lnTo>
                <a:lnTo>
                  <a:pt x="108381" y="105228"/>
                </a:lnTo>
                <a:lnTo>
                  <a:pt x="103064" y="102180"/>
                </a:lnTo>
                <a:lnTo>
                  <a:pt x="47243" y="102180"/>
                </a:lnTo>
                <a:lnTo>
                  <a:pt x="47243" y="70176"/>
                </a:lnTo>
                <a:lnTo>
                  <a:pt x="103013" y="70176"/>
                </a:lnTo>
                <a:lnTo>
                  <a:pt x="108324" y="67128"/>
                </a:lnTo>
                <a:close/>
              </a:path>
              <a:path w="2083434" h="171450">
                <a:moveTo>
                  <a:pt x="2083307" y="67128"/>
                </a:moveTo>
                <a:lnTo>
                  <a:pt x="108324" y="67128"/>
                </a:lnTo>
                <a:lnTo>
                  <a:pt x="75141" y="86170"/>
                </a:lnTo>
                <a:lnTo>
                  <a:pt x="108381" y="105228"/>
                </a:lnTo>
                <a:lnTo>
                  <a:pt x="2083307" y="105228"/>
                </a:lnTo>
                <a:lnTo>
                  <a:pt x="2083307" y="67128"/>
                </a:lnTo>
                <a:close/>
              </a:path>
              <a:path w="2083434" h="171450">
                <a:moveTo>
                  <a:pt x="47243" y="70176"/>
                </a:moveTo>
                <a:lnTo>
                  <a:pt x="47243" y="102180"/>
                </a:lnTo>
                <a:lnTo>
                  <a:pt x="75141" y="86170"/>
                </a:lnTo>
                <a:lnTo>
                  <a:pt x="47243" y="70176"/>
                </a:lnTo>
                <a:close/>
              </a:path>
              <a:path w="2083434" h="171450">
                <a:moveTo>
                  <a:pt x="75141" y="86170"/>
                </a:moveTo>
                <a:lnTo>
                  <a:pt x="47243" y="102180"/>
                </a:lnTo>
                <a:lnTo>
                  <a:pt x="103064" y="102180"/>
                </a:lnTo>
                <a:lnTo>
                  <a:pt x="75141" y="86170"/>
                </a:lnTo>
                <a:close/>
              </a:path>
              <a:path w="2083434" h="171450">
                <a:moveTo>
                  <a:pt x="103013" y="70176"/>
                </a:moveTo>
                <a:lnTo>
                  <a:pt x="47243" y="70176"/>
                </a:lnTo>
                <a:lnTo>
                  <a:pt x="75141" y="86170"/>
                </a:lnTo>
                <a:lnTo>
                  <a:pt x="103013" y="70176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79491" y="4181783"/>
            <a:ext cx="2083435" cy="171450"/>
          </a:xfrm>
          <a:custGeom>
            <a:avLst/>
            <a:gdLst/>
            <a:ahLst/>
            <a:cxnLst/>
            <a:rect l="l" t="t" r="r" b="b"/>
            <a:pathLst>
              <a:path w="2083434" h="171450">
                <a:moveTo>
                  <a:pt x="153499" y="0"/>
                </a:moveTo>
                <a:lnTo>
                  <a:pt x="141731" y="3120"/>
                </a:lnTo>
                <a:lnTo>
                  <a:pt x="0" y="85416"/>
                </a:lnTo>
                <a:lnTo>
                  <a:pt x="141731" y="169236"/>
                </a:lnTo>
                <a:lnTo>
                  <a:pt x="150463" y="171198"/>
                </a:lnTo>
                <a:lnTo>
                  <a:pt x="161211" y="167534"/>
                </a:lnTo>
                <a:lnTo>
                  <a:pt x="170429" y="156470"/>
                </a:lnTo>
                <a:lnTo>
                  <a:pt x="169223" y="144943"/>
                </a:lnTo>
                <a:lnTo>
                  <a:pt x="161543" y="135708"/>
                </a:lnTo>
                <a:lnTo>
                  <a:pt x="108381" y="105228"/>
                </a:lnTo>
                <a:lnTo>
                  <a:pt x="38099" y="105228"/>
                </a:lnTo>
                <a:lnTo>
                  <a:pt x="38099" y="67128"/>
                </a:lnTo>
                <a:lnTo>
                  <a:pt x="108324" y="67128"/>
                </a:lnTo>
                <a:lnTo>
                  <a:pt x="162074" y="36282"/>
                </a:lnTo>
                <a:lnTo>
                  <a:pt x="168577" y="28303"/>
                </a:lnTo>
                <a:lnTo>
                  <a:pt x="169709" y="17400"/>
                </a:lnTo>
                <a:lnTo>
                  <a:pt x="164088" y="4504"/>
                </a:lnTo>
                <a:lnTo>
                  <a:pt x="153499" y="0"/>
                </a:lnTo>
                <a:close/>
              </a:path>
              <a:path w="2083434" h="171450">
                <a:moveTo>
                  <a:pt x="108324" y="67128"/>
                </a:moveTo>
                <a:lnTo>
                  <a:pt x="38099" y="67128"/>
                </a:lnTo>
                <a:lnTo>
                  <a:pt x="38099" y="105228"/>
                </a:lnTo>
                <a:lnTo>
                  <a:pt x="108381" y="105228"/>
                </a:lnTo>
                <a:lnTo>
                  <a:pt x="103064" y="102180"/>
                </a:lnTo>
                <a:lnTo>
                  <a:pt x="47243" y="102180"/>
                </a:lnTo>
                <a:lnTo>
                  <a:pt x="47243" y="70176"/>
                </a:lnTo>
                <a:lnTo>
                  <a:pt x="103013" y="70176"/>
                </a:lnTo>
                <a:lnTo>
                  <a:pt x="108324" y="67128"/>
                </a:lnTo>
                <a:close/>
              </a:path>
              <a:path w="2083434" h="171450">
                <a:moveTo>
                  <a:pt x="2083307" y="67128"/>
                </a:moveTo>
                <a:lnTo>
                  <a:pt x="108324" y="67128"/>
                </a:lnTo>
                <a:lnTo>
                  <a:pt x="75141" y="86170"/>
                </a:lnTo>
                <a:lnTo>
                  <a:pt x="108381" y="105228"/>
                </a:lnTo>
                <a:lnTo>
                  <a:pt x="2083307" y="105228"/>
                </a:lnTo>
                <a:lnTo>
                  <a:pt x="2083307" y="67128"/>
                </a:lnTo>
                <a:close/>
              </a:path>
              <a:path w="2083434" h="171450">
                <a:moveTo>
                  <a:pt x="47243" y="70176"/>
                </a:moveTo>
                <a:lnTo>
                  <a:pt x="47243" y="102180"/>
                </a:lnTo>
                <a:lnTo>
                  <a:pt x="75141" y="86170"/>
                </a:lnTo>
                <a:lnTo>
                  <a:pt x="47243" y="70176"/>
                </a:lnTo>
                <a:close/>
              </a:path>
              <a:path w="2083434" h="171450">
                <a:moveTo>
                  <a:pt x="75141" y="86170"/>
                </a:moveTo>
                <a:lnTo>
                  <a:pt x="47243" y="102180"/>
                </a:lnTo>
                <a:lnTo>
                  <a:pt x="103064" y="102180"/>
                </a:lnTo>
                <a:lnTo>
                  <a:pt x="75141" y="86170"/>
                </a:lnTo>
                <a:close/>
              </a:path>
              <a:path w="2083434" h="171450">
                <a:moveTo>
                  <a:pt x="103013" y="70176"/>
                </a:moveTo>
                <a:lnTo>
                  <a:pt x="47243" y="70176"/>
                </a:lnTo>
                <a:lnTo>
                  <a:pt x="75141" y="86170"/>
                </a:lnTo>
                <a:lnTo>
                  <a:pt x="103013" y="70176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38068" y="4397705"/>
            <a:ext cx="159258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-5" dirty="0">
                <a:latin typeface="Arial"/>
                <a:cs typeface="Arial"/>
              </a:rPr>
              <a:t>-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ri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liz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 Produ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tInfo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ba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k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into the</a:t>
            </a:r>
            <a:r>
              <a:rPr sz="1200" b="1" spc="-10" dirty="0">
                <a:latin typeface="Arial"/>
                <a:cs typeface="Arial"/>
              </a:rPr>
              <a:t> j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5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program.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11480" y="319445"/>
            <a:ext cx="10469880" cy="1271089"/>
          </a:xfrm>
          <a:prstGeom prst="rect">
            <a:avLst/>
          </a:prstGeom>
        </p:spPr>
        <p:txBody>
          <a:bodyPr vert="horz" wrap="square" lIns="0" tIns="39596" rIns="0" bIns="0" rtlCol="0">
            <a:spAutoFit/>
          </a:bodyPr>
          <a:lstStyle/>
          <a:p>
            <a:pPr marL="1330960" algn="l">
              <a:lnSpc>
                <a:spcPct val="100000"/>
              </a:lnSpc>
            </a:pPr>
            <a:r>
              <a:rPr sz="4000" dirty="0">
                <a:cs typeface="Arial"/>
              </a:rPr>
              <a:t>H</a:t>
            </a:r>
            <a:r>
              <a:rPr sz="4000" spc="-10" dirty="0">
                <a:cs typeface="Arial"/>
              </a:rPr>
              <a:t>o</a:t>
            </a:r>
            <a:r>
              <a:rPr sz="4000" dirty="0">
                <a:cs typeface="Arial"/>
              </a:rPr>
              <a:t>w can one</a:t>
            </a:r>
            <a:r>
              <a:rPr sz="4000" spc="5" dirty="0">
                <a:cs typeface="Arial"/>
              </a:rPr>
              <a:t> </a:t>
            </a:r>
            <a:r>
              <a:rPr sz="4000" dirty="0">
                <a:cs typeface="Arial"/>
              </a:rPr>
              <a:t>prevent va</a:t>
            </a:r>
            <a:r>
              <a:rPr sz="4000" spc="5" dirty="0">
                <a:cs typeface="Arial"/>
              </a:rPr>
              <a:t>r</a:t>
            </a:r>
            <a:r>
              <a:rPr sz="4000" dirty="0">
                <a:cs typeface="Arial"/>
              </a:rPr>
              <a:t>i</a:t>
            </a:r>
            <a:r>
              <a:rPr sz="4000" spc="-10" dirty="0">
                <a:cs typeface="Arial"/>
              </a:rPr>
              <a:t>a</a:t>
            </a:r>
            <a:r>
              <a:rPr sz="4000" dirty="0">
                <a:cs typeface="Arial"/>
              </a:rPr>
              <a:t>b</a:t>
            </a:r>
            <a:r>
              <a:rPr sz="4000" spc="-10" dirty="0">
                <a:cs typeface="Arial"/>
              </a:rPr>
              <a:t>l</a:t>
            </a:r>
            <a:r>
              <a:rPr sz="4000" dirty="0">
                <a:cs typeface="Arial"/>
              </a:rPr>
              <a:t>es</a:t>
            </a:r>
            <a:r>
              <a:rPr sz="4000" spc="25" dirty="0">
                <a:cs typeface="Arial"/>
              </a:rPr>
              <a:t> </a:t>
            </a:r>
            <a:r>
              <a:rPr sz="4000" dirty="0">
                <a:cs typeface="Arial"/>
              </a:rPr>
              <a:t>be</a:t>
            </a:r>
            <a:r>
              <a:rPr sz="4000" spc="-10" dirty="0">
                <a:cs typeface="Arial"/>
              </a:rPr>
              <a:t>i</a:t>
            </a:r>
            <a:r>
              <a:rPr sz="4000" dirty="0">
                <a:cs typeface="Arial"/>
              </a:rPr>
              <a:t>ng</a:t>
            </a:r>
            <a:r>
              <a:rPr sz="4000" spc="20" dirty="0">
                <a:cs typeface="Arial"/>
              </a:rPr>
              <a:t> </a:t>
            </a:r>
            <a:r>
              <a:rPr sz="4000" dirty="0">
                <a:cs typeface="Arial"/>
              </a:rPr>
              <a:t>d</a:t>
            </a:r>
            <a:r>
              <a:rPr sz="4000" spc="-10" dirty="0">
                <a:cs typeface="Arial"/>
              </a:rPr>
              <a:t>e</a:t>
            </a:r>
            <a:r>
              <a:rPr sz="4000" dirty="0">
                <a:cs typeface="Arial"/>
              </a:rPr>
              <a:t>-seria</a:t>
            </a:r>
            <a:r>
              <a:rPr sz="4000" spc="-10" dirty="0">
                <a:cs typeface="Arial"/>
              </a:rPr>
              <a:t>l</a:t>
            </a:r>
            <a:r>
              <a:rPr sz="4000" dirty="0">
                <a:cs typeface="Arial"/>
              </a:rPr>
              <a:t>iz</a:t>
            </a:r>
            <a:r>
              <a:rPr sz="4000" spc="-10" dirty="0">
                <a:cs typeface="Arial"/>
              </a:rPr>
              <a:t>e</a:t>
            </a:r>
            <a:r>
              <a:rPr sz="4000" spc="5" dirty="0">
                <a:cs typeface="Arial"/>
              </a:rPr>
              <a:t>d</a:t>
            </a:r>
            <a:r>
              <a:rPr sz="4000" dirty="0">
                <a:cs typeface="Arial"/>
              </a:rPr>
              <a:t>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35" y="2248508"/>
            <a:ext cx="8667750" cy="38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Font typeface="Wingdings"/>
              <a:buChar char=""/>
              <a:tabLst>
                <a:tab pos="302895" algn="l"/>
              </a:tabLst>
            </a:pPr>
            <a:r>
              <a:rPr sz="2000" spc="-7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yword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avoid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ializ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02260" marR="377825" indent="-60960">
              <a:lnSpc>
                <a:spcPct val="150100"/>
              </a:lnSpc>
              <a:spcBef>
                <a:spcPts val="595"/>
              </a:spcBef>
              <a:tabLst>
                <a:tab pos="1507490" algn="l"/>
              </a:tabLst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	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product</a:t>
            </a:r>
            <a:r>
              <a:rPr sz="2000" b="1" i="1" spc="10" dirty="0">
                <a:latin typeface="Arial"/>
                <a:cs typeface="Arial"/>
              </a:rPr>
              <a:t>N</a:t>
            </a:r>
            <a:r>
              <a:rPr sz="2000" b="1" i="1" dirty="0">
                <a:latin typeface="Arial"/>
                <a:cs typeface="Arial"/>
              </a:rPr>
              <a:t>ame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instan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ProductInfo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 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ould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riali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tabLst>
                <a:tab pos="1841500" algn="l"/>
              </a:tabLst>
            </a:pPr>
            <a:r>
              <a:rPr sz="2000" b="1" i="1" dirty="0">
                <a:latin typeface="Arial"/>
                <a:cs typeface="Arial"/>
              </a:rPr>
              <a:t>Syntax:	</a:t>
            </a:r>
            <a:r>
              <a:rPr sz="2000" b="1" i="1" dirty="0">
                <a:solidFill>
                  <a:srgbClr val="0070C0"/>
                </a:solidFill>
                <a:latin typeface="Arial"/>
                <a:cs typeface="Arial"/>
              </a:rPr>
              <a:t>tr</a:t>
            </a:r>
            <a:r>
              <a:rPr sz="2000" b="1" i="1" spc="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0070C0"/>
                </a:solidFill>
                <a:latin typeface="Arial"/>
                <a:cs typeface="Arial"/>
              </a:rPr>
              <a:t>nsient</a:t>
            </a:r>
            <a:r>
              <a:rPr sz="2000" b="1" i="1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ring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odu</a:t>
            </a:r>
            <a:r>
              <a:rPr sz="2000" spc="1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tName;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buFont typeface="Wingdings"/>
              <a:buChar char=""/>
              <a:tabLst>
                <a:tab pos="30289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tr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2000" b="1" i="1" dirty="0">
                <a:latin typeface="Arial"/>
                <a:cs typeface="Arial"/>
              </a:rPr>
              <a:t>nsient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795"/>
              </a:spcBef>
              <a:buFont typeface="Wingdings"/>
              <a:buChar char=""/>
              <a:tabLst>
                <a:tab pos="302895" algn="l"/>
              </a:tabLst>
            </a:pPr>
            <a:r>
              <a:rPr sz="2000" dirty="0">
                <a:latin typeface="Arial"/>
                <a:cs typeface="Arial"/>
              </a:rPr>
              <a:t>Instan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cannot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riali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ed.</a:t>
            </a:r>
            <a:endParaRPr sz="2000">
              <a:latin typeface="Arial"/>
              <a:cs typeface="Arial"/>
            </a:endParaRPr>
          </a:p>
          <a:p>
            <a:pPr marL="302260" marR="5080" indent="-289560">
              <a:lnSpc>
                <a:spcPct val="150100"/>
              </a:lnSpc>
              <a:spcBef>
                <a:spcPts val="595"/>
              </a:spcBef>
              <a:buFont typeface="Wingdings"/>
              <a:buChar char=""/>
              <a:tabLst>
                <a:tab pos="302895" algn="l"/>
                <a:tab pos="579755" algn="l"/>
                <a:tab pos="793115" algn="l"/>
              </a:tabLst>
            </a:pPr>
            <a:r>
              <a:rPr sz="2000" dirty="0">
                <a:latin typeface="Arial"/>
                <a:cs typeface="Arial"/>
              </a:rPr>
              <a:t>If	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tran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ient,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riali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 the	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temp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riali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513" y="817459"/>
            <a:ext cx="67341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52345" algn="l"/>
              </a:tabLst>
            </a:pPr>
            <a:r>
              <a:rPr sz="4000" dirty="0">
                <a:latin typeface="+mj-lt"/>
                <a:cs typeface="Verdana"/>
              </a:rPr>
              <a:t>Steps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spc="-10" dirty="0" smtClean="0">
                <a:latin typeface="+mj-lt"/>
                <a:cs typeface="Verdana"/>
              </a:rPr>
              <a:t>f</a:t>
            </a:r>
            <a:r>
              <a:rPr sz="4000" dirty="0" smtClean="0">
                <a:latin typeface="+mj-lt"/>
                <a:cs typeface="Verdana"/>
              </a:rPr>
              <a:t>or</a:t>
            </a:r>
            <a:r>
              <a:rPr lang="en-US" sz="4000" dirty="0" smtClean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Object</a:t>
            </a:r>
            <a:r>
              <a:rPr sz="4000" spc="-15" dirty="0" smtClean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Seri</a:t>
            </a:r>
            <a:r>
              <a:rPr sz="4000" spc="-1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lizat</a:t>
            </a:r>
            <a:r>
              <a:rPr sz="4000" spc="-10" dirty="0">
                <a:latin typeface="+mj-lt"/>
                <a:cs typeface="Verdana"/>
              </a:rPr>
              <a:t>i</a:t>
            </a:r>
            <a:r>
              <a:rPr sz="4000" dirty="0">
                <a:latin typeface="+mj-lt"/>
                <a:cs typeface="Verdana"/>
              </a:rPr>
              <a:t>on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404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 :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15" dirty="0"/>
              <a:t>T</a:t>
            </a:r>
            <a:r>
              <a:rPr sz="1800" dirty="0"/>
              <a:t>he</a:t>
            </a:r>
            <a:r>
              <a:rPr sz="1800" spc="-20" dirty="0"/>
              <a:t> </a:t>
            </a:r>
            <a:r>
              <a:rPr sz="1800" dirty="0"/>
              <a:t>cl</a:t>
            </a:r>
            <a:r>
              <a:rPr sz="1800" spc="-10" dirty="0"/>
              <a:t>a</a:t>
            </a:r>
            <a:r>
              <a:rPr sz="1800" dirty="0"/>
              <a:t>ss sh</a:t>
            </a:r>
            <a:r>
              <a:rPr sz="1800" spc="-10" dirty="0"/>
              <a:t>o</a:t>
            </a:r>
            <a:r>
              <a:rPr sz="1800" dirty="0"/>
              <a:t>u</a:t>
            </a:r>
            <a:r>
              <a:rPr sz="1800" spc="-10" dirty="0"/>
              <a:t>l</a:t>
            </a:r>
            <a:r>
              <a:rPr sz="1800" dirty="0"/>
              <a:t>d</a:t>
            </a:r>
            <a:r>
              <a:rPr sz="1800" spc="10" dirty="0"/>
              <a:t> </a:t>
            </a:r>
            <a:r>
              <a:rPr sz="1800" dirty="0"/>
              <a:t>im</a:t>
            </a:r>
            <a:r>
              <a:rPr sz="1800" spc="-10" dirty="0"/>
              <a:t>p</a:t>
            </a:r>
            <a:r>
              <a:rPr sz="1800" dirty="0"/>
              <a:t>l</a:t>
            </a:r>
            <a:r>
              <a:rPr sz="1800" spc="-10" dirty="0"/>
              <a:t>e</a:t>
            </a:r>
            <a:r>
              <a:rPr sz="1800" dirty="0"/>
              <a:t>me</a:t>
            </a:r>
            <a:r>
              <a:rPr sz="1800" spc="-10" dirty="0"/>
              <a:t>n</a:t>
            </a:r>
            <a:r>
              <a:rPr sz="1800" dirty="0"/>
              <a:t>t</a:t>
            </a:r>
            <a:r>
              <a:rPr sz="1800" spc="30" dirty="0"/>
              <a:t> 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Se</a:t>
            </a:r>
            <a:r>
              <a:rPr sz="1800" b="1" i="1" spc="-1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ial</a:t>
            </a:r>
            <a:r>
              <a:rPr sz="1800" b="1" i="1" spc="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zable</a:t>
            </a:r>
            <a:r>
              <a:rPr sz="1800" b="1" i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/>
              <a:t>i</a:t>
            </a:r>
            <a:r>
              <a:rPr sz="1800" spc="-10" dirty="0"/>
              <a:t>n</a:t>
            </a:r>
            <a:r>
              <a:rPr sz="1800" dirty="0"/>
              <a:t>terface</a:t>
            </a:r>
            <a:r>
              <a:rPr sz="1800" spc="5" dirty="0"/>
              <a:t> </a:t>
            </a:r>
            <a:r>
              <a:rPr sz="1800" dirty="0"/>
              <a:t>make</a:t>
            </a:r>
            <a:r>
              <a:rPr sz="1800" spc="-10" dirty="0"/>
              <a:t> </a:t>
            </a:r>
            <a:r>
              <a:rPr sz="1800" spc="5" dirty="0"/>
              <a:t>t</a:t>
            </a:r>
            <a:r>
              <a:rPr sz="1800" dirty="0"/>
              <a:t>he</a:t>
            </a:r>
            <a:r>
              <a:rPr sz="1800" spc="-10" dirty="0"/>
              <a:t> </a:t>
            </a:r>
            <a:r>
              <a:rPr sz="1800" dirty="0"/>
              <a:t>ob</a:t>
            </a:r>
            <a:r>
              <a:rPr sz="1800" spc="-10" dirty="0"/>
              <a:t>j</a:t>
            </a:r>
            <a:r>
              <a:rPr sz="1800" dirty="0"/>
              <a:t>ect</a:t>
            </a:r>
            <a:r>
              <a:rPr sz="1800" spc="10" dirty="0"/>
              <a:t> </a:t>
            </a:r>
            <a:r>
              <a:rPr sz="1800" dirty="0"/>
              <a:t>ser</a:t>
            </a:r>
            <a:r>
              <a:rPr sz="1800" spc="-10" dirty="0"/>
              <a:t>i</a:t>
            </a:r>
            <a:r>
              <a:rPr sz="1800" dirty="0"/>
              <a:t>a</a:t>
            </a:r>
            <a:r>
              <a:rPr sz="1800" spc="-10" dirty="0"/>
              <a:t>l</a:t>
            </a:r>
            <a:r>
              <a:rPr sz="1800" dirty="0"/>
              <a:t>iz</a:t>
            </a:r>
            <a:r>
              <a:rPr sz="1800" spc="-10" dirty="0"/>
              <a:t>a</a:t>
            </a:r>
            <a:r>
              <a:rPr sz="1800" dirty="0"/>
              <a:t>b</a:t>
            </a:r>
            <a:r>
              <a:rPr sz="1800" spc="-10" dirty="0"/>
              <a:t>l</a:t>
            </a:r>
            <a:r>
              <a:rPr sz="1800" dirty="0"/>
              <a:t>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065" marR="231140" indent="0">
              <a:lnSpc>
                <a:spcPct val="150000"/>
              </a:lnSpc>
              <a:buNone/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/>
              <a:t>: </a:t>
            </a:r>
            <a:r>
              <a:rPr sz="1800" spc="-10" dirty="0"/>
              <a:t>C</a:t>
            </a:r>
            <a:r>
              <a:rPr sz="1800" dirty="0"/>
              <a:t>re</a:t>
            </a:r>
            <a:r>
              <a:rPr sz="1800" spc="-10" dirty="0"/>
              <a:t>a</a:t>
            </a:r>
            <a:r>
              <a:rPr sz="1800" dirty="0"/>
              <a:t>te</a:t>
            </a:r>
            <a:r>
              <a:rPr sz="1800" spc="10" dirty="0"/>
              <a:t> </a:t>
            </a:r>
            <a:r>
              <a:rPr sz="1800" dirty="0"/>
              <a:t>an</a:t>
            </a:r>
            <a:r>
              <a:rPr sz="1800" spc="-10" dirty="0"/>
              <a:t> </a:t>
            </a:r>
            <a:r>
              <a:rPr sz="1800" spc="5" dirty="0"/>
              <a:t>f</a:t>
            </a:r>
            <a:r>
              <a:rPr sz="1800" dirty="0"/>
              <a:t>i</a:t>
            </a:r>
            <a:r>
              <a:rPr sz="1800" spc="-10" dirty="0"/>
              <a:t>l</a:t>
            </a:r>
            <a:r>
              <a:rPr sz="1800" dirty="0"/>
              <a:t>e</a:t>
            </a:r>
            <a:r>
              <a:rPr sz="1800" spc="-5" dirty="0"/>
              <a:t> </a:t>
            </a:r>
            <a:r>
              <a:rPr sz="1800" b="1" dirty="0">
                <a:latin typeface="Arial"/>
                <a:cs typeface="Arial"/>
              </a:rPr>
              <a:t>(F)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/>
              <a:t>us</a:t>
            </a:r>
            <a:r>
              <a:rPr sz="1800" spc="-10" dirty="0"/>
              <a:t>i</a:t>
            </a:r>
            <a:r>
              <a:rPr sz="1800" dirty="0"/>
              <a:t>ng</a:t>
            </a:r>
            <a:r>
              <a:rPr sz="1800" spc="5" dirty="0"/>
              <a:t> </a:t>
            </a:r>
            <a:r>
              <a:rPr sz="1800" dirty="0"/>
              <a:t>the</a:t>
            </a:r>
            <a:r>
              <a:rPr sz="1800" spc="-10" dirty="0"/>
              <a:t> </a:t>
            </a:r>
            <a:r>
              <a:rPr sz="1800" dirty="0"/>
              <a:t>o</a:t>
            </a:r>
            <a:r>
              <a:rPr sz="1800" spc="-10" dirty="0"/>
              <a:t>b</a:t>
            </a:r>
            <a:r>
              <a:rPr sz="1800" dirty="0"/>
              <a:t>j</a:t>
            </a:r>
            <a:r>
              <a:rPr sz="1800" spc="-10" dirty="0"/>
              <a:t>e</a:t>
            </a:r>
            <a:r>
              <a:rPr sz="1800" dirty="0"/>
              <a:t>ct</a:t>
            </a:r>
            <a:r>
              <a:rPr sz="1800" spc="5" dirty="0"/>
              <a:t> 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1800" b="1" i="1" spc="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leO</a:t>
            </a:r>
            <a:r>
              <a:rPr sz="1800" b="1" i="1" spc="5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tStr</a:t>
            </a:r>
            <a:r>
              <a:rPr sz="1800" b="1" i="1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am</a:t>
            </a:r>
            <a:r>
              <a:rPr sz="1800" b="1" i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/>
              <a:t>cl</a:t>
            </a:r>
            <a:r>
              <a:rPr sz="1800" spc="-10" dirty="0"/>
              <a:t>a</a:t>
            </a:r>
            <a:r>
              <a:rPr sz="1800" dirty="0"/>
              <a:t>ss </a:t>
            </a:r>
            <a:r>
              <a:rPr sz="1800" spc="5" dirty="0"/>
              <a:t>t</a:t>
            </a:r>
            <a:r>
              <a:rPr sz="1800" dirty="0"/>
              <a:t>o store</a:t>
            </a:r>
            <a:r>
              <a:rPr sz="1800" spc="-10" dirty="0"/>
              <a:t> </a:t>
            </a:r>
            <a:r>
              <a:rPr sz="1800" spc="5" dirty="0"/>
              <a:t>t</a:t>
            </a:r>
            <a:r>
              <a:rPr sz="1800" dirty="0"/>
              <a:t>he</a:t>
            </a:r>
            <a:r>
              <a:rPr sz="1800" spc="-10" dirty="0"/>
              <a:t> </a:t>
            </a:r>
            <a:r>
              <a:rPr sz="1800" dirty="0" smtClean="0"/>
              <a:t>seri</a:t>
            </a:r>
            <a:r>
              <a:rPr sz="1800" spc="-10" dirty="0" smtClean="0"/>
              <a:t>a</a:t>
            </a:r>
            <a:r>
              <a:rPr sz="1800" dirty="0" smtClean="0"/>
              <a:t>l</a:t>
            </a:r>
            <a:r>
              <a:rPr sz="1800" spc="-10" dirty="0" smtClean="0"/>
              <a:t>i</a:t>
            </a:r>
            <a:r>
              <a:rPr sz="1800" dirty="0" smtClean="0"/>
              <a:t>zed</a:t>
            </a:r>
            <a:r>
              <a:rPr lang="en-US" sz="1800" dirty="0" smtClean="0"/>
              <a:t>                </a:t>
            </a:r>
          </a:p>
          <a:p>
            <a:pPr marL="12065" marR="231140" indent="0">
              <a:lnSpc>
                <a:spcPct val="15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</a:t>
            </a:r>
            <a:r>
              <a:rPr sz="1800" dirty="0" smtClean="0"/>
              <a:t>o</a:t>
            </a:r>
            <a:r>
              <a:rPr sz="1800" spc="-10" dirty="0" smtClean="0"/>
              <a:t>b</a:t>
            </a:r>
            <a:r>
              <a:rPr sz="1800" dirty="0" smtClean="0"/>
              <a:t>j</a:t>
            </a:r>
            <a:r>
              <a:rPr sz="1800" spc="-10" dirty="0" smtClean="0"/>
              <a:t>e</a:t>
            </a:r>
            <a:r>
              <a:rPr sz="1800" dirty="0" smtClean="0"/>
              <a:t>ct</a:t>
            </a:r>
            <a:r>
              <a:rPr sz="1800" dirty="0"/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065" marR="5080" indent="0">
              <a:lnSpc>
                <a:spcPct val="150000"/>
              </a:lnSpc>
              <a:buNone/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 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/>
              <a:t>Cr</a:t>
            </a:r>
            <a:r>
              <a:rPr sz="1800" spc="-10" dirty="0"/>
              <a:t>e</a:t>
            </a:r>
            <a:r>
              <a:rPr sz="1800" dirty="0"/>
              <a:t>ate</a:t>
            </a:r>
            <a:r>
              <a:rPr sz="1800" spc="5" dirty="0"/>
              <a:t> </a:t>
            </a:r>
            <a:r>
              <a:rPr sz="1800" dirty="0"/>
              <a:t>an</a:t>
            </a:r>
            <a:r>
              <a:rPr sz="1800" spc="-10" dirty="0"/>
              <a:t> </a:t>
            </a:r>
            <a:r>
              <a:rPr sz="1800" dirty="0"/>
              <a:t>ob</a:t>
            </a:r>
            <a:r>
              <a:rPr sz="1800" spc="-10" dirty="0"/>
              <a:t>j</a:t>
            </a:r>
            <a:r>
              <a:rPr sz="1800" dirty="0"/>
              <a:t>ect</a:t>
            </a:r>
            <a:r>
              <a:rPr sz="1800" spc="10" dirty="0"/>
              <a:t> </a:t>
            </a:r>
            <a:r>
              <a:rPr sz="1800" dirty="0"/>
              <a:t>of the</a:t>
            </a:r>
            <a:r>
              <a:rPr sz="1800" spc="-5" dirty="0"/>
              <a:t> 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b="1" i="1" spc="5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je</a:t>
            </a:r>
            <a:r>
              <a:rPr sz="1800" b="1" i="1" spc="-1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tO</a:t>
            </a:r>
            <a:r>
              <a:rPr sz="1800" b="1" i="1" spc="5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tStr</a:t>
            </a:r>
            <a:r>
              <a:rPr sz="1800" b="1" i="1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am</a:t>
            </a:r>
            <a:r>
              <a:rPr sz="1800" b="1" i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/>
              <a:t>cl</a:t>
            </a:r>
            <a:r>
              <a:rPr sz="1800" spc="-10" dirty="0"/>
              <a:t>a</a:t>
            </a:r>
            <a:r>
              <a:rPr sz="1800" dirty="0"/>
              <a:t>ss </a:t>
            </a:r>
            <a:r>
              <a:rPr sz="1800" spc="5" dirty="0"/>
              <a:t>t</a:t>
            </a:r>
            <a:r>
              <a:rPr sz="1800" dirty="0"/>
              <a:t>o ser</a:t>
            </a:r>
            <a:r>
              <a:rPr sz="1800" spc="-10" dirty="0"/>
              <a:t>i</a:t>
            </a:r>
            <a:r>
              <a:rPr sz="1800" dirty="0"/>
              <a:t>a</a:t>
            </a:r>
            <a:r>
              <a:rPr sz="1800" spc="-10" dirty="0"/>
              <a:t>l</a:t>
            </a:r>
            <a:r>
              <a:rPr sz="1800" dirty="0"/>
              <a:t>ize</a:t>
            </a:r>
            <a:r>
              <a:rPr sz="1800" spc="5" dirty="0"/>
              <a:t> </a:t>
            </a:r>
            <a:r>
              <a:rPr sz="1800" dirty="0"/>
              <a:t>the </a:t>
            </a:r>
            <a:r>
              <a:rPr sz="1800" spc="-10" dirty="0"/>
              <a:t>o</a:t>
            </a:r>
            <a:r>
              <a:rPr sz="1800" dirty="0"/>
              <a:t>b</a:t>
            </a:r>
            <a:r>
              <a:rPr sz="1800" spc="-10" dirty="0"/>
              <a:t>j</a:t>
            </a:r>
            <a:r>
              <a:rPr sz="1800" dirty="0"/>
              <a:t>ect</a:t>
            </a:r>
            <a:r>
              <a:rPr sz="1800" spc="10" dirty="0"/>
              <a:t> </a:t>
            </a:r>
            <a:r>
              <a:rPr sz="1800" dirty="0"/>
              <a:t>a</a:t>
            </a:r>
            <a:r>
              <a:rPr sz="1800" spc="-10" dirty="0"/>
              <a:t>n</a:t>
            </a:r>
            <a:r>
              <a:rPr sz="1800" dirty="0"/>
              <a:t>d</a:t>
            </a:r>
            <a:r>
              <a:rPr sz="1800" spc="10" dirty="0"/>
              <a:t> </a:t>
            </a:r>
            <a:r>
              <a:rPr sz="1800" spc="-40" dirty="0"/>
              <a:t>w</a:t>
            </a:r>
            <a:r>
              <a:rPr sz="1800" dirty="0"/>
              <a:t>rite i</a:t>
            </a:r>
            <a:r>
              <a:rPr sz="1800" spc="-10" dirty="0"/>
              <a:t>n</a:t>
            </a:r>
            <a:r>
              <a:rPr sz="1800" dirty="0"/>
              <a:t>to</a:t>
            </a:r>
            <a:r>
              <a:rPr sz="1800" spc="-10" dirty="0"/>
              <a:t> </a:t>
            </a:r>
            <a:r>
              <a:rPr lang="en-US" sz="1800" spc="-10" dirty="0" smtClean="0"/>
              <a:t> </a:t>
            </a:r>
          </a:p>
          <a:p>
            <a:pPr marL="12065" marR="5080" indent="0">
              <a:lnSpc>
                <a:spcPct val="150000"/>
              </a:lnSpc>
              <a:buNone/>
            </a:pPr>
            <a:r>
              <a:rPr lang="en-US" sz="1800" spc="-10" dirty="0"/>
              <a:t> </a:t>
            </a:r>
            <a:r>
              <a:rPr lang="en-US" sz="1800" spc="-10" dirty="0" smtClean="0"/>
              <a:t>                </a:t>
            </a:r>
            <a:r>
              <a:rPr sz="1800" dirty="0" smtClean="0"/>
              <a:t>the </a:t>
            </a:r>
            <a:r>
              <a:rPr sz="1800" dirty="0"/>
              <a:t>fi</a:t>
            </a:r>
            <a:r>
              <a:rPr sz="1800" spc="-10" dirty="0"/>
              <a:t>l</a:t>
            </a:r>
            <a:r>
              <a:rPr sz="1800" dirty="0"/>
              <a:t>e</a:t>
            </a:r>
            <a:r>
              <a:rPr sz="1800" spc="5" dirty="0"/>
              <a:t> </a:t>
            </a:r>
            <a:r>
              <a:rPr sz="1800" b="1" dirty="0">
                <a:latin typeface="Arial"/>
                <a:cs typeface="Arial"/>
              </a:rPr>
              <a:t>(F)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/>
              <a:t>cre</a:t>
            </a:r>
            <a:r>
              <a:rPr sz="1800" spc="-10" dirty="0"/>
              <a:t>a</a:t>
            </a:r>
            <a:r>
              <a:rPr sz="1800" dirty="0"/>
              <a:t>ted</a:t>
            </a:r>
            <a:r>
              <a:rPr sz="1800" spc="5" dirty="0"/>
              <a:t> </a:t>
            </a:r>
            <a:r>
              <a:rPr sz="1800" dirty="0"/>
              <a:t>as </a:t>
            </a:r>
            <a:r>
              <a:rPr sz="1800" spc="-10" dirty="0"/>
              <a:t>p</a:t>
            </a:r>
            <a:r>
              <a:rPr sz="1800" dirty="0"/>
              <a:t>art of</a:t>
            </a:r>
            <a:r>
              <a:rPr sz="1800" spc="-10" dirty="0"/>
              <a:t> </a:t>
            </a:r>
            <a:r>
              <a:rPr sz="1800" b="1" i="1" dirty="0">
                <a:latin typeface="Arial"/>
                <a:cs typeface="Arial"/>
              </a:rPr>
              <a:t>st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p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2</a:t>
            </a:r>
            <a:r>
              <a:rPr sz="1800" dirty="0"/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0" marR="152400" indent="0">
              <a:lnSpc>
                <a:spcPct val="150000"/>
              </a:lnSpc>
              <a:buNone/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4 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/>
              <a:t>Use</a:t>
            </a:r>
            <a:r>
              <a:rPr sz="1800" spc="5" dirty="0"/>
              <a:t> </a:t>
            </a:r>
            <a:r>
              <a:rPr sz="1800" dirty="0"/>
              <a:t>the</a:t>
            </a:r>
            <a:r>
              <a:rPr sz="1800" spc="-5" dirty="0"/>
              <a:t> 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writeO</a:t>
            </a:r>
            <a:r>
              <a:rPr sz="1800" b="1" i="1" spc="5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je</a:t>
            </a:r>
            <a:r>
              <a:rPr sz="1800" b="1" i="1" spc="-1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t()</a:t>
            </a:r>
            <a:r>
              <a:rPr sz="1800" b="1" i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/>
              <a:t>meth</a:t>
            </a:r>
            <a:r>
              <a:rPr sz="1800" spc="-15" dirty="0"/>
              <a:t>o</a:t>
            </a:r>
            <a:r>
              <a:rPr sz="1800" dirty="0"/>
              <a:t>d</a:t>
            </a:r>
            <a:r>
              <a:rPr sz="1800" spc="10" dirty="0"/>
              <a:t> </a:t>
            </a:r>
            <a:r>
              <a:rPr sz="1800" dirty="0"/>
              <a:t>of</a:t>
            </a:r>
            <a:r>
              <a:rPr sz="1800" spc="-10" dirty="0"/>
              <a:t> </a:t>
            </a:r>
            <a:r>
              <a:rPr sz="1800" dirty="0"/>
              <a:t>the</a:t>
            </a:r>
            <a:r>
              <a:rPr sz="1800" spc="-10" dirty="0"/>
              <a:t> </a:t>
            </a:r>
            <a:r>
              <a:rPr sz="1800" dirty="0"/>
              <a:t>o</a:t>
            </a:r>
            <a:r>
              <a:rPr sz="1800" spc="-10" dirty="0"/>
              <a:t>b</a:t>
            </a:r>
            <a:r>
              <a:rPr sz="1800" dirty="0"/>
              <a:t>j</a:t>
            </a:r>
            <a:r>
              <a:rPr sz="1800" spc="-10" dirty="0"/>
              <a:t>e</a:t>
            </a:r>
            <a:r>
              <a:rPr sz="1800" dirty="0"/>
              <a:t>ct</a:t>
            </a:r>
            <a:r>
              <a:rPr sz="1800" spc="15" dirty="0"/>
              <a:t> </a:t>
            </a:r>
            <a:r>
              <a:rPr sz="1800" dirty="0"/>
              <a:t>stream cl</a:t>
            </a:r>
            <a:r>
              <a:rPr sz="1800" spc="-10" dirty="0"/>
              <a:t>a</a:t>
            </a:r>
            <a:r>
              <a:rPr sz="1800" dirty="0"/>
              <a:t>ss </a:t>
            </a:r>
            <a:r>
              <a:rPr sz="1800" spc="5" dirty="0"/>
              <a:t>t</a:t>
            </a:r>
            <a:r>
              <a:rPr sz="1800" dirty="0"/>
              <a:t>o s</a:t>
            </a:r>
            <a:r>
              <a:rPr sz="1800" spc="-10" dirty="0"/>
              <a:t>a</a:t>
            </a:r>
            <a:r>
              <a:rPr sz="1800" dirty="0"/>
              <a:t>ve the</a:t>
            </a:r>
            <a:r>
              <a:rPr sz="1800" spc="-10" dirty="0"/>
              <a:t> </a:t>
            </a:r>
            <a:r>
              <a:rPr sz="1800" dirty="0"/>
              <a:t>ob</a:t>
            </a:r>
            <a:r>
              <a:rPr sz="1800" spc="-10" dirty="0"/>
              <a:t>j</a:t>
            </a:r>
            <a:r>
              <a:rPr sz="1800" dirty="0"/>
              <a:t>ect</a:t>
            </a:r>
            <a:r>
              <a:rPr sz="1800" spc="10" dirty="0"/>
              <a:t> </a:t>
            </a:r>
            <a:r>
              <a:rPr sz="1800" dirty="0"/>
              <a:t>as a</a:t>
            </a:r>
            <a:r>
              <a:rPr sz="1800" spc="-15" dirty="0"/>
              <a:t> </a:t>
            </a:r>
            <a:r>
              <a:rPr lang="en-US" sz="1800" spc="-15" dirty="0" smtClean="0"/>
              <a:t> </a:t>
            </a:r>
          </a:p>
          <a:p>
            <a:pPr marL="0" marR="152400" indent="0">
              <a:lnSpc>
                <a:spcPct val="150000"/>
              </a:lnSpc>
              <a:buNone/>
            </a:pPr>
            <a:r>
              <a:rPr lang="en-US" sz="1800" spc="-15" dirty="0"/>
              <a:t> </a:t>
            </a:r>
            <a:r>
              <a:rPr lang="en-US" sz="1800" spc="-15" dirty="0" smtClean="0"/>
              <a:t>                 </a:t>
            </a:r>
            <a:r>
              <a:rPr sz="1800" dirty="0" smtClean="0"/>
              <a:t>ser</a:t>
            </a:r>
            <a:r>
              <a:rPr sz="1800" spc="-10" dirty="0" smtClean="0"/>
              <a:t>i</a:t>
            </a:r>
            <a:r>
              <a:rPr sz="1800" dirty="0" smtClean="0"/>
              <a:t>a</a:t>
            </a:r>
            <a:r>
              <a:rPr sz="1800" spc="-10" dirty="0" smtClean="0"/>
              <a:t>l</a:t>
            </a:r>
            <a:r>
              <a:rPr sz="1800" dirty="0" smtClean="0"/>
              <a:t>iz</a:t>
            </a:r>
            <a:r>
              <a:rPr sz="1800" spc="-10" dirty="0" smtClean="0"/>
              <a:t>e</a:t>
            </a:r>
            <a:r>
              <a:rPr sz="1800" dirty="0" smtClean="0"/>
              <a:t>d</a:t>
            </a:r>
            <a:r>
              <a:rPr sz="1800" spc="20" dirty="0" smtClean="0"/>
              <a:t> </a:t>
            </a:r>
            <a:r>
              <a:rPr sz="1800" dirty="0"/>
              <a:t>o</a:t>
            </a:r>
            <a:r>
              <a:rPr sz="1800" spc="-10" dirty="0"/>
              <a:t>b</a:t>
            </a:r>
            <a:r>
              <a:rPr sz="1800" dirty="0"/>
              <a:t>j</a:t>
            </a:r>
            <a:r>
              <a:rPr sz="1800" spc="-10" dirty="0"/>
              <a:t>e</a:t>
            </a:r>
            <a:r>
              <a:rPr sz="1800" dirty="0"/>
              <a:t>ct</a:t>
            </a:r>
            <a:r>
              <a:rPr sz="1800" spc="15" dirty="0"/>
              <a:t> </a:t>
            </a:r>
            <a:r>
              <a:rPr sz="1800" dirty="0"/>
              <a:t>in</a:t>
            </a:r>
            <a:r>
              <a:rPr sz="1800" spc="-10" dirty="0"/>
              <a:t> </a:t>
            </a:r>
            <a:r>
              <a:rPr sz="1800" spc="5" dirty="0"/>
              <a:t>t</a:t>
            </a:r>
            <a:r>
              <a:rPr sz="1800" dirty="0"/>
              <a:t>he</a:t>
            </a:r>
            <a:r>
              <a:rPr sz="1800" spc="-10" dirty="0"/>
              <a:t> </a:t>
            </a:r>
            <a:r>
              <a:rPr sz="1800" spc="5" dirty="0"/>
              <a:t>f</a:t>
            </a:r>
            <a:r>
              <a:rPr sz="1800" dirty="0"/>
              <a:t>i</a:t>
            </a:r>
            <a:r>
              <a:rPr sz="1800" spc="-10" dirty="0"/>
              <a:t>l</a:t>
            </a:r>
            <a:r>
              <a:rPr sz="1800" dirty="0"/>
              <a:t>e</a:t>
            </a:r>
            <a:r>
              <a:rPr sz="1800" spc="-5" dirty="0"/>
              <a:t> </a:t>
            </a:r>
            <a:r>
              <a:rPr sz="1800" b="1" dirty="0">
                <a:latin typeface="Arial"/>
                <a:cs typeface="Arial"/>
              </a:rPr>
              <a:t>(F).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813</Words>
  <Application>Microsoft Office PowerPoint</Application>
  <PresentationFormat>Custom</PresentationFormat>
  <Paragraphs>115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Cambria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One Day In a Software Development Project</vt:lpstr>
      <vt:lpstr>How Tim solved the problem?</vt:lpstr>
      <vt:lpstr>PowerPoint Presentation</vt:lpstr>
      <vt:lpstr>How to Serialize and de-serialize objects?</vt:lpstr>
      <vt:lpstr>Serialization Illustration</vt:lpstr>
      <vt:lpstr>How can one prevent variables being de-serialized?</vt:lpstr>
      <vt:lpstr>PowerPoint Presentation</vt:lpstr>
      <vt:lpstr>PowerPoint Presentation</vt:lpstr>
      <vt:lpstr>Lend a Hand – Object Serialization</vt:lpstr>
      <vt:lpstr>Lend A Hand - Solution</vt:lpstr>
      <vt:lpstr>Lend A Hand - Solution</vt:lpstr>
      <vt:lpstr>Output - Console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13</cp:revision>
  <dcterms:created xsi:type="dcterms:W3CDTF">2017-03-08T17:38:05Z</dcterms:created>
  <dcterms:modified xsi:type="dcterms:W3CDTF">2017-11-28T11:46:49Z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2017-03-08T00:00:00Z</vt:filetime>
  </property>
  <property fmtid="{D5CDD505-2E9C-101B-9397-08002B2CF9AE}" pid="3" name="LastSaved">
    <vt:filetime>2017-03-08T00:00:00Z</vt:filetime>
  </property>
</Properties>
</file>