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8" r:id="rId7"/>
    <p:sldId id="259" r:id="rId8"/>
    <p:sldId id="260" r:id="rId9"/>
    <p:sldId id="265" r:id="rId10"/>
    <p:sldId id="261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APPID –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5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Statistical Info using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VFDT (Very Fast Decision Tree ) is used to classify statistical information gained from application packets.</a:t>
            </a:r>
          </a:p>
          <a:p>
            <a:r>
              <a:rPr lang="en-US" dirty="0"/>
              <a:t>VFDT needs to be trained first before using it to classify other data.</a:t>
            </a:r>
          </a:p>
          <a:p>
            <a:pPr lvl="1"/>
            <a:r>
              <a:rPr lang="en-US" dirty="0"/>
              <a:t>Decision tree is trained before it is used in snort to classify the data with various application information.</a:t>
            </a:r>
          </a:p>
          <a:p>
            <a:pPr lvl="1"/>
            <a:r>
              <a:rPr lang="en-US" dirty="0"/>
              <a:t>Training decision tree before snort instance is running, is necessary to avoid initial false </a:t>
            </a:r>
            <a:r>
              <a:rPr lang="en-IN" dirty="0"/>
              <a:t>identification.</a:t>
            </a:r>
            <a:endParaRPr lang="en-US" dirty="0"/>
          </a:p>
          <a:p>
            <a:pPr lvl="1"/>
            <a:r>
              <a:rPr lang="en-US" dirty="0"/>
              <a:t>Trained decision tree is stored in file, which later is used to classify the data.</a:t>
            </a:r>
          </a:p>
        </p:txBody>
      </p:sp>
    </p:spTree>
    <p:extLst>
      <p:ext uri="{BB962C8B-B14F-4D97-AF65-F5344CB8AC3E}">
        <p14:creationId xmlns:p14="http://schemas.microsoft.com/office/powerpoint/2010/main" val="152653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33"/>
          <a:stretch/>
        </p:blipFill>
        <p:spPr>
          <a:xfrm>
            <a:off x="4031086" y="705391"/>
            <a:ext cx="2550017" cy="5883696"/>
          </a:xfrm>
        </p:spPr>
      </p:pic>
      <p:sp>
        <p:nvSpPr>
          <p:cNvPr id="5" name="TextBox 4"/>
          <p:cNvSpPr txBox="1"/>
          <p:nvPr/>
        </p:nvSpPr>
        <p:spPr>
          <a:xfrm>
            <a:off x="412123" y="331904"/>
            <a:ext cx="352703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240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Statistical Info using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problem with decision tree can be , it always classifies given data to nearest match.</a:t>
            </a:r>
          </a:p>
          <a:p>
            <a:r>
              <a:rPr lang="en-US" dirty="0"/>
              <a:t>Which creates confusion of taking the decision of whether to train the decision tree using the gained statistical info , or the classify it using decision tree?</a:t>
            </a:r>
          </a:p>
          <a:p>
            <a:r>
              <a:rPr lang="en-US" dirty="0"/>
              <a:t>One solution can be calculating confidence factor of the decision tree i.e. calculating probability of correct decision</a:t>
            </a:r>
          </a:p>
          <a:p>
            <a:r>
              <a:rPr lang="en-US" dirty="0"/>
              <a:t>If confidence factor is above 70%(used initially) the decision is correct else it is of a new application and decision tree should be trained with the data.</a:t>
            </a:r>
          </a:p>
        </p:txBody>
      </p:sp>
    </p:spTree>
    <p:extLst>
      <p:ext uri="{BB962C8B-B14F-4D97-AF65-F5344CB8AC3E}">
        <p14:creationId xmlns:p14="http://schemas.microsoft.com/office/powerpoint/2010/main" val="355627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classifying the data by decision tree , if new application is found, it’ll be named as “new unknown” which can be changed manually later on.</a:t>
            </a:r>
          </a:p>
          <a:p>
            <a:r>
              <a:rPr lang="en-US" dirty="0"/>
              <a:t>If application match is found in decision tree, appropriate message is shown.</a:t>
            </a:r>
          </a:p>
          <a:p>
            <a:r>
              <a:rPr lang="en-US" dirty="0"/>
              <a:t>Current application Identification is done based on packet headers which can be </a:t>
            </a:r>
            <a:r>
              <a:rPr lang="en-US"/>
              <a:t>extended using </a:t>
            </a:r>
            <a:r>
              <a:rPr lang="en-US" dirty="0"/>
              <a:t>deep packet inspection.</a:t>
            </a:r>
          </a:p>
        </p:txBody>
      </p:sp>
    </p:spTree>
    <p:extLst>
      <p:ext uri="{BB962C8B-B14F-4D97-AF65-F5344CB8AC3E}">
        <p14:creationId xmlns:p14="http://schemas.microsoft.com/office/powerpoint/2010/main" val="203003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Identification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application using Decision trees.</a:t>
            </a:r>
          </a:p>
          <a:p>
            <a:r>
              <a:rPr lang="en-US" dirty="0"/>
              <a:t>Core Concept</a:t>
            </a:r>
          </a:p>
          <a:p>
            <a:pPr lvl="1"/>
            <a:r>
              <a:rPr lang="en-US" dirty="0"/>
              <a:t>Identify statistical info of current application. </a:t>
            </a:r>
          </a:p>
          <a:p>
            <a:pPr lvl="1"/>
            <a:r>
              <a:rPr lang="en-US" dirty="0"/>
              <a:t>Classify it using decision tree.</a:t>
            </a:r>
          </a:p>
          <a:p>
            <a:pPr lvl="1"/>
            <a:r>
              <a:rPr lang="en-US" dirty="0"/>
              <a:t>If decision tree has found the match , application is identified.</a:t>
            </a:r>
          </a:p>
          <a:p>
            <a:pPr lvl="1"/>
            <a:r>
              <a:rPr lang="en-US" dirty="0"/>
              <a:t>If decision tree fails to classify the data, train the decision tree using it.</a:t>
            </a:r>
          </a:p>
        </p:txBody>
      </p:sp>
    </p:spTree>
    <p:extLst>
      <p:ext uri="{BB962C8B-B14F-4D97-AF65-F5344CB8AC3E}">
        <p14:creationId xmlns:p14="http://schemas.microsoft.com/office/powerpoint/2010/main" val="186906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Open source Decision Trees :</a:t>
            </a:r>
          </a:p>
          <a:p>
            <a:pPr lvl="1"/>
            <a:r>
              <a:rPr lang="en-US" dirty="0"/>
              <a:t>C4.5 :  An algorithm used to generate a decision tree developed by Ross 		        Quinlan</a:t>
            </a:r>
          </a:p>
          <a:p>
            <a:pPr lvl="1"/>
            <a:r>
              <a:rPr lang="en-US" dirty="0"/>
              <a:t>VFDT : Very Fast Decision Tree. A wrapper of c4.5 to work with high speed	 	         data streams.</a:t>
            </a:r>
          </a:p>
          <a:p>
            <a:r>
              <a:rPr lang="en-US" dirty="0"/>
              <a:t>VFDT is preferred over c4.5 as instead of giving input to decision tree in terms of file, directly working with data streams is easy with respect to snort.</a:t>
            </a:r>
          </a:p>
        </p:txBody>
      </p:sp>
    </p:spTree>
    <p:extLst>
      <p:ext uri="{BB962C8B-B14F-4D97-AF65-F5344CB8AC3E}">
        <p14:creationId xmlns:p14="http://schemas.microsoft.com/office/powerpoint/2010/main" val="287040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Identifying sessions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Session identification is required to collect enough packets of same application when creating dataset for training the decision tree.</a:t>
            </a:r>
          </a:p>
          <a:p>
            <a:r>
              <a:rPr lang="en-IN" dirty="0"/>
              <a:t>Sessions are stored in a hash table structure with keys being socket address pairs. Efficient searching is ensured through murmur hash.</a:t>
            </a:r>
          </a:p>
          <a:p>
            <a:r>
              <a:rPr lang="en-IN" dirty="0"/>
              <a:t>AVL tree is used for managing unique session Ids.</a:t>
            </a:r>
          </a:p>
          <a:p>
            <a:r>
              <a:rPr lang="en-IN" dirty="0"/>
              <a:t>After there are enough packets in a session, its cumulative information is saved in a file which is used to train a decision tree afterwards.</a:t>
            </a:r>
          </a:p>
          <a:p>
            <a:r>
              <a:rPr lang="en-IN" dirty="0"/>
              <a:t>Structure chart for session identification is as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5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85631"/>
              </p:ext>
            </p:extLst>
          </p:nvPr>
        </p:nvGraphicFramePr>
        <p:xfrm>
          <a:off x="2569029" y="365124"/>
          <a:ext cx="6966857" cy="597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6067461" imgH="6353157" progId="Visio.Drawing.15">
                  <p:embed/>
                </p:oleObj>
              </mc:Choice>
              <mc:Fallback>
                <p:oleObj name="Visio" r:id="rId3" imgW="6067461" imgH="6353157" progId="Visio.Drawing.15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029" y="365124"/>
                        <a:ext cx="6966857" cy="5970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6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rcRect l="4396" r="11118" b="420"/>
          <a:stretch/>
        </p:blipFill>
        <p:spPr>
          <a:xfrm>
            <a:off x="298824" y="65368"/>
            <a:ext cx="11454280" cy="6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3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Statistical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Information is used to train the decision tree and later classify it using trained decision tree.</a:t>
            </a:r>
          </a:p>
          <a:p>
            <a:r>
              <a:rPr lang="en-US" dirty="0"/>
              <a:t>Statistical information contains :</a:t>
            </a:r>
          </a:p>
          <a:p>
            <a:pPr lvl="1"/>
            <a:r>
              <a:rPr lang="en-US" dirty="0"/>
              <a:t>Application name</a:t>
            </a:r>
          </a:p>
          <a:p>
            <a:pPr lvl="1"/>
            <a:r>
              <a:rPr lang="en-US" dirty="0"/>
              <a:t>Average packet size of first 10 requests of session</a:t>
            </a:r>
          </a:p>
          <a:p>
            <a:pPr lvl="1"/>
            <a:r>
              <a:rPr lang="en-US" dirty="0"/>
              <a:t>Average packet size of first 10 </a:t>
            </a:r>
            <a:r>
              <a:rPr lang="en-IN" dirty="0"/>
              <a:t>replies of session</a:t>
            </a:r>
            <a:endParaRPr lang="en-US" dirty="0"/>
          </a:p>
          <a:p>
            <a:pPr lvl="1"/>
            <a:r>
              <a:rPr lang="en-US" dirty="0"/>
              <a:t>Average packet payload size of first 10 requests of session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Statistical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information contains :</a:t>
            </a:r>
          </a:p>
          <a:p>
            <a:pPr lvl="1"/>
            <a:r>
              <a:rPr lang="en-US" dirty="0"/>
              <a:t>Average packet payload size of first 10 </a:t>
            </a:r>
            <a:r>
              <a:rPr lang="en-IN" dirty="0"/>
              <a:t>replies in session</a:t>
            </a:r>
            <a:endParaRPr lang="en-US" dirty="0"/>
          </a:p>
          <a:p>
            <a:pPr lvl="1"/>
            <a:r>
              <a:rPr lang="en-US" dirty="0" err="1"/>
              <a:t>Tcp</a:t>
            </a:r>
            <a:r>
              <a:rPr lang="en-US" dirty="0"/>
              <a:t> options in request [1..10</a:t>
            </a:r>
            <a:r>
              <a:rPr lang="en-IN" dirty="0"/>
              <a:t> requests]</a:t>
            </a:r>
            <a:endParaRPr lang="en-US" dirty="0"/>
          </a:p>
          <a:p>
            <a:pPr lvl="1"/>
            <a:r>
              <a:rPr lang="en-US" dirty="0" err="1"/>
              <a:t>Tcp</a:t>
            </a:r>
            <a:r>
              <a:rPr lang="en-US" dirty="0"/>
              <a:t> options in reply [1..10</a:t>
            </a:r>
            <a:r>
              <a:rPr lang="en-IN" dirty="0"/>
              <a:t> replies]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parameters can be added later on to ensure the efficient decision tree is made.</a:t>
            </a:r>
          </a:p>
          <a:p>
            <a:r>
              <a:rPr lang="en-US" dirty="0"/>
              <a:t>Following dataset is created from the sessions identified before.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7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8" y="1001110"/>
            <a:ext cx="10211170" cy="5740980"/>
          </a:xfrm>
        </p:spPr>
      </p:pic>
      <p:sp>
        <p:nvSpPr>
          <p:cNvPr id="5" name="TextBox 4"/>
          <p:cNvSpPr txBox="1"/>
          <p:nvPr/>
        </p:nvSpPr>
        <p:spPr>
          <a:xfrm>
            <a:off x="336628" y="476518"/>
            <a:ext cx="352703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for training decision tree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108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546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APPID – MACHINE LEARNING</vt:lpstr>
      <vt:lpstr>Application Identification </vt:lpstr>
      <vt:lpstr>Decision Trees</vt:lpstr>
      <vt:lpstr>Identifying sessions</vt:lpstr>
      <vt:lpstr>PowerPoint Presentation</vt:lpstr>
      <vt:lpstr>PowerPoint Presentation</vt:lpstr>
      <vt:lpstr>Identifying Statistical Info</vt:lpstr>
      <vt:lpstr>Identifying Statistical Info</vt:lpstr>
      <vt:lpstr>PowerPoint Presentation</vt:lpstr>
      <vt:lpstr>Classify Statistical Info using decision tree</vt:lpstr>
      <vt:lpstr>PowerPoint Presentation</vt:lpstr>
      <vt:lpstr>Classify Statistical Info using decision tree</vt:lpstr>
      <vt:lpstr>Application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APPID – MACHINE LEARNING</dc:title>
  <dc:creator>Bhaskar</dc:creator>
  <cp:lastModifiedBy>Bhaskar</cp:lastModifiedBy>
  <cp:revision>8</cp:revision>
  <dcterms:created xsi:type="dcterms:W3CDTF">2016-04-30T04:42:26Z</dcterms:created>
  <dcterms:modified xsi:type="dcterms:W3CDTF">2016-05-01T10:17:11Z</dcterms:modified>
</cp:coreProperties>
</file>