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6B6F-B17B-4BE5-BF59-6668B4951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24C42-6D63-42D2-834E-81ECA457A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5CFA-E053-4973-A38D-0E5B988D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383-254D-4391-A4DE-02A42C5CE0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3FA4-9081-4798-8B78-EB746A52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436F-7F3F-4EB5-BBE8-457D0A80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899-493A-4C98-822A-C9716AB1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0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E997-4725-4634-A02F-612ACE1C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E0ED4-73DE-4DB1-9DA7-9104DF52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5018A-A063-4712-867F-242AD6C3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383-254D-4391-A4DE-02A42C5CE0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97AC6-6CC7-4E40-8940-74C07637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4C8D-7237-46BB-ABED-FE873BE7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899-493A-4C98-822A-C9716AB1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A81A6-2798-4D0B-A5B8-18B6750E6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BE89B-6B88-42DB-B21F-D3921636A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BE8AA-D087-442B-8F83-3062EB2F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383-254D-4391-A4DE-02A42C5CE0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9BA2A-2FA8-49FB-B05B-7CC8B63A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A7C3B-219B-41B6-AB01-D15861C5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899-493A-4C98-822A-C9716AB1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0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8B82-44BE-48F6-B489-83A72902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0AC0-12AF-4A57-AA0C-9CE8F388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DA45-3CD6-4FFD-9291-5944D082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383-254D-4391-A4DE-02A42C5CE0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8A173-A557-49F3-9287-DD4BBAF6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5A5D-83D4-494A-9B10-DD839BB4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899-493A-4C98-822A-C9716AB1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C0B7-5DD3-4892-AB82-628C87BB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20C47-9372-4FE7-9D6C-94B7279E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551A-144C-4121-88C0-80D51F29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383-254D-4391-A4DE-02A42C5CE0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17945-8581-4D2C-B2AB-1DF5C7A8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6DC02-6FD0-43A8-BE5A-94F0A6DD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899-493A-4C98-822A-C9716AB1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0815-B387-4A89-AA8C-40ABD48C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EAC9-94EA-4821-80BD-35CC5D690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AAD02-DA39-4644-B4AF-ACF882314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463C8-6A51-4492-BA17-6C71489D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383-254D-4391-A4DE-02A42C5CE0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8FF45-A202-451B-958C-2C207DBB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0236-1903-4F38-AC16-616EEA5E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899-493A-4C98-822A-C9716AB1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0014-DDFF-48DA-AD83-9EB8C6AE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A7ECF-600C-46D1-BEA7-9E5E6229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8AFBC-6522-48BD-90C6-B3BD3E063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A6ABF-B380-4AE0-9797-59F26C1DA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9D5BA-75B6-4F5D-B665-DC1408C7A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0F6F-E463-4650-ADFB-0C6E6DC7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383-254D-4391-A4DE-02A42C5CE0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04A9B-4A50-4221-B2E1-FE5F1D29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76ACA-6757-4551-8140-2DE63C85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899-493A-4C98-822A-C9716AB1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61BA-FEFA-42D8-8E3C-7F0A3B7B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D25CC-F1E9-4504-AC95-90D138C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383-254D-4391-A4DE-02A42C5CE0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66328-B884-4E9D-A4AD-29EDD2BC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C9051-3F3D-421A-95F1-5521BD66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899-493A-4C98-822A-C9716AB1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1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B3ED9-D584-497C-903F-EBDE91C5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383-254D-4391-A4DE-02A42C5CE0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A9ECA-BAED-4AA4-B40B-A2A9684E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56631-CCA6-4833-BCED-390E12BF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899-493A-4C98-822A-C9716AB1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C681-9A6E-4AE7-BE08-8B3A6EA6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6CD0-12F2-4E9D-8A7C-AF838558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3A293-3915-4A8D-A6C1-E1CE21B0A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8F22-C80E-4C25-B5CB-3B0CDA2D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383-254D-4391-A4DE-02A42C5CE0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DD0A4-7BEF-4FE5-8775-C36A49D2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EF941-3418-43D2-B69D-F8077101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899-493A-4C98-822A-C9716AB1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BDAA-7690-428F-A1EC-730B504D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44FC3-FC28-4D5B-AD9B-5429F5E40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843EA-5467-43E1-A492-D92AF00A3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666F1-F9F7-4781-BAF3-1A5D21A1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383-254D-4391-A4DE-02A42C5CE0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336F9-966B-44DB-82B9-87767F2F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B821F-3C95-4ACF-9732-1192A5E5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899-493A-4C98-822A-C9716AB1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8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04975-430E-40B5-877F-C91210C3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DA973-6CF2-4FED-8310-631925429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EC882-58D2-4D18-8BD1-F9451B2CD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12383-254D-4391-A4DE-02A42C5CE0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5FFF-63E6-40E4-89A4-193BB8AC3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57B87-2B6F-456D-A571-F130660ED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7A899-493A-4C98-822A-C9716AB1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8E39E2-22A7-4631-A2D5-BEFBD54EF5C1}"/>
              </a:ext>
            </a:extLst>
          </p:cNvPr>
          <p:cNvSpPr/>
          <p:nvPr/>
        </p:nvSpPr>
        <p:spPr>
          <a:xfrm>
            <a:off x="1007706" y="1530220"/>
            <a:ext cx="10217022" cy="29857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665B4-3CD9-4357-B392-C2F86AD17949}"/>
              </a:ext>
            </a:extLst>
          </p:cNvPr>
          <p:cNvSpPr/>
          <p:nvPr/>
        </p:nvSpPr>
        <p:spPr>
          <a:xfrm>
            <a:off x="1436914" y="2548709"/>
            <a:ext cx="2497496" cy="13935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Supply and Demand Forecasting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89CEB-DE08-4AA4-8051-A0B89C5839F1}"/>
              </a:ext>
            </a:extLst>
          </p:cNvPr>
          <p:cNvSpPr/>
          <p:nvPr/>
        </p:nvSpPr>
        <p:spPr>
          <a:xfrm>
            <a:off x="4680079" y="2548709"/>
            <a:ext cx="2497496" cy="13935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Flight Purchase Optimizer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F84EB-8C51-4D28-86A0-2E8960BEC327}"/>
              </a:ext>
            </a:extLst>
          </p:cNvPr>
          <p:cNvSpPr/>
          <p:nvPr/>
        </p:nvSpPr>
        <p:spPr>
          <a:xfrm>
            <a:off x="7923245" y="2548709"/>
            <a:ext cx="2497496" cy="13935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Hotel Purchase Forecasting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D869C-5010-40EE-B104-0FFA499D08A8}"/>
              </a:ext>
            </a:extLst>
          </p:cNvPr>
          <p:cNvSpPr txBox="1"/>
          <p:nvPr/>
        </p:nvSpPr>
        <p:spPr>
          <a:xfrm>
            <a:off x="9470573" y="1605648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Optimizer</a:t>
            </a:r>
          </a:p>
        </p:txBody>
      </p:sp>
    </p:spTree>
    <p:extLst>
      <p:ext uri="{BB962C8B-B14F-4D97-AF65-F5344CB8AC3E}">
        <p14:creationId xmlns:p14="http://schemas.microsoft.com/office/powerpoint/2010/main" val="247846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Huelsnitz, Thomas (GE Power)</dc:creator>
  <cp:lastModifiedBy>Huelsnitz, Thomas (GE Power)</cp:lastModifiedBy>
  <cp:revision>4</cp:revision>
  <dcterms:created xsi:type="dcterms:W3CDTF">2018-07-18T19:48:03Z</dcterms:created>
  <dcterms:modified xsi:type="dcterms:W3CDTF">2018-07-18T23:17:20Z</dcterms:modified>
</cp:coreProperties>
</file>