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6" r:id="rId2"/>
    <p:sldId id="269" r:id="rId3"/>
    <p:sldId id="270" r:id="rId4"/>
    <p:sldId id="271" r:id="rId5"/>
    <p:sldId id="272" r:id="rId6"/>
    <p:sldId id="273" r:id="rId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2720" autoAdjust="0"/>
  </p:normalViewPr>
  <p:slideViewPr>
    <p:cSldViewPr snapToGrid="0">
      <p:cViewPr varScale="1">
        <p:scale>
          <a:sx n="91" d="100"/>
          <a:sy n="91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E2D5B6-A6D3-447B-98CE-67358B90263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5AA1CE-8B62-4F8B-A461-9C9841496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05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F2AA9B3-D803-40FC-8C5F-21D7B21CDF5E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A5DD35-FCEC-466D-8F9F-7EE90141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Layering of opacities</a:t>
            </a:r>
          </a:p>
          <a:p>
            <a:r>
              <a:rPr lang="en-US" dirty="0" smtClean="0"/>
              <a:t>Double encoding of edges</a:t>
            </a:r>
          </a:p>
          <a:p>
            <a:r>
              <a:rPr lang="en-US" dirty="0" smtClean="0"/>
              <a:t>Color scale of 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5DD35-FCEC-466D-8F9F-7EE90141B4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7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3254-D30E-4621-81F7-8891527B0B8B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6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015C-5955-4ACC-89BA-BE854A7A891E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7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76CA-2088-44DF-9707-1CCB2AF4C6C3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3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D83C-D2D8-45C8-9C98-DAFCA0BEFC00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109-A28A-4E81-A011-35E6D0F43AC7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9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A78-6E39-4393-A045-C1AD56282FBB}" type="datetime1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0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AA8A-E4A7-4A91-B6D0-67EA23138379}" type="datetime1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2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2292-1D7F-481C-B85A-99F9F4AE3B52}" type="datetime1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3313-A596-4220-ACB1-ECF4A0AFC28F}" type="datetime1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2D6-F190-4C6B-B0BE-6ED595CCF55C}" type="datetime1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5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6856-6BDE-4111-B0CE-2F5822450138}" type="datetime1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DEC4-A4D4-41C7-ABCA-4528E5197DB1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Visualization Details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 descr="Screen Shot 2017-04-30 at 6.12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95" y="1492477"/>
            <a:ext cx="4783518" cy="4809897"/>
          </a:xfrm>
          <a:prstGeom prst="rect">
            <a:avLst/>
          </a:prstGeom>
        </p:spPr>
      </p:pic>
      <p:pic>
        <p:nvPicPr>
          <p:cNvPr id="5" name="Picture 4" descr="Screen Shot 2017-04-30 at 6.15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594" y="2637826"/>
            <a:ext cx="3099777" cy="20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Screen Shot 2017-04-30 at 6.03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92" y="1368519"/>
            <a:ext cx="6152913" cy="503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9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9902" y="2093513"/>
            <a:ext cx="6098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Probabilities of Complexes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Visualization Tool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Give Others Better Understanding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1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onclusions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65209" y="1758551"/>
            <a:ext cx="52373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Simple Rips, </a:t>
            </a:r>
            <a:r>
              <a:rPr lang="en-US" sz="2800" dirty="0" err="1" smtClean="0"/>
              <a:t>Cech</a:t>
            </a:r>
            <a:r>
              <a:rPr lang="en-US" sz="2800" dirty="0" smtClean="0"/>
              <a:t> complex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Ability to See Probabilities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Easily See Changes of Complexes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58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4533" y="2009773"/>
            <a:ext cx="40062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Rendering 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Move to Better Platform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Increase Efficiency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6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56</Words>
  <Application>Microsoft Macintosh PowerPoint</Application>
  <PresentationFormat>On-screen Show (4:3)</PresentationFormat>
  <Paragraphs>25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Visualization Details</vt:lpstr>
      <vt:lpstr>Results</vt:lpstr>
      <vt:lpstr>Contributions</vt:lpstr>
      <vt:lpstr>Conclusions</vt:lpstr>
      <vt:lpstr>Future work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Sodergren</dc:creator>
  <cp:lastModifiedBy>Jessica</cp:lastModifiedBy>
  <cp:revision>8</cp:revision>
  <cp:lastPrinted>2017-04-29T20:46:51Z</cp:lastPrinted>
  <dcterms:created xsi:type="dcterms:W3CDTF">2017-04-29T20:45:25Z</dcterms:created>
  <dcterms:modified xsi:type="dcterms:W3CDTF">2017-05-01T00:43:05Z</dcterms:modified>
</cp:coreProperties>
</file>