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58" r:id="rId4"/>
    <p:sldId id="261" r:id="rId5"/>
    <p:sldId id="263" r:id="rId6"/>
    <p:sldId id="268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750694" y="2013903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b="1" smtClean="0">
                <a:latin typeface="Calibri" panose="020F0502020204030204" pitchFamily="34" charset="0"/>
                <a:cs typeface="Calibri" panose="020F0502020204030204" pitchFamily="34" charset="0"/>
              </a:rPr>
              <a:t>PROJET STATION METEO</a:t>
            </a:r>
            <a:endParaRPr lang="fr-FR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4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Algorithme de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Zambretti</a:t>
            </a:r>
            <a:endParaRPr lang="fr-FR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69041" y="1528096"/>
            <a:ext cx="853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Un instrument  fondé sur des observations météorologiques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telles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que le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vent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et la pression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atmosphérique.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38520" y="2665072"/>
            <a:ext cx="3075479" cy="29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54080" y="2665072"/>
            <a:ext cx="3017520" cy="2926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15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Algorithme de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Zambretti</a:t>
            </a:r>
            <a:endParaRPr lang="fr-FR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3599" y="176554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Entrée: Mesure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pression</a:t>
            </a: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Sortie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: prévision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atmosphérique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Calcul_tendances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numZambretti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Calcul_num_Zambretti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Calcul_table_Zambretti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numZambretti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684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Algorithme de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Zambretti</a:t>
            </a:r>
            <a:endParaRPr lang="fr-FR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6009" y="1620072"/>
            <a:ext cx="6667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Régression linéaire: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Falling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0.0009746P²-2.1068P+11378.7019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Steady :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138.24-0.133P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Rising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142.57-0.1376P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1470" t="1874" r="2763" b="2296"/>
          <a:stretch/>
        </p:blipFill>
        <p:spPr>
          <a:xfrm>
            <a:off x="5247408" y="2826326"/>
            <a:ext cx="4952569" cy="2930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03368" y="1740478"/>
            <a:ext cx="6820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Objectif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Méthodes de travail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Moyens mis 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œuvre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32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626825" y="1314447"/>
            <a:ext cx="7099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OBJECTIF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Station météo à base d’un Raspberry Pi et d’un BME280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Données métriques (T, P, H)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254403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7220" y="-2400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3" name="Image 12"/>
          <p:cNvPicPr/>
          <p:nvPr/>
        </p:nvPicPr>
        <p:blipFill rotWithShape="1">
          <a:blip r:embed="rId3"/>
          <a:srcRect l="1914" t="25458" r="25725" b="25607"/>
          <a:stretch/>
        </p:blipFill>
        <p:spPr bwMode="auto">
          <a:xfrm>
            <a:off x="1760220" y="1291590"/>
            <a:ext cx="8721090" cy="3903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3361458" y="428108"/>
            <a:ext cx="551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METHODE UTILISEE 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Diagramme de Gantt</a:t>
            </a:r>
          </a:p>
        </p:txBody>
      </p:sp>
    </p:spTree>
    <p:extLst>
      <p:ext uri="{BB962C8B-B14F-4D97-AF65-F5344CB8AC3E}">
        <p14:creationId xmlns:p14="http://schemas.microsoft.com/office/powerpoint/2010/main" val="74676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7220" y="-2400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Imag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1" r="25610" b="26057"/>
          <a:stretch>
            <a:fillRect/>
          </a:stretch>
        </p:blipFill>
        <p:spPr bwMode="auto">
          <a:xfrm>
            <a:off x="2542178" y="968157"/>
            <a:ext cx="6520209" cy="523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86396" y="490454"/>
            <a:ext cx="4831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METHODE UTILISEE 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Story 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8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Interface graphique</a:t>
            </a:r>
            <a:endParaRPr lang="fr-FR" sz="2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/>
          <a:stretch/>
        </p:blipFill>
        <p:spPr>
          <a:xfrm>
            <a:off x="2242406" y="958412"/>
            <a:ext cx="7178386" cy="53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3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Environnement de travail</a:t>
            </a:r>
            <a:endParaRPr lang="fr-FR" sz="2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88794" y="1554480"/>
            <a:ext cx="4007914" cy="167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65570" y="1554480"/>
            <a:ext cx="2283852" cy="167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893271" y="3892352"/>
            <a:ext cx="5876656" cy="978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409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4019" t="18572" r="2025" b="18442"/>
          <a:stretch/>
        </p:blipFill>
        <p:spPr>
          <a:xfrm>
            <a:off x="2309080" y="1402772"/>
            <a:ext cx="7045037" cy="40316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1506903" y="496747"/>
            <a:ext cx="86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 3 B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fr-FR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9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:\Users\Alex\Documents\Recherche offres d'emploi\AUSY POEI Tlse - AJC Formation\Projet météo\logo AJ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8" y="5962651"/>
            <a:ext cx="1167679" cy="74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2204283" y="573963"/>
            <a:ext cx="746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MOYENS TECHNIQUES MIS EN ŒUVRE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Capteur BME280</a:t>
            </a:r>
            <a:endParaRPr lang="fr-FR" sz="2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669041" y="1569660"/>
            <a:ext cx="853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capteur BME280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permet de mesurer une température, une pression barométrique et le pourcentage d'humidité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22746" t="12950" r="24764" b="13375"/>
          <a:stretch/>
        </p:blipFill>
        <p:spPr>
          <a:xfrm rot="4800">
            <a:off x="4468377" y="2639770"/>
            <a:ext cx="2932264" cy="3135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811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157</Words>
  <Application>Microsoft Office PowerPoint</Application>
  <PresentationFormat>Grand écran</PresentationFormat>
  <Paragraphs>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</dc:creator>
  <cp:lastModifiedBy>Alex</cp:lastModifiedBy>
  <cp:revision>40</cp:revision>
  <dcterms:created xsi:type="dcterms:W3CDTF">2019-04-17T11:39:23Z</dcterms:created>
  <dcterms:modified xsi:type="dcterms:W3CDTF">2019-04-17T15:02:59Z</dcterms:modified>
</cp:coreProperties>
</file>