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>
        <p:scale>
          <a:sx n="98" d="100"/>
          <a:sy n="98" d="100"/>
        </p:scale>
        <p:origin x="-3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D90B-F84D-F24B-A144-70E43161F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D1CAE-7DF6-3B47-9AF3-6F1ECD27D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0A79-426F-E64F-9CEE-4CA91558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C05C-B90F-E347-9D3F-3F7B86B4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C0D3-DDB4-AA4F-9F7B-385C0AEB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6561-E0A3-1141-AD00-06EEE8EA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9D9A4-13AD-2D4A-89A8-6D617D10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16F9-F7FE-3040-A073-9F712194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7098-8C9A-B04D-84CB-730E1E58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F9D8-4212-9D48-8BD4-B86D6B4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E66BA-7DBD-0249-B190-E05C7435E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A53E-0689-BA48-ABD9-09ACF736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067D-3EB5-834D-AB4D-A1207F3B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78B6-56C6-2641-9CCB-22192DD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07D1-9E02-DA48-B853-234B90D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73-47E7-9B47-9E40-E89D5099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E7E8-631A-E24B-ACAA-14E66CA21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206E-A694-264D-A7C8-75203B1E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DFAC-C2DF-9749-A779-668FE4A9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A972-FC45-9649-9256-D0833E03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E679-528A-7F46-8892-97F84444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DC15-F958-AE47-9A9E-F3ED96C5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CA28-0C1A-3740-978B-755F26D4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4884-2166-2A4E-B7E4-BBE2891C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A9D7-1CDE-2043-AD0A-D8032823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42C4-C9AF-FD4B-93BB-C771C07F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339E-B863-A649-9D34-7D408554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11B5-5857-C046-A55B-6F93216D3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FC60-7810-C84D-9A60-190AC957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0CA3-CD4C-5A4F-8E6D-FCB4313B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C146-A484-B14A-86C0-57426401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C6E8-BF5E-2545-934F-7E5621BB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62B9D-45DD-4946-B0F6-794EC0F13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E912-28AE-1842-B2BB-E51D084C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CE64A-7054-5441-95E0-EADDBAAE0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B2EBE-D1E5-BE41-A11E-77B45A98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38A9E-64F5-DD4E-84DD-93DE5F23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7AA3A-9878-AD4C-A4C8-E5CFB52D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C0AD1-25F9-124F-BB7A-8058801F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4C92-F8CE-FB4B-8FD2-DF9D383D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EADE3-386E-D14F-B647-1B395C5D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02AC3-975B-AF4F-A476-E4F78D1E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42AD8-0E08-5B4D-870A-69BFE2BA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14614-652C-DB42-A770-C216BC8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28DD7-E0E7-9E40-BE91-2DCE34CA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BAED-741D-B049-9F9A-4A514AE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D534-1733-D84A-A1FC-32D1AB69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A41B-F85E-D941-BFC1-6F04B702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1806D-5EF1-AA47-AAFB-6BE612AB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1BDE9-E76C-DD43-8478-B0A7ABBE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9452-23B7-E144-8E48-FEBDF7A1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26144-7BC2-DD47-8442-0DC9D7C5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2903-A11C-2449-B409-11E571A5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7337-12A8-5C47-BBC8-CA987BFED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1A04C-2DAB-EF40-BAE2-965498D7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5AB7-9324-2243-A4A5-10F7EEA1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BB5A-5A80-FF4A-8EFE-13E0EEBE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4878-8794-114D-83A0-1C97685E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716E7-8E19-E044-8701-74182025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6D31-EBC3-864F-89AA-9718C53E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5165-16C9-1A4F-81D2-21C9D14F7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723D-A48A-D044-935D-939905F022A3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4493-2023-0E48-8844-E94927260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621A-7063-9845-9C23-ECB8BFB23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14FB-B692-B24B-A21C-AAFD23185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7184C-9E91-144D-96AE-F9FD49C5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7053" y="196732"/>
            <a:ext cx="903066" cy="595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EBF413-9683-9C4B-8112-9986E3D8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5400000">
            <a:off x="557052" y="1138801"/>
            <a:ext cx="903066" cy="595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775F87-10BD-FA4A-A329-0CDC4070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5400000">
            <a:off x="557051" y="2094030"/>
            <a:ext cx="903066" cy="595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7531A1-7261-6C43-9EA0-EC745EDB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95151" y="3020908"/>
            <a:ext cx="903066" cy="595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939538-958D-1D4D-93B6-F92CCD5719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95150" y="3962977"/>
            <a:ext cx="903066" cy="5952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9C3E5-A653-9D41-AABD-0D029382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883FF">
                <a:tint val="45000"/>
                <a:satMod val="400000"/>
              </a:srgbClr>
            </a:duotone>
            <a:alphaModFix amt="35000"/>
          </a:blip>
          <a:stretch>
            <a:fillRect/>
          </a:stretch>
        </p:blipFill>
        <p:spPr>
          <a:xfrm rot="5400000">
            <a:off x="595149" y="4918206"/>
            <a:ext cx="903066" cy="5952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8CA844-1CEB-4240-84A5-B4193930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595149" y="5912438"/>
            <a:ext cx="903066" cy="5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7.40741E-7 L 0.83138 0.0050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80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7.40741E-7 L 0.79974 -0.0094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4" y="-4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1.11111E-6 L 0.78685 0.0023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3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3.7037E-6 L 0.76028 0.00162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4.81481E-6 L 0.72161 -0.00995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98" y="-5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3.33333E-6 L 0.54232 -0.0044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-2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4.07407E-6 L 0.35364 0.00093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F6773-E01D-6240-8352-AE305C80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5840909" y="-1491498"/>
            <a:ext cx="75895" cy="10842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57184C-9E91-144D-96AE-F9FD49C5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023" y="3125687"/>
            <a:ext cx="903066" cy="5952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EBF413-9683-9C4B-8112-9986E3D8D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5400000">
            <a:off x="602020" y="3125686"/>
            <a:ext cx="903066" cy="595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775F87-10BD-FA4A-A329-0CDC4070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5400000">
            <a:off x="602017" y="3125683"/>
            <a:ext cx="903066" cy="595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7531A1-7261-6C43-9EA0-EC745EDB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602016" y="3125683"/>
            <a:ext cx="903066" cy="595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939538-958D-1D4D-93B6-F92CCD5719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602016" y="3125677"/>
            <a:ext cx="903066" cy="5952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9C3E5-A653-9D41-AABD-0D029382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  <a:alphaModFix amt="35000"/>
          </a:blip>
          <a:stretch>
            <a:fillRect/>
          </a:stretch>
        </p:blipFill>
        <p:spPr>
          <a:xfrm rot="5400000">
            <a:off x="602008" y="3125669"/>
            <a:ext cx="903066" cy="5952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8CA844-1CEB-4240-84A5-B4193930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602008" y="3125669"/>
            <a:ext cx="903066" cy="595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A36961-0DC2-6F49-9F10-8768F0DD9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622420" y="3906487"/>
            <a:ext cx="343629" cy="767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C5D21-622A-0148-9D76-CE17004B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3327521" y="4023843"/>
            <a:ext cx="204790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58AFFB-8ED7-374A-92CD-D2F7C9B0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8659690" y="4019238"/>
            <a:ext cx="204793" cy="45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0154B8-1359-7C45-96AC-48FA10BE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1134150" y="3906487"/>
            <a:ext cx="343629" cy="767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417476-B00B-A94B-9E52-962C9BEB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5924969" y="4021473"/>
            <a:ext cx="263332" cy="58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36A64-341A-6A4D-9F9F-AD26C8EC1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804558">
            <a:off x="664096" y="4102018"/>
            <a:ext cx="336993" cy="560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BE8457-4F26-5F4E-8F30-202A6734B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50313">
            <a:off x="6156267" y="3975022"/>
            <a:ext cx="339176" cy="871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A683D-C662-3E4E-A3C6-EE41DB39E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1079026" y="3748069"/>
            <a:ext cx="324229" cy="12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4.07407E-6 L 0.83138 0.00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80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208 L 0.80208 0.005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1" y="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278 L 0.78685 0.0051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3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278 L 0.76028 0.0044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069 L 0.72122 0.0044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72" y="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07 L 0.54544 0.00371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83" y="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07 L 0.35364 0.00162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2B1C47-50F8-DC42-B4FA-CEFF06B9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60931" y="-3624132"/>
            <a:ext cx="513668" cy="1058844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25449C6-6E95-8545-8587-32109346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60931" y="-1617287"/>
            <a:ext cx="513668" cy="105884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42D723C-438B-AC49-BB2B-12D17E03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56575" y="538575"/>
            <a:ext cx="513668" cy="105884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41F00C-48A8-4F47-8187-F0D277B5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9688" y="824394"/>
            <a:ext cx="903066" cy="595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BA38D0-D61A-1D46-AF96-717029985C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5400000">
            <a:off x="569685" y="824393"/>
            <a:ext cx="903066" cy="5952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3879EF-4D0A-0A45-A224-9C82CF5DF8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5400000">
            <a:off x="569682" y="824390"/>
            <a:ext cx="903066" cy="5952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FBEA91-BF34-9F4A-84F2-6676A922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69681" y="824390"/>
            <a:ext cx="903066" cy="5952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A54D27-A51C-D048-B69A-60C5B4AA39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69681" y="824384"/>
            <a:ext cx="903066" cy="5952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F0616A-3840-1344-BE50-85DF3DE0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  <a:alphaModFix amt="35000"/>
          </a:blip>
          <a:stretch>
            <a:fillRect/>
          </a:stretch>
        </p:blipFill>
        <p:spPr>
          <a:xfrm rot="5400000">
            <a:off x="569673" y="824376"/>
            <a:ext cx="903066" cy="59529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D03A55-45A0-C640-B74C-7D0DC33C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569673" y="824376"/>
            <a:ext cx="903066" cy="5952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77176F-924D-3D46-ABD2-1E81F0BD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9688" y="4991083"/>
            <a:ext cx="903066" cy="59529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AD40392-69BE-8941-9B14-D6315E7D75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5400000">
            <a:off x="569685" y="4991082"/>
            <a:ext cx="903066" cy="5952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721194-2F70-484F-A5A4-58FADC346B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5400000">
            <a:off x="569682" y="4991079"/>
            <a:ext cx="903066" cy="5952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B793ACB-266F-7A4F-8C07-A3A3415486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69681" y="4991079"/>
            <a:ext cx="903066" cy="5952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E62CA6-5736-C046-87B1-55E6AD6D7E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69681" y="4991073"/>
            <a:ext cx="903066" cy="59529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94CFDEB-F498-0B49-8537-FBB6C8AEFA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  <a:alphaModFix amt="35000"/>
          </a:blip>
          <a:stretch>
            <a:fillRect/>
          </a:stretch>
        </p:blipFill>
        <p:spPr>
          <a:xfrm rot="5400000">
            <a:off x="569673" y="4991065"/>
            <a:ext cx="903066" cy="5952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C723414-F212-0D47-8776-F4C9525C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569673" y="4991065"/>
            <a:ext cx="903066" cy="5952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F5EEF2A-40CC-CE43-9525-10C1ADA2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04558">
            <a:off x="637642" y="5936198"/>
            <a:ext cx="358929" cy="5965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7FAF300-7443-D241-9C75-457FF28FC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950313">
            <a:off x="6123932" y="5840418"/>
            <a:ext cx="339176" cy="8716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FEC332F-7B32-D14D-AE45-77C0F5A44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046691" y="5613465"/>
            <a:ext cx="324229" cy="124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B0A60-F037-254A-8C44-041DA098A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03482" y="1695817"/>
            <a:ext cx="353059" cy="699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1F065-D6EE-4D4A-9EEB-DD4FDF808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945501" y="1701296"/>
            <a:ext cx="300998" cy="7750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BFA9E1-6B47-D644-ABF5-A78A041489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0997907" y="1539339"/>
            <a:ext cx="297691" cy="9770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608DDC-8C03-D740-BA53-ABD6E3B9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5314" y="2804062"/>
            <a:ext cx="903066" cy="59529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65B3787-33C2-514E-9BCC-160FC958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5400000">
            <a:off x="565311" y="2804061"/>
            <a:ext cx="903066" cy="5952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BC62A7-CEC9-C14B-A078-764DBB1A9E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5400000">
            <a:off x="565308" y="2804058"/>
            <a:ext cx="903066" cy="59529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9C12080-488C-1440-B78B-4748E48D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65307" y="2804058"/>
            <a:ext cx="903066" cy="59529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2EBA692-E02B-984C-9FEE-F669EA4D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prstClr val="black"/>
              <a:srgbClr val="D883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5400000">
            <a:off x="565307" y="2804052"/>
            <a:ext cx="903066" cy="59529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F2A434A-B6BB-D742-BF0E-960AE85E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883FF">
                <a:tint val="45000"/>
                <a:satMod val="400000"/>
              </a:srgbClr>
            </a:duotone>
            <a:alphaModFix amt="35000"/>
          </a:blip>
          <a:stretch>
            <a:fillRect/>
          </a:stretch>
        </p:blipFill>
        <p:spPr>
          <a:xfrm rot="5400000">
            <a:off x="565299" y="2804044"/>
            <a:ext cx="903066" cy="59529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530E79-0263-4748-9B49-C54944930C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duotone>
              <a:prstClr val="black"/>
              <a:schemeClr val="bg2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565299" y="2804044"/>
            <a:ext cx="903066" cy="59529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BBE400-54AD-D64A-8507-D05CABCE0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997055" y="3706709"/>
            <a:ext cx="289607" cy="85752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23D54C0-C358-0749-A81F-91496FFD6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1014719" y="3657511"/>
            <a:ext cx="388172" cy="76741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2CC5E0-4CCA-5743-A2E9-A7F8F8DD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04558">
            <a:off x="744112" y="3764671"/>
            <a:ext cx="395147" cy="6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4.07407E-6 L 0.83138 0.0050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80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209 L 0.81954 0.00625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94" y="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77 L 0.80235 0.0062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4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77 L 0.78451 0.00625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36" y="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07 L 0.75625 0.00625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30" y="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69 L 0.68125 0.00625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80" y="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69 L 0.4573 0.00625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82" y="2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4.81481E-6 L 0.83138 0.0051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80" y="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208 L 0.80209 0.005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21" y="3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78 L 0.78685 0.0051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3" y="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78 L 0.76029 0.0044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069 L 0.72123 0.0044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72" y="2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7 L 0.54545 0.00371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83" y="1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7 L 0.35365 0.00163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3.33333E-6 L 0.83138 0.0051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80" y="25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208 L 0.82097 0.00348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9" y="2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78 L 0.81133 0.00348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77" y="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278 L 0.77487 0.00348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54" y="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069 L 0.74375 0.00348 " pathEditMode="relative" rAng="0" ptsTypes="AA">
                                      <p:cBhvr>
                                        <p:cTn id="4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05" y="20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7 L 0.67852 0.00348 " pathEditMode="relative" rAng="0" ptsTypes="AA">
                                      <p:cBhvr>
                                        <p:cTn id="44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6" y="1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7 L 0.42774 0.00209 " pathEditMode="relative" rAng="0" ptsTypes="AA">
                                      <p:cBhvr>
                                        <p:cTn id="46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O'Leary</dc:creator>
  <cp:lastModifiedBy>Thomas O'Leary</cp:lastModifiedBy>
  <cp:revision>11</cp:revision>
  <dcterms:created xsi:type="dcterms:W3CDTF">2021-05-04T00:48:44Z</dcterms:created>
  <dcterms:modified xsi:type="dcterms:W3CDTF">2021-05-04T16:17:13Z</dcterms:modified>
</cp:coreProperties>
</file>