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D2C1-2C5A-D8A4-18FD-29358C3EF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13120-4809-F38F-5152-D133A1E39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5EF3-ED6D-10D6-905F-FDED2AFC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B4D4-189E-A946-8751-195AB5D9021E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39FB6-E70B-6687-09AB-1386B241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016AC-F281-82AB-A83B-E6355881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139-3BCF-D946-A181-10E3A10F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8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7380-5683-EC0E-6058-4207E626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1B9B-9DF8-CCAC-CD51-34DD1BA0D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5C01C-760D-87F8-18EF-F12E783A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B4D4-189E-A946-8751-195AB5D9021E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9D93-A21D-D703-E0ED-369E96DB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CBEAF-585D-7859-3B83-4F5D6911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139-3BCF-D946-A181-10E3A10F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3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6E15C-9AAD-70A9-2560-AD6F4AB75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A83A-82F9-9A87-8648-BFC1DC1C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FA180-E143-55D6-B73F-7DB321EA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B4D4-189E-A946-8751-195AB5D9021E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C0851-1444-813D-4434-EB227F10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D88BE-E3BD-5C7D-7818-ADE3BFEF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139-3BCF-D946-A181-10E3A10F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4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0B04-2138-537C-1AB0-001BFBFF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E7BB3-4A71-B11A-E241-2709D000B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2913A-41F7-DF79-D233-E3B69E5D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B4D4-189E-A946-8751-195AB5D9021E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73888-0569-51BE-28ED-E8884863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E66B1-12C5-06B2-6AE5-7AD4CF02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139-3BCF-D946-A181-10E3A10F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2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383D-BB27-6619-F30A-F3823FB6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95ACC-F10F-270F-824C-D0CE9D29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13DC-60DB-1048-8C47-C47F0E0B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B4D4-189E-A946-8751-195AB5D9021E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74A3B-2F76-F7BD-BC04-5F948B93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B926-E4B4-0347-A41D-93984708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139-3BCF-D946-A181-10E3A10F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3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C200-2EBD-43C0-830E-8E31E3CB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BF0D-9F6B-6A38-555D-A7AD20296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36303-A719-6D0A-B03E-139F351B0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C325A-C635-298B-3693-765BBF6E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B4D4-189E-A946-8751-195AB5D9021E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C306E-3CFB-8330-F306-8E00A9EC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CC64C-FD80-2B55-E8E7-BAF9EDB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139-3BCF-D946-A181-10E3A10F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1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7E52-0B17-B97B-35D7-0AA04E50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7DDAC-39F0-B59B-73D6-DB59A7678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F2801-4C79-35D8-567B-5F1A30D38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060F2-41D1-4E89-C765-79150A765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10BD2-2C03-29E6-E407-6B22CCF06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109DC-281D-212F-B1DA-BBC4BF93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B4D4-189E-A946-8751-195AB5D9021E}" type="datetimeFigureOut">
              <a:rPr lang="en-US" smtClean="0"/>
              <a:t>7/19/22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86095-1D87-F741-90F9-C1CD4621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66F8E-AD8B-EA3E-555A-3BD400FA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139-3BCF-D946-A181-10E3A10F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6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0EC5-1DF8-8176-2B1F-21D84424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83B84-CBD8-00C7-8EE8-A011EF4E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B4D4-189E-A946-8751-195AB5D9021E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D4DFB-F7F7-2754-F3EA-C0D74C90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A4CEC-9294-2EFC-8C44-6195400C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139-3BCF-D946-A181-10E3A10F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3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3AB4D-C53D-DE02-0AA5-9371D14C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B4D4-189E-A946-8751-195AB5D9021E}" type="datetimeFigureOut">
              <a:rPr lang="en-US" smtClean="0"/>
              <a:t>7/19/22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EAC0E-1BFC-30E6-F10A-DCB5E66B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B6477-80C2-918D-497E-D2A3B1DE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139-3BCF-D946-A181-10E3A10F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0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2373-B3F5-5883-7201-AAE8CDAC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2A52-A6C7-B682-1B49-60BDA2DB9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2DDE9-BAC3-E114-86B8-C064472A0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C0021-29AE-E068-78CD-781B1132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B4D4-189E-A946-8751-195AB5D9021E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8B923-D6AD-8045-2855-83823EB8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CC878-B030-4BDE-7C06-CE35BA53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139-3BCF-D946-A181-10E3A10F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4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0883-5D80-E411-6178-FB455462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86886-3F28-5B96-9F3B-259E70B1B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D57F5-7BA5-FF5A-BEF3-C337D2F29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FBC1A-E468-6441-3D73-9590F8F6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B4D4-189E-A946-8751-195AB5D9021E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BD159-1FC9-F0E9-FC36-03C8D788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ED4A6-E4A3-3F74-87F0-177FE8B3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139-3BCF-D946-A181-10E3A10F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6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BCADE-6231-B335-CC84-EE7B2227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68903-DF14-D4F9-F1E8-347DDE510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68635-6BD7-F202-46E9-9E2C3D68F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DB4D4-189E-A946-8751-195AB5D9021E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14F7D-68A2-DD0D-72F4-732555692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994E-6BD4-2B74-932D-DC7FEFA3F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AC139-3BCF-D946-A181-10E3A10F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4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6AFA19-0A9B-EB55-7042-FBDDB7372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70" y="976880"/>
            <a:ext cx="9519781" cy="5439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FC4313-C86E-19ED-4572-86DE61D77B04}"/>
              </a:ext>
            </a:extLst>
          </p:cNvPr>
          <p:cNvSpPr txBox="1"/>
          <p:nvPr/>
        </p:nvSpPr>
        <p:spPr>
          <a:xfrm>
            <a:off x="5369489" y="2568432"/>
            <a:ext cx="17369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Helvetica" pitchFamily="2" charset="0"/>
              </a:rPr>
              <a:t>186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E89FD-85FD-5C5B-090B-51A07CA25F86}"/>
              </a:ext>
            </a:extLst>
          </p:cNvPr>
          <p:cNvSpPr txBox="1"/>
          <p:nvPr/>
        </p:nvSpPr>
        <p:spPr>
          <a:xfrm>
            <a:off x="5739603" y="4756781"/>
            <a:ext cx="17369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Helvetica" pitchFamily="2" charset="0"/>
              </a:rPr>
              <a:t>129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E2B16-0CA1-481B-C3B4-55E18400C5B6}"/>
              </a:ext>
            </a:extLst>
          </p:cNvPr>
          <p:cNvSpPr txBox="1"/>
          <p:nvPr/>
        </p:nvSpPr>
        <p:spPr>
          <a:xfrm>
            <a:off x="7013232" y="4756781"/>
            <a:ext cx="17369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Helvetica" pitchFamily="2" charset="0"/>
              </a:rPr>
              <a:t>135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EE021-F26E-B0E0-128E-1A9EECE7E70B}"/>
              </a:ext>
            </a:extLst>
          </p:cNvPr>
          <p:cNvSpPr txBox="1"/>
          <p:nvPr/>
        </p:nvSpPr>
        <p:spPr>
          <a:xfrm>
            <a:off x="9604032" y="2568432"/>
            <a:ext cx="17369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Helvetica" pitchFamily="2" charset="0"/>
              </a:rPr>
              <a:t>479</a:t>
            </a:r>
          </a:p>
        </p:txBody>
      </p:sp>
    </p:spTree>
    <p:extLst>
      <p:ext uri="{BB962C8B-B14F-4D97-AF65-F5344CB8AC3E}">
        <p14:creationId xmlns:p14="http://schemas.microsoft.com/office/powerpoint/2010/main" val="413908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O'Leary</dc:creator>
  <cp:lastModifiedBy>Thomas O'Leary</cp:lastModifiedBy>
  <cp:revision>1</cp:revision>
  <dcterms:created xsi:type="dcterms:W3CDTF">2022-07-19T15:52:47Z</dcterms:created>
  <dcterms:modified xsi:type="dcterms:W3CDTF">2022-07-19T17:02:26Z</dcterms:modified>
</cp:coreProperties>
</file>