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4" r:id="rId2"/>
    <p:sldId id="265" r:id="rId3"/>
    <p:sldId id="266" r:id="rId4"/>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49"/>
    <p:restoredTop sz="91393"/>
  </p:normalViewPr>
  <p:slideViewPr>
    <p:cSldViewPr snapToGrid="0" snapToObjects="1">
      <p:cViewPr varScale="1">
        <p:scale>
          <a:sx n="67" d="100"/>
          <a:sy n="67" d="100"/>
        </p:scale>
        <p:origin x="1832" y="176"/>
      </p:cViewPr>
      <p:guideLst>
        <p:guide orient="horz" pos="3072"/>
        <p:guide pos="409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281694660"/>
      </p:ext>
    </p:extLst>
  </p:cSld>
  <p:clrMap bg1="lt1" tx1="dk1" bg2="lt2" tx2="dk2" accent1="accent1" accent2="accent2" accent3="accent3" accent4="accent4" accent5="accent5" accent6="accent6" hlink="hlink" folHlink="folHlink"/>
  <p:notesStyle>
    <a:lvl1pPr defTabSz="457200">
      <a:lnSpc>
        <a:spcPct val="125000"/>
      </a:lnSpc>
      <a:defRPr sz="2400">
        <a:latin typeface="Avenir Book"/>
        <a:ea typeface="Avenir Book"/>
        <a:cs typeface="Avenir Book"/>
        <a:sym typeface="Avenir Book"/>
      </a:defRPr>
    </a:lvl1pPr>
    <a:lvl2pPr indent="228600" defTabSz="457200">
      <a:lnSpc>
        <a:spcPct val="125000"/>
      </a:lnSpc>
      <a:defRPr sz="2400">
        <a:latin typeface="Avenir Book"/>
        <a:ea typeface="Avenir Book"/>
        <a:cs typeface="Avenir Book"/>
        <a:sym typeface="Avenir Book"/>
      </a:defRPr>
    </a:lvl2pPr>
    <a:lvl3pPr indent="457200" defTabSz="457200">
      <a:lnSpc>
        <a:spcPct val="125000"/>
      </a:lnSpc>
      <a:defRPr sz="2400">
        <a:latin typeface="Avenir Book"/>
        <a:ea typeface="Avenir Book"/>
        <a:cs typeface="Avenir Book"/>
        <a:sym typeface="Avenir Book"/>
      </a:defRPr>
    </a:lvl3pPr>
    <a:lvl4pPr indent="685800" defTabSz="457200">
      <a:lnSpc>
        <a:spcPct val="125000"/>
      </a:lnSpc>
      <a:defRPr sz="2400">
        <a:latin typeface="Avenir Book"/>
        <a:ea typeface="Avenir Book"/>
        <a:cs typeface="Avenir Book"/>
        <a:sym typeface="Avenir Book"/>
      </a:defRPr>
    </a:lvl4pPr>
    <a:lvl5pPr indent="914400" defTabSz="457200">
      <a:lnSpc>
        <a:spcPct val="125000"/>
      </a:lnSpc>
      <a:defRPr sz="2400">
        <a:latin typeface="Avenir Book"/>
        <a:ea typeface="Avenir Book"/>
        <a:cs typeface="Avenir Book"/>
        <a:sym typeface="Avenir Book"/>
      </a:defRPr>
    </a:lvl5pPr>
    <a:lvl6pPr indent="1143000" defTabSz="457200">
      <a:lnSpc>
        <a:spcPct val="125000"/>
      </a:lnSpc>
      <a:defRPr sz="2400">
        <a:latin typeface="Avenir Book"/>
        <a:ea typeface="Avenir Book"/>
        <a:cs typeface="Avenir Book"/>
        <a:sym typeface="Avenir Book"/>
      </a:defRPr>
    </a:lvl6pPr>
    <a:lvl7pPr indent="1371600" defTabSz="457200">
      <a:lnSpc>
        <a:spcPct val="125000"/>
      </a:lnSpc>
      <a:defRPr sz="2400">
        <a:latin typeface="Avenir Book"/>
        <a:ea typeface="Avenir Book"/>
        <a:cs typeface="Avenir Book"/>
        <a:sym typeface="Avenir Book"/>
      </a:defRPr>
    </a:lvl7pPr>
    <a:lvl8pPr indent="1600200" defTabSz="457200">
      <a:lnSpc>
        <a:spcPct val="125000"/>
      </a:lnSpc>
      <a:defRPr sz="2400">
        <a:latin typeface="Avenir Book"/>
        <a:ea typeface="Avenir Book"/>
        <a:cs typeface="Avenir Book"/>
        <a:sym typeface="Avenir Book"/>
      </a:defRPr>
    </a:lvl8pPr>
    <a:lvl9pPr indent="1828800" defTabSz="457200">
      <a:lnSpc>
        <a:spcPct val="125000"/>
      </a:lnSpc>
      <a:defRPr sz="2400">
        <a:latin typeface="Avenir Book"/>
        <a:ea typeface="Avenir Book"/>
        <a:cs typeface="Avenir Book"/>
        <a:sym typeface="Avenir Book"/>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4801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5769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0844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a:spLocks noGrp="1"/>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a:spLocks noGrp="1"/>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8000"/>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8000"/>
              <a:t>Title Text</a:t>
            </a:r>
          </a:p>
        </p:txBody>
      </p:sp>
      <p:sp>
        <p:nvSpPr>
          <p:cNvPr id="19" name="Shape 19"/>
          <p:cNvSpPr>
            <a:spLocks noGrp="1"/>
          </p:cNvSpPr>
          <p:nvPr>
            <p:ph type="body" idx="1"/>
          </p:nvPr>
        </p:nvSpPr>
        <p:spPr>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xfrm>
            <a:off x="952500" y="393700"/>
            <a:ext cx="11099800" cy="2159000"/>
          </a:xfrm>
          <a:prstGeom prst="rect">
            <a:avLst/>
          </a:prstGeom>
        </p:spPr>
        <p:txBody>
          <a:bodyPr/>
          <a:lstStyle/>
          <a:p>
            <a:pPr lvl="0">
              <a:defRPr sz="1800"/>
            </a:pPr>
            <a:r>
              <a:rPr sz="8000"/>
              <a:t>Title Text</a:t>
            </a:r>
          </a:p>
        </p:txBody>
      </p:sp>
      <p:sp>
        <p:nvSpPr>
          <p:cNvPr id="22" name="Shape 22"/>
          <p:cNvSpPr>
            <a:spLocks noGrp="1"/>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8000"/>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p:nvPr/>
        </p:nvSpPr>
        <p:spPr>
          <a:xfrm>
            <a:off x="8904552" y="2054487"/>
            <a:ext cx="1463729" cy="723900"/>
          </a:xfrm>
          <a:prstGeom prst="roundRect">
            <a:avLst>
              <a:gd name="adj" fmla="val 19737"/>
            </a:avLst>
          </a:prstGeom>
          <a:solidFill>
            <a:schemeClr val="accent1">
              <a:lumMod val="60000"/>
              <a:lumOff val="40000"/>
            </a:schemeClr>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r>
              <a:rPr lang="en-AU" sz="1200" b="1" dirty="0">
                <a:latin typeface="Century Gothic"/>
                <a:cs typeface="Century Gothic"/>
              </a:rPr>
              <a:t>??</a:t>
            </a:r>
            <a:endParaRPr sz="1200" dirty="0"/>
          </a:p>
        </p:txBody>
      </p:sp>
      <p:sp>
        <p:nvSpPr>
          <p:cNvPr id="33" name="Shape 33"/>
          <p:cNvSpPr/>
          <p:nvPr/>
        </p:nvSpPr>
        <p:spPr>
          <a:xfrm>
            <a:off x="2426724" y="2054487"/>
            <a:ext cx="1435041" cy="723900"/>
          </a:xfrm>
          <a:prstGeom prst="roundRect">
            <a:avLst>
              <a:gd name="adj" fmla="val 19737"/>
            </a:avLst>
          </a:prstGeom>
          <a:solidFill>
            <a:schemeClr val="accent1">
              <a:lumMod val="60000"/>
              <a:lumOff val="40000"/>
            </a:schemeClr>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r>
              <a:rPr lang="en-AU" sz="1200" b="1" dirty="0">
                <a:latin typeface="Century Gothic"/>
                <a:cs typeface="Century Gothic"/>
              </a:rPr>
              <a:t>???</a:t>
            </a:r>
            <a:endParaRPr sz="1200" b="1" dirty="0">
              <a:latin typeface="Century Gothic"/>
              <a:cs typeface="Century Gothic"/>
            </a:endParaRPr>
          </a:p>
        </p:txBody>
      </p:sp>
      <p:sp>
        <p:nvSpPr>
          <p:cNvPr id="37" name="Shape 37"/>
          <p:cNvSpPr/>
          <p:nvPr/>
        </p:nvSpPr>
        <p:spPr>
          <a:xfrm>
            <a:off x="828675" y="424249"/>
            <a:ext cx="11347450" cy="136620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p>
            <a:pPr>
              <a:spcBef>
                <a:spcPts val="750"/>
              </a:spcBef>
              <a:defRPr sz="1800"/>
            </a:pPr>
            <a:r>
              <a:rPr lang="en-AU" sz="2700" dirty="0">
                <a:solidFill>
                  <a:srgbClr val="444444"/>
                </a:solidFill>
                <a:latin typeface="Century Gothic"/>
                <a:ea typeface="Gill Sans"/>
                <a:cs typeface="Century Gothic"/>
                <a:sym typeface="Gill Sans"/>
              </a:rPr>
              <a:t>Overarching </a:t>
            </a:r>
            <a:r>
              <a:rPr sz="2700" dirty="0">
                <a:solidFill>
                  <a:srgbClr val="444444"/>
                </a:solidFill>
                <a:latin typeface="Century Gothic"/>
                <a:ea typeface="Gill Sans"/>
                <a:cs typeface="Century Gothic"/>
                <a:sym typeface="Gill Sans"/>
              </a:rPr>
              <a:t>Principles </a:t>
            </a:r>
            <a:r>
              <a:rPr lang="en-AU" sz="2700" dirty="0">
                <a:solidFill>
                  <a:srgbClr val="444444"/>
                </a:solidFill>
                <a:latin typeface="Century Gothic"/>
                <a:ea typeface="Gill Sans"/>
                <a:cs typeface="Century Gothic"/>
                <a:sym typeface="Gill Sans"/>
              </a:rPr>
              <a:t>Matrix Template</a:t>
            </a:r>
          </a:p>
          <a:p>
            <a:pPr>
              <a:spcBef>
                <a:spcPts val="750"/>
              </a:spcBef>
              <a:defRPr sz="1800"/>
            </a:pPr>
            <a:r>
              <a:rPr lang="en-AU" sz="2700" dirty="0">
                <a:solidFill>
                  <a:srgbClr val="444444"/>
                </a:solidFill>
                <a:latin typeface="Century Gothic"/>
                <a:ea typeface="Gill Sans"/>
                <a:cs typeface="Century Gothic"/>
                <a:sym typeface="Gill Sans"/>
              </a:rPr>
              <a:t>(Team name &amp; name of the challenge)</a:t>
            </a:r>
            <a:endParaRPr sz="2700" dirty="0">
              <a:solidFill>
                <a:srgbClr val="444444"/>
              </a:solidFill>
              <a:latin typeface="Century Gothic"/>
              <a:ea typeface="Gill Sans"/>
              <a:cs typeface="Century Gothic"/>
              <a:sym typeface="Gill Sans"/>
            </a:endParaRPr>
          </a:p>
        </p:txBody>
      </p:sp>
      <p:sp>
        <p:nvSpPr>
          <p:cNvPr id="38" name="Shape 38"/>
          <p:cNvSpPr/>
          <p:nvPr/>
        </p:nvSpPr>
        <p:spPr>
          <a:xfrm>
            <a:off x="6706200" y="2054487"/>
            <a:ext cx="1459697" cy="723900"/>
          </a:xfrm>
          <a:prstGeom prst="roundRect">
            <a:avLst>
              <a:gd name="adj" fmla="val 19737"/>
            </a:avLst>
          </a:prstGeom>
          <a:solidFill>
            <a:schemeClr val="accent1">
              <a:lumMod val="60000"/>
              <a:lumOff val="40000"/>
            </a:schemeClr>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r>
              <a:rPr lang="en-AU" sz="1200" b="1" dirty="0">
                <a:latin typeface="Century Gothic"/>
                <a:cs typeface="Century Gothic"/>
              </a:rPr>
              <a:t>??</a:t>
            </a:r>
            <a:endParaRPr sz="1200" b="1" dirty="0">
              <a:latin typeface="Century Gothic"/>
              <a:cs typeface="Century Gothic"/>
            </a:endParaRPr>
          </a:p>
        </p:txBody>
      </p:sp>
      <p:sp>
        <p:nvSpPr>
          <p:cNvPr id="26" name="Shape 35"/>
          <p:cNvSpPr/>
          <p:nvPr/>
        </p:nvSpPr>
        <p:spPr>
          <a:xfrm>
            <a:off x="234979" y="2040807"/>
            <a:ext cx="1473142" cy="723900"/>
          </a:xfrm>
          <a:prstGeom prst="roundRect">
            <a:avLst>
              <a:gd name="adj" fmla="val 19737"/>
            </a:avLst>
          </a:prstGeom>
          <a:solidFill>
            <a:schemeClr val="accent1">
              <a:lumMod val="60000"/>
              <a:lumOff val="40000"/>
            </a:schemeClr>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r>
              <a:rPr lang="en-AU" sz="1200" b="1" dirty="0">
                <a:latin typeface="Century Gothic"/>
                <a:cs typeface="Century Gothic"/>
              </a:rPr>
              <a:t>???</a:t>
            </a:r>
            <a:endParaRPr sz="1200" b="1" dirty="0">
              <a:latin typeface="Century Gothic"/>
              <a:cs typeface="Century Gothic"/>
            </a:endParaRPr>
          </a:p>
        </p:txBody>
      </p:sp>
      <p:sp>
        <p:nvSpPr>
          <p:cNvPr id="20" name="Shape 89"/>
          <p:cNvSpPr/>
          <p:nvPr/>
        </p:nvSpPr>
        <p:spPr>
          <a:xfrm>
            <a:off x="0" y="9435357"/>
            <a:ext cx="3793067" cy="249437"/>
          </a:xfrm>
          <a:prstGeom prst="rect">
            <a:avLst/>
          </a:prstGeom>
          <a:ln w="12700">
            <a:miter lim="400000"/>
          </a:ln>
          <a:extLst>
            <a:ext uri="{C572A759-6A51-4108-AA02-DFA0A04FC94B}">
              <ma14:wrappingTextBoxFlag xmlns="" xmlns:ma14="http://schemas.microsoft.com/office/mac/drawingml/2011/main" val="1"/>
            </a:ext>
          </a:extLst>
        </p:spPr>
        <p:txBody>
          <a:bodyPr lIns="54187" tIns="54187" rIns="54187" bIns="54187" anchor="ctr">
            <a:spAutoFit/>
          </a:bodyPr>
          <a:lstStyle>
            <a:lvl1pPr algn="l" defTabSz="457200">
              <a:defRPr sz="800">
                <a:latin typeface="Gill Sans Light"/>
                <a:ea typeface="Gill Sans Light"/>
                <a:cs typeface="Gill Sans Light"/>
                <a:sym typeface="Gill Sans Light"/>
              </a:defRPr>
            </a:lvl1pPr>
          </a:lstStyle>
          <a:p>
            <a:pPr lvl="0">
              <a:defRPr sz="1800"/>
            </a:pPr>
            <a:r>
              <a:rPr sz="853"/>
              <a:t>© Roadmap methodology copyright of Stephen Alexander</a:t>
            </a:r>
          </a:p>
        </p:txBody>
      </p:sp>
      <p:sp>
        <p:nvSpPr>
          <p:cNvPr id="19" name="Shape 35"/>
          <p:cNvSpPr/>
          <p:nvPr/>
        </p:nvSpPr>
        <p:spPr>
          <a:xfrm>
            <a:off x="4570476" y="2054487"/>
            <a:ext cx="1473142" cy="723900"/>
          </a:xfrm>
          <a:prstGeom prst="roundRect">
            <a:avLst>
              <a:gd name="adj" fmla="val 19737"/>
            </a:avLst>
          </a:prstGeom>
          <a:solidFill>
            <a:schemeClr val="accent1">
              <a:lumMod val="60000"/>
              <a:lumOff val="40000"/>
            </a:schemeClr>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r>
              <a:rPr lang="en-AU" sz="1200" b="1" dirty="0">
                <a:latin typeface="Century Gothic"/>
                <a:cs typeface="Century Gothic"/>
              </a:rPr>
              <a:t>??</a:t>
            </a:r>
            <a:endParaRPr sz="1200" b="1" dirty="0">
              <a:latin typeface="Century Gothic"/>
              <a:cs typeface="Century Gothic"/>
            </a:endParaRPr>
          </a:p>
        </p:txBody>
      </p:sp>
      <p:sp>
        <p:nvSpPr>
          <p:cNvPr id="29" name="Shape 35"/>
          <p:cNvSpPr/>
          <p:nvPr/>
        </p:nvSpPr>
        <p:spPr>
          <a:xfrm>
            <a:off x="11106936" y="2054487"/>
            <a:ext cx="1473142" cy="723900"/>
          </a:xfrm>
          <a:prstGeom prst="roundRect">
            <a:avLst>
              <a:gd name="adj" fmla="val 19737"/>
            </a:avLst>
          </a:prstGeom>
          <a:solidFill>
            <a:schemeClr val="accent1">
              <a:lumMod val="60000"/>
              <a:lumOff val="40000"/>
            </a:schemeClr>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r>
              <a:rPr lang="en-AU" sz="1200" b="1" dirty="0">
                <a:latin typeface="Century Gothic"/>
                <a:cs typeface="Century Gothic"/>
              </a:rPr>
              <a:t>??</a:t>
            </a:r>
            <a:endParaRPr sz="1200" b="1" dirty="0">
              <a:latin typeface="Century Gothic"/>
              <a:cs typeface="Century Gothic"/>
            </a:endParaRPr>
          </a:p>
        </p:txBody>
      </p:sp>
      <p:sp>
        <p:nvSpPr>
          <p:cNvPr id="35" name="AutoShape 12"/>
          <p:cNvSpPr>
            <a:spLocks/>
          </p:cNvSpPr>
          <p:nvPr/>
        </p:nvSpPr>
        <p:spPr bwMode="auto">
          <a:xfrm>
            <a:off x="299065" y="3042422"/>
            <a:ext cx="1624148" cy="4744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lstStyle/>
          <a:p>
            <a:pPr algn="l">
              <a:defRPr/>
            </a:pPr>
            <a:r>
              <a:rPr lang="en-US" sz="1600" b="1" dirty="0">
                <a:latin typeface="Century Gothic"/>
                <a:cs typeface="Century Gothic"/>
                <a:sym typeface="Gill Sans" charset="0"/>
              </a:rPr>
              <a:t>Must or Must Not statements</a:t>
            </a:r>
          </a:p>
          <a:p>
            <a:pPr algn="l">
              <a:defRPr/>
            </a:pPr>
            <a:endParaRPr lang="en-US" sz="1600" b="1" dirty="0">
              <a:latin typeface="Century Gothic"/>
              <a:cs typeface="Century Gothic"/>
              <a:sym typeface="Gill Sans" charset="0"/>
            </a:endParaRPr>
          </a:p>
          <a:p>
            <a:pPr algn="l">
              <a:defRPr/>
            </a:pPr>
            <a:r>
              <a:rPr lang="en-US" sz="1600" b="1" dirty="0">
                <a:latin typeface="Century Gothic"/>
                <a:cs typeface="Century Gothic"/>
                <a:sym typeface="Gill Sans" charset="0"/>
              </a:rPr>
              <a:t>1</a:t>
            </a:r>
          </a:p>
          <a:p>
            <a:pPr algn="l">
              <a:defRPr/>
            </a:pPr>
            <a:endParaRPr lang="en-US" sz="1600" b="1" dirty="0">
              <a:latin typeface="Century Gothic"/>
              <a:cs typeface="Century Gothic"/>
              <a:sym typeface="Gill Sans" charset="0"/>
            </a:endParaRPr>
          </a:p>
          <a:p>
            <a:pPr algn="l">
              <a:defRPr/>
            </a:pPr>
            <a:r>
              <a:rPr lang="en-US" sz="1600" b="1" dirty="0">
                <a:latin typeface="Century Gothic"/>
                <a:cs typeface="Century Gothic"/>
                <a:sym typeface="Gill Sans" charset="0"/>
              </a:rPr>
              <a:t>2</a:t>
            </a:r>
          </a:p>
          <a:p>
            <a:pPr algn="l">
              <a:defRPr/>
            </a:pPr>
            <a:endParaRPr lang="en-US" sz="1600" b="1" dirty="0">
              <a:latin typeface="Century Gothic"/>
              <a:cs typeface="Century Gothic"/>
              <a:sym typeface="Gill Sans" charset="0"/>
            </a:endParaRPr>
          </a:p>
          <a:p>
            <a:pPr algn="l">
              <a:defRPr/>
            </a:pPr>
            <a:r>
              <a:rPr lang="en-US" sz="1600" b="1" dirty="0">
                <a:latin typeface="Century Gothic"/>
                <a:cs typeface="Century Gothic"/>
                <a:sym typeface="Gill Sans" charset="0"/>
              </a:rPr>
              <a:t>3</a:t>
            </a:r>
          </a:p>
          <a:p>
            <a:pPr algn="l">
              <a:defRPr/>
            </a:pPr>
            <a:endParaRPr lang="en-US" sz="1100" dirty="0">
              <a:latin typeface="Century Gothic"/>
              <a:cs typeface="Century Gothic"/>
              <a:sym typeface="Gill Sans" charset="0"/>
            </a:endParaRPr>
          </a:p>
          <a:p>
            <a:pPr algn="l">
              <a:defRPr/>
            </a:pPr>
            <a:endParaRPr lang="en-US" sz="1280" dirty="0">
              <a:latin typeface="Century Gothic"/>
              <a:cs typeface="Century Gothic"/>
              <a:sym typeface="Gill Sans" charset="0"/>
            </a:endParaRPr>
          </a:p>
          <a:p>
            <a:pPr algn="l">
              <a:defRPr/>
            </a:pPr>
            <a:endParaRPr lang="en-US" sz="750" dirty="0">
              <a:latin typeface="Century Gothic"/>
              <a:cs typeface="Century Gothic"/>
              <a:sym typeface="Gill Sans" charset="0"/>
            </a:endParaRPr>
          </a:p>
          <a:p>
            <a:pPr algn="l">
              <a:defRPr/>
            </a:pPr>
            <a:endParaRPr lang="en-US" sz="750" dirty="0">
              <a:latin typeface="Century Gothic"/>
              <a:cs typeface="Century Gothic"/>
              <a:sym typeface="Gill Sans" charset="0"/>
            </a:endParaRPr>
          </a:p>
          <a:p>
            <a:pPr>
              <a:defRPr/>
            </a:pPr>
            <a:endParaRPr lang="en-US" sz="900" dirty="0">
              <a:latin typeface="Gill Sans" charset="0"/>
              <a:cs typeface="Gill Sans" charset="0"/>
              <a:sym typeface="Gill Sans" charset="0"/>
            </a:endParaRPr>
          </a:p>
          <a:p>
            <a:pPr>
              <a:defRPr/>
            </a:pPr>
            <a:endParaRPr lang="en-US" sz="900" dirty="0">
              <a:latin typeface="Gill Sans" charset="0"/>
              <a:cs typeface="Gill Sans" charset="0"/>
              <a:sym typeface="Gill Sans" charset="0"/>
            </a:endParaRPr>
          </a:p>
        </p:txBody>
      </p:sp>
      <p:sp>
        <p:nvSpPr>
          <p:cNvPr id="2" name="AutoShape 12">
            <a:extLst>
              <a:ext uri="{FF2B5EF4-FFF2-40B4-BE49-F238E27FC236}">
                <a16:creationId xmlns:a16="http://schemas.microsoft.com/office/drawing/2014/main" id="{C776FD83-1A05-A9F5-27A4-424F50918576}"/>
              </a:ext>
            </a:extLst>
          </p:cNvPr>
          <p:cNvSpPr>
            <a:spLocks/>
          </p:cNvSpPr>
          <p:nvPr/>
        </p:nvSpPr>
        <p:spPr bwMode="auto">
          <a:xfrm>
            <a:off x="2358254" y="3042422"/>
            <a:ext cx="1624148" cy="4744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lstStyle/>
          <a:p>
            <a:pPr algn="l">
              <a:defRPr/>
            </a:pPr>
            <a:r>
              <a:rPr lang="en-US" sz="1600" b="1" dirty="0">
                <a:latin typeface="Century Gothic"/>
                <a:cs typeface="Century Gothic"/>
                <a:sym typeface="Gill Sans" charset="0"/>
              </a:rPr>
              <a:t>Must or Must Not statements</a:t>
            </a:r>
          </a:p>
          <a:p>
            <a:pPr algn="l">
              <a:defRPr/>
            </a:pPr>
            <a:endParaRPr lang="en-US" sz="1600" b="1" dirty="0">
              <a:latin typeface="Century Gothic"/>
              <a:cs typeface="Century Gothic"/>
              <a:sym typeface="Gill Sans" charset="0"/>
            </a:endParaRPr>
          </a:p>
          <a:p>
            <a:pPr algn="l">
              <a:defRPr/>
            </a:pPr>
            <a:r>
              <a:rPr lang="en-US" sz="1600" b="1" dirty="0">
                <a:latin typeface="Century Gothic"/>
                <a:cs typeface="Century Gothic"/>
                <a:sym typeface="Gill Sans" charset="0"/>
              </a:rPr>
              <a:t>1</a:t>
            </a:r>
          </a:p>
          <a:p>
            <a:pPr algn="l">
              <a:defRPr/>
            </a:pPr>
            <a:endParaRPr lang="en-US" sz="1600" b="1" dirty="0">
              <a:latin typeface="Century Gothic"/>
              <a:cs typeface="Century Gothic"/>
              <a:sym typeface="Gill Sans" charset="0"/>
            </a:endParaRPr>
          </a:p>
          <a:p>
            <a:pPr algn="l">
              <a:defRPr/>
            </a:pPr>
            <a:r>
              <a:rPr lang="en-US" sz="1600" b="1" dirty="0">
                <a:latin typeface="Century Gothic"/>
                <a:cs typeface="Century Gothic"/>
                <a:sym typeface="Gill Sans" charset="0"/>
              </a:rPr>
              <a:t>2</a:t>
            </a:r>
          </a:p>
          <a:p>
            <a:pPr algn="l">
              <a:defRPr/>
            </a:pPr>
            <a:endParaRPr lang="en-US" sz="1600" b="1" dirty="0">
              <a:latin typeface="Century Gothic"/>
              <a:cs typeface="Century Gothic"/>
              <a:sym typeface="Gill Sans" charset="0"/>
            </a:endParaRPr>
          </a:p>
          <a:p>
            <a:pPr algn="l">
              <a:defRPr/>
            </a:pPr>
            <a:r>
              <a:rPr lang="en-US" sz="1600" b="1" dirty="0">
                <a:latin typeface="Century Gothic"/>
                <a:cs typeface="Century Gothic"/>
                <a:sym typeface="Gill Sans" charset="0"/>
              </a:rPr>
              <a:t>3</a:t>
            </a:r>
          </a:p>
          <a:p>
            <a:pPr algn="l">
              <a:defRPr/>
            </a:pPr>
            <a:endParaRPr lang="en-US" sz="1100" dirty="0">
              <a:latin typeface="Century Gothic"/>
              <a:cs typeface="Century Gothic"/>
              <a:sym typeface="Gill Sans" charset="0"/>
            </a:endParaRPr>
          </a:p>
          <a:p>
            <a:pPr algn="l">
              <a:defRPr/>
            </a:pPr>
            <a:endParaRPr lang="en-US" sz="1280" dirty="0">
              <a:latin typeface="Century Gothic"/>
              <a:cs typeface="Century Gothic"/>
              <a:sym typeface="Gill Sans" charset="0"/>
            </a:endParaRPr>
          </a:p>
          <a:p>
            <a:pPr algn="l">
              <a:defRPr/>
            </a:pPr>
            <a:endParaRPr lang="en-US" sz="750" dirty="0">
              <a:latin typeface="Century Gothic"/>
              <a:cs typeface="Century Gothic"/>
              <a:sym typeface="Gill Sans" charset="0"/>
            </a:endParaRPr>
          </a:p>
          <a:p>
            <a:pPr algn="l">
              <a:defRPr/>
            </a:pPr>
            <a:endParaRPr lang="en-US" sz="750" dirty="0">
              <a:latin typeface="Century Gothic"/>
              <a:cs typeface="Century Gothic"/>
              <a:sym typeface="Gill Sans" charset="0"/>
            </a:endParaRPr>
          </a:p>
          <a:p>
            <a:pPr>
              <a:defRPr/>
            </a:pPr>
            <a:endParaRPr lang="en-US" sz="900" dirty="0">
              <a:latin typeface="Gill Sans" charset="0"/>
              <a:cs typeface="Gill Sans" charset="0"/>
              <a:sym typeface="Gill Sans" charset="0"/>
            </a:endParaRPr>
          </a:p>
          <a:p>
            <a:pPr>
              <a:defRPr/>
            </a:pPr>
            <a:endParaRPr lang="en-US" sz="900" dirty="0">
              <a:latin typeface="Gill Sans" charset="0"/>
              <a:cs typeface="Gill Sans" charset="0"/>
              <a:sym typeface="Gill Sans" charset="0"/>
            </a:endParaRPr>
          </a:p>
        </p:txBody>
      </p:sp>
      <p:sp>
        <p:nvSpPr>
          <p:cNvPr id="3" name="AutoShape 12">
            <a:extLst>
              <a:ext uri="{FF2B5EF4-FFF2-40B4-BE49-F238E27FC236}">
                <a16:creationId xmlns:a16="http://schemas.microsoft.com/office/drawing/2014/main" id="{3BE1EC34-FE90-EAA6-FB2F-F1C162BBB2EC}"/>
              </a:ext>
            </a:extLst>
          </p:cNvPr>
          <p:cNvSpPr>
            <a:spLocks/>
          </p:cNvSpPr>
          <p:nvPr/>
        </p:nvSpPr>
        <p:spPr bwMode="auto">
          <a:xfrm>
            <a:off x="4564091" y="3042422"/>
            <a:ext cx="1624148" cy="4744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lstStyle/>
          <a:p>
            <a:pPr algn="l">
              <a:defRPr/>
            </a:pPr>
            <a:r>
              <a:rPr lang="en-US" sz="1600" b="1" dirty="0">
                <a:latin typeface="Century Gothic"/>
                <a:cs typeface="Century Gothic"/>
                <a:sym typeface="Gill Sans" charset="0"/>
              </a:rPr>
              <a:t>Must or Must Not statements</a:t>
            </a:r>
          </a:p>
          <a:p>
            <a:pPr algn="l">
              <a:defRPr/>
            </a:pPr>
            <a:endParaRPr lang="en-US" sz="1600" b="1" dirty="0">
              <a:latin typeface="Century Gothic"/>
              <a:cs typeface="Century Gothic"/>
              <a:sym typeface="Gill Sans" charset="0"/>
            </a:endParaRPr>
          </a:p>
          <a:p>
            <a:pPr algn="l">
              <a:defRPr/>
            </a:pPr>
            <a:r>
              <a:rPr lang="en-US" sz="1600" b="1" dirty="0">
                <a:latin typeface="Century Gothic"/>
                <a:cs typeface="Century Gothic"/>
                <a:sym typeface="Gill Sans" charset="0"/>
              </a:rPr>
              <a:t>1</a:t>
            </a:r>
          </a:p>
          <a:p>
            <a:pPr algn="l">
              <a:defRPr/>
            </a:pPr>
            <a:endParaRPr lang="en-US" sz="1600" b="1" dirty="0">
              <a:latin typeface="Century Gothic"/>
              <a:cs typeface="Century Gothic"/>
              <a:sym typeface="Gill Sans" charset="0"/>
            </a:endParaRPr>
          </a:p>
          <a:p>
            <a:pPr algn="l">
              <a:defRPr/>
            </a:pPr>
            <a:r>
              <a:rPr lang="en-US" sz="1600" b="1" dirty="0">
                <a:latin typeface="Century Gothic"/>
                <a:cs typeface="Century Gothic"/>
                <a:sym typeface="Gill Sans" charset="0"/>
              </a:rPr>
              <a:t>2</a:t>
            </a:r>
          </a:p>
          <a:p>
            <a:pPr algn="l">
              <a:defRPr/>
            </a:pPr>
            <a:endParaRPr lang="en-US" sz="1600" b="1" dirty="0">
              <a:latin typeface="Century Gothic"/>
              <a:cs typeface="Century Gothic"/>
              <a:sym typeface="Gill Sans" charset="0"/>
            </a:endParaRPr>
          </a:p>
          <a:p>
            <a:pPr algn="l">
              <a:defRPr/>
            </a:pPr>
            <a:r>
              <a:rPr lang="en-US" sz="1600" b="1" dirty="0">
                <a:latin typeface="Century Gothic"/>
                <a:cs typeface="Century Gothic"/>
                <a:sym typeface="Gill Sans" charset="0"/>
              </a:rPr>
              <a:t>3</a:t>
            </a:r>
          </a:p>
          <a:p>
            <a:pPr algn="l">
              <a:defRPr/>
            </a:pPr>
            <a:endParaRPr lang="en-US" sz="1100" dirty="0">
              <a:latin typeface="Century Gothic"/>
              <a:cs typeface="Century Gothic"/>
              <a:sym typeface="Gill Sans" charset="0"/>
            </a:endParaRPr>
          </a:p>
          <a:p>
            <a:pPr algn="l">
              <a:defRPr/>
            </a:pPr>
            <a:endParaRPr lang="en-US" sz="1280" dirty="0">
              <a:latin typeface="Century Gothic"/>
              <a:cs typeface="Century Gothic"/>
              <a:sym typeface="Gill Sans" charset="0"/>
            </a:endParaRPr>
          </a:p>
          <a:p>
            <a:pPr algn="l">
              <a:defRPr/>
            </a:pPr>
            <a:endParaRPr lang="en-US" sz="750" dirty="0">
              <a:latin typeface="Century Gothic"/>
              <a:cs typeface="Century Gothic"/>
              <a:sym typeface="Gill Sans" charset="0"/>
            </a:endParaRPr>
          </a:p>
          <a:p>
            <a:pPr algn="l">
              <a:defRPr/>
            </a:pPr>
            <a:endParaRPr lang="en-US" sz="750" dirty="0">
              <a:latin typeface="Century Gothic"/>
              <a:cs typeface="Century Gothic"/>
              <a:sym typeface="Gill Sans" charset="0"/>
            </a:endParaRPr>
          </a:p>
          <a:p>
            <a:pPr>
              <a:defRPr/>
            </a:pPr>
            <a:endParaRPr lang="en-US" sz="900" dirty="0">
              <a:latin typeface="Gill Sans" charset="0"/>
              <a:cs typeface="Gill Sans" charset="0"/>
              <a:sym typeface="Gill Sans" charset="0"/>
            </a:endParaRPr>
          </a:p>
          <a:p>
            <a:pPr>
              <a:defRPr/>
            </a:pPr>
            <a:endParaRPr lang="en-US" sz="900" dirty="0">
              <a:latin typeface="Gill Sans" charset="0"/>
              <a:cs typeface="Gill Sans" charset="0"/>
              <a:sym typeface="Gill Sans" charset="0"/>
            </a:endParaRPr>
          </a:p>
        </p:txBody>
      </p:sp>
      <p:sp>
        <p:nvSpPr>
          <p:cNvPr id="4" name="AutoShape 12">
            <a:extLst>
              <a:ext uri="{FF2B5EF4-FFF2-40B4-BE49-F238E27FC236}">
                <a16:creationId xmlns:a16="http://schemas.microsoft.com/office/drawing/2014/main" id="{6688F045-D5A1-A642-AA78-28FB1C483C6C}"/>
              </a:ext>
            </a:extLst>
          </p:cNvPr>
          <p:cNvSpPr>
            <a:spLocks/>
          </p:cNvSpPr>
          <p:nvPr/>
        </p:nvSpPr>
        <p:spPr bwMode="auto">
          <a:xfrm>
            <a:off x="6623975" y="3042422"/>
            <a:ext cx="1624148" cy="4744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lstStyle/>
          <a:p>
            <a:pPr algn="l">
              <a:defRPr/>
            </a:pPr>
            <a:r>
              <a:rPr lang="en-US" sz="1600" b="1" dirty="0">
                <a:latin typeface="Century Gothic"/>
                <a:cs typeface="Century Gothic"/>
                <a:sym typeface="Gill Sans" charset="0"/>
              </a:rPr>
              <a:t>Must or Must Not statements</a:t>
            </a:r>
          </a:p>
          <a:p>
            <a:pPr algn="l">
              <a:defRPr/>
            </a:pPr>
            <a:endParaRPr lang="en-US" sz="1600" b="1" dirty="0">
              <a:latin typeface="Century Gothic"/>
              <a:cs typeface="Century Gothic"/>
              <a:sym typeface="Gill Sans" charset="0"/>
            </a:endParaRPr>
          </a:p>
          <a:p>
            <a:pPr algn="l">
              <a:defRPr/>
            </a:pPr>
            <a:r>
              <a:rPr lang="en-US" sz="1600" b="1" dirty="0">
                <a:latin typeface="Century Gothic"/>
                <a:cs typeface="Century Gothic"/>
                <a:sym typeface="Gill Sans" charset="0"/>
              </a:rPr>
              <a:t>1</a:t>
            </a:r>
          </a:p>
          <a:p>
            <a:pPr algn="l">
              <a:defRPr/>
            </a:pPr>
            <a:endParaRPr lang="en-US" sz="1600" b="1" dirty="0">
              <a:latin typeface="Century Gothic"/>
              <a:cs typeface="Century Gothic"/>
              <a:sym typeface="Gill Sans" charset="0"/>
            </a:endParaRPr>
          </a:p>
          <a:p>
            <a:pPr algn="l">
              <a:defRPr/>
            </a:pPr>
            <a:r>
              <a:rPr lang="en-US" sz="1600" b="1" dirty="0">
                <a:latin typeface="Century Gothic"/>
                <a:cs typeface="Century Gothic"/>
                <a:sym typeface="Gill Sans" charset="0"/>
              </a:rPr>
              <a:t>2</a:t>
            </a:r>
          </a:p>
          <a:p>
            <a:pPr algn="l">
              <a:defRPr/>
            </a:pPr>
            <a:endParaRPr lang="en-US" sz="1600" b="1" dirty="0">
              <a:latin typeface="Century Gothic"/>
              <a:cs typeface="Century Gothic"/>
              <a:sym typeface="Gill Sans" charset="0"/>
            </a:endParaRPr>
          </a:p>
          <a:p>
            <a:pPr algn="l">
              <a:defRPr/>
            </a:pPr>
            <a:r>
              <a:rPr lang="en-US" sz="1600" b="1" dirty="0">
                <a:latin typeface="Century Gothic"/>
                <a:cs typeface="Century Gothic"/>
                <a:sym typeface="Gill Sans" charset="0"/>
              </a:rPr>
              <a:t>3</a:t>
            </a:r>
          </a:p>
          <a:p>
            <a:pPr algn="l">
              <a:defRPr/>
            </a:pPr>
            <a:endParaRPr lang="en-US" sz="1100" dirty="0">
              <a:latin typeface="Century Gothic"/>
              <a:cs typeface="Century Gothic"/>
              <a:sym typeface="Gill Sans" charset="0"/>
            </a:endParaRPr>
          </a:p>
          <a:p>
            <a:pPr algn="l">
              <a:defRPr/>
            </a:pPr>
            <a:endParaRPr lang="en-US" sz="1280" dirty="0">
              <a:latin typeface="Century Gothic"/>
              <a:cs typeface="Century Gothic"/>
              <a:sym typeface="Gill Sans" charset="0"/>
            </a:endParaRPr>
          </a:p>
          <a:p>
            <a:pPr algn="l">
              <a:defRPr/>
            </a:pPr>
            <a:endParaRPr lang="en-US" sz="750" dirty="0">
              <a:latin typeface="Century Gothic"/>
              <a:cs typeface="Century Gothic"/>
              <a:sym typeface="Gill Sans" charset="0"/>
            </a:endParaRPr>
          </a:p>
          <a:p>
            <a:pPr algn="l">
              <a:defRPr/>
            </a:pPr>
            <a:endParaRPr lang="en-US" sz="750" dirty="0">
              <a:latin typeface="Century Gothic"/>
              <a:cs typeface="Century Gothic"/>
              <a:sym typeface="Gill Sans" charset="0"/>
            </a:endParaRPr>
          </a:p>
          <a:p>
            <a:pPr>
              <a:defRPr/>
            </a:pPr>
            <a:endParaRPr lang="en-US" sz="900" dirty="0">
              <a:latin typeface="Gill Sans" charset="0"/>
              <a:cs typeface="Gill Sans" charset="0"/>
              <a:sym typeface="Gill Sans" charset="0"/>
            </a:endParaRPr>
          </a:p>
          <a:p>
            <a:pPr>
              <a:defRPr/>
            </a:pPr>
            <a:endParaRPr lang="en-US" sz="900" dirty="0">
              <a:latin typeface="Gill Sans" charset="0"/>
              <a:cs typeface="Gill Sans" charset="0"/>
              <a:sym typeface="Gill Sans" charset="0"/>
            </a:endParaRPr>
          </a:p>
        </p:txBody>
      </p:sp>
      <p:sp>
        <p:nvSpPr>
          <p:cNvPr id="5" name="AutoShape 12">
            <a:extLst>
              <a:ext uri="{FF2B5EF4-FFF2-40B4-BE49-F238E27FC236}">
                <a16:creationId xmlns:a16="http://schemas.microsoft.com/office/drawing/2014/main" id="{C6C8DC8A-0462-07AF-A098-971D4A12764A}"/>
              </a:ext>
            </a:extLst>
          </p:cNvPr>
          <p:cNvSpPr>
            <a:spLocks/>
          </p:cNvSpPr>
          <p:nvPr/>
        </p:nvSpPr>
        <p:spPr bwMode="auto">
          <a:xfrm>
            <a:off x="8843138" y="3011648"/>
            <a:ext cx="1624148" cy="4744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lstStyle/>
          <a:p>
            <a:pPr algn="l">
              <a:defRPr/>
            </a:pPr>
            <a:r>
              <a:rPr lang="en-US" sz="1600" b="1" dirty="0">
                <a:latin typeface="Century Gothic"/>
                <a:cs typeface="Century Gothic"/>
                <a:sym typeface="Gill Sans" charset="0"/>
              </a:rPr>
              <a:t>Must or Must Not statements</a:t>
            </a:r>
          </a:p>
          <a:p>
            <a:pPr algn="l">
              <a:defRPr/>
            </a:pPr>
            <a:endParaRPr lang="en-US" sz="1600" b="1" dirty="0">
              <a:latin typeface="Century Gothic"/>
              <a:cs typeface="Century Gothic"/>
              <a:sym typeface="Gill Sans" charset="0"/>
            </a:endParaRPr>
          </a:p>
          <a:p>
            <a:pPr algn="l">
              <a:defRPr/>
            </a:pPr>
            <a:r>
              <a:rPr lang="en-US" sz="1600" b="1" dirty="0">
                <a:latin typeface="Century Gothic"/>
                <a:cs typeface="Century Gothic"/>
                <a:sym typeface="Gill Sans" charset="0"/>
              </a:rPr>
              <a:t>1</a:t>
            </a:r>
          </a:p>
          <a:p>
            <a:pPr algn="l">
              <a:defRPr/>
            </a:pPr>
            <a:endParaRPr lang="en-US" sz="1600" b="1" dirty="0">
              <a:latin typeface="Century Gothic"/>
              <a:cs typeface="Century Gothic"/>
              <a:sym typeface="Gill Sans" charset="0"/>
            </a:endParaRPr>
          </a:p>
          <a:p>
            <a:pPr algn="l">
              <a:defRPr/>
            </a:pPr>
            <a:r>
              <a:rPr lang="en-US" sz="1600" b="1" dirty="0">
                <a:latin typeface="Century Gothic"/>
                <a:cs typeface="Century Gothic"/>
                <a:sym typeface="Gill Sans" charset="0"/>
              </a:rPr>
              <a:t>2</a:t>
            </a:r>
          </a:p>
          <a:p>
            <a:pPr algn="l">
              <a:defRPr/>
            </a:pPr>
            <a:endParaRPr lang="en-US" sz="1600" b="1" dirty="0">
              <a:latin typeface="Century Gothic"/>
              <a:cs typeface="Century Gothic"/>
              <a:sym typeface="Gill Sans" charset="0"/>
            </a:endParaRPr>
          </a:p>
          <a:p>
            <a:pPr algn="l">
              <a:defRPr/>
            </a:pPr>
            <a:r>
              <a:rPr lang="en-US" sz="1600" b="1" dirty="0">
                <a:latin typeface="Century Gothic"/>
                <a:cs typeface="Century Gothic"/>
                <a:sym typeface="Gill Sans" charset="0"/>
              </a:rPr>
              <a:t>3</a:t>
            </a:r>
          </a:p>
          <a:p>
            <a:pPr algn="l">
              <a:defRPr/>
            </a:pPr>
            <a:endParaRPr lang="en-US" sz="1100" dirty="0">
              <a:latin typeface="Century Gothic"/>
              <a:cs typeface="Century Gothic"/>
              <a:sym typeface="Gill Sans" charset="0"/>
            </a:endParaRPr>
          </a:p>
          <a:p>
            <a:pPr algn="l">
              <a:defRPr/>
            </a:pPr>
            <a:endParaRPr lang="en-US" sz="1280" dirty="0">
              <a:latin typeface="Century Gothic"/>
              <a:cs typeface="Century Gothic"/>
              <a:sym typeface="Gill Sans" charset="0"/>
            </a:endParaRPr>
          </a:p>
          <a:p>
            <a:pPr algn="l">
              <a:defRPr/>
            </a:pPr>
            <a:endParaRPr lang="en-US" sz="750" dirty="0">
              <a:latin typeface="Century Gothic"/>
              <a:cs typeface="Century Gothic"/>
              <a:sym typeface="Gill Sans" charset="0"/>
            </a:endParaRPr>
          </a:p>
          <a:p>
            <a:pPr algn="l">
              <a:defRPr/>
            </a:pPr>
            <a:endParaRPr lang="en-US" sz="750" dirty="0">
              <a:latin typeface="Century Gothic"/>
              <a:cs typeface="Century Gothic"/>
              <a:sym typeface="Gill Sans" charset="0"/>
            </a:endParaRPr>
          </a:p>
          <a:p>
            <a:pPr>
              <a:defRPr/>
            </a:pPr>
            <a:endParaRPr lang="en-US" sz="900" dirty="0">
              <a:latin typeface="Gill Sans" charset="0"/>
              <a:cs typeface="Gill Sans" charset="0"/>
              <a:sym typeface="Gill Sans" charset="0"/>
            </a:endParaRPr>
          </a:p>
          <a:p>
            <a:pPr>
              <a:defRPr/>
            </a:pPr>
            <a:endParaRPr lang="en-US" sz="900" dirty="0">
              <a:latin typeface="Gill Sans" charset="0"/>
              <a:cs typeface="Gill Sans" charset="0"/>
              <a:sym typeface="Gill Sans" charset="0"/>
            </a:endParaRPr>
          </a:p>
        </p:txBody>
      </p:sp>
      <p:sp>
        <p:nvSpPr>
          <p:cNvPr id="6" name="AutoShape 12">
            <a:extLst>
              <a:ext uri="{FF2B5EF4-FFF2-40B4-BE49-F238E27FC236}">
                <a16:creationId xmlns:a16="http://schemas.microsoft.com/office/drawing/2014/main" id="{EDF70A07-AE56-8D4A-EF51-9298249BB0F3}"/>
              </a:ext>
            </a:extLst>
          </p:cNvPr>
          <p:cNvSpPr>
            <a:spLocks/>
          </p:cNvSpPr>
          <p:nvPr/>
        </p:nvSpPr>
        <p:spPr bwMode="auto">
          <a:xfrm>
            <a:off x="10904956" y="2978138"/>
            <a:ext cx="1624148" cy="4744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lstStyle/>
          <a:p>
            <a:pPr algn="l">
              <a:defRPr/>
            </a:pPr>
            <a:r>
              <a:rPr lang="en-US" sz="1600" b="1" dirty="0">
                <a:latin typeface="Century Gothic"/>
                <a:cs typeface="Century Gothic"/>
                <a:sym typeface="Gill Sans" charset="0"/>
              </a:rPr>
              <a:t>Must or Must Not statements</a:t>
            </a:r>
          </a:p>
          <a:p>
            <a:pPr algn="l">
              <a:defRPr/>
            </a:pPr>
            <a:endParaRPr lang="en-US" sz="1600" b="1" dirty="0">
              <a:latin typeface="Century Gothic"/>
              <a:cs typeface="Century Gothic"/>
              <a:sym typeface="Gill Sans" charset="0"/>
            </a:endParaRPr>
          </a:p>
          <a:p>
            <a:pPr algn="l">
              <a:defRPr/>
            </a:pPr>
            <a:r>
              <a:rPr lang="en-US" sz="1600" b="1" dirty="0">
                <a:latin typeface="Century Gothic"/>
                <a:cs typeface="Century Gothic"/>
                <a:sym typeface="Gill Sans" charset="0"/>
              </a:rPr>
              <a:t>1</a:t>
            </a:r>
          </a:p>
          <a:p>
            <a:pPr algn="l">
              <a:defRPr/>
            </a:pPr>
            <a:endParaRPr lang="en-US" sz="1600" b="1" dirty="0">
              <a:latin typeface="Century Gothic"/>
              <a:cs typeface="Century Gothic"/>
              <a:sym typeface="Gill Sans" charset="0"/>
            </a:endParaRPr>
          </a:p>
          <a:p>
            <a:pPr algn="l">
              <a:defRPr/>
            </a:pPr>
            <a:r>
              <a:rPr lang="en-US" sz="1600" b="1" dirty="0">
                <a:latin typeface="Century Gothic"/>
                <a:cs typeface="Century Gothic"/>
                <a:sym typeface="Gill Sans" charset="0"/>
              </a:rPr>
              <a:t>2</a:t>
            </a:r>
          </a:p>
          <a:p>
            <a:pPr algn="l">
              <a:defRPr/>
            </a:pPr>
            <a:endParaRPr lang="en-US" sz="1600" b="1" dirty="0">
              <a:latin typeface="Century Gothic"/>
              <a:cs typeface="Century Gothic"/>
              <a:sym typeface="Gill Sans" charset="0"/>
            </a:endParaRPr>
          </a:p>
          <a:p>
            <a:pPr algn="l">
              <a:defRPr/>
            </a:pPr>
            <a:r>
              <a:rPr lang="en-US" sz="1600" b="1" dirty="0">
                <a:latin typeface="Century Gothic"/>
                <a:cs typeface="Century Gothic"/>
                <a:sym typeface="Gill Sans" charset="0"/>
              </a:rPr>
              <a:t>3</a:t>
            </a:r>
          </a:p>
          <a:p>
            <a:pPr algn="l">
              <a:defRPr/>
            </a:pPr>
            <a:endParaRPr lang="en-US" sz="1100" dirty="0">
              <a:latin typeface="Century Gothic"/>
              <a:cs typeface="Century Gothic"/>
              <a:sym typeface="Gill Sans" charset="0"/>
            </a:endParaRPr>
          </a:p>
          <a:p>
            <a:pPr algn="l">
              <a:defRPr/>
            </a:pPr>
            <a:endParaRPr lang="en-US" sz="1280" dirty="0">
              <a:latin typeface="Century Gothic"/>
              <a:cs typeface="Century Gothic"/>
              <a:sym typeface="Gill Sans" charset="0"/>
            </a:endParaRPr>
          </a:p>
          <a:p>
            <a:pPr algn="l">
              <a:defRPr/>
            </a:pPr>
            <a:endParaRPr lang="en-US" sz="750" dirty="0">
              <a:latin typeface="Century Gothic"/>
              <a:cs typeface="Century Gothic"/>
              <a:sym typeface="Gill Sans" charset="0"/>
            </a:endParaRPr>
          </a:p>
          <a:p>
            <a:pPr algn="l">
              <a:defRPr/>
            </a:pPr>
            <a:endParaRPr lang="en-US" sz="750" dirty="0">
              <a:latin typeface="Century Gothic"/>
              <a:cs typeface="Century Gothic"/>
              <a:sym typeface="Gill Sans" charset="0"/>
            </a:endParaRPr>
          </a:p>
          <a:p>
            <a:pPr>
              <a:defRPr/>
            </a:pPr>
            <a:endParaRPr lang="en-US" sz="900" dirty="0">
              <a:latin typeface="Gill Sans" charset="0"/>
              <a:cs typeface="Gill Sans" charset="0"/>
              <a:sym typeface="Gill Sans" charset="0"/>
            </a:endParaRPr>
          </a:p>
          <a:p>
            <a:pPr>
              <a:defRPr/>
            </a:pPr>
            <a:endParaRPr lang="en-US" sz="900" dirty="0">
              <a:latin typeface="Gill Sans" charset="0"/>
              <a:cs typeface="Gill Sans" charset="0"/>
              <a:sym typeface="Gill Sans" charset="0"/>
            </a:endParaRPr>
          </a:p>
        </p:txBody>
      </p:sp>
      <p:sp>
        <p:nvSpPr>
          <p:cNvPr id="7" name="Shape 37">
            <a:extLst>
              <a:ext uri="{FF2B5EF4-FFF2-40B4-BE49-F238E27FC236}">
                <a16:creationId xmlns:a16="http://schemas.microsoft.com/office/drawing/2014/main" id="{A74BCE55-2615-CC24-74DC-541CBE287DA4}"/>
              </a:ext>
            </a:extLst>
          </p:cNvPr>
          <p:cNvSpPr/>
          <p:nvPr/>
        </p:nvSpPr>
        <p:spPr>
          <a:xfrm>
            <a:off x="828675" y="6267489"/>
            <a:ext cx="11347450" cy="136620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p>
            <a:pPr>
              <a:spcBef>
                <a:spcPts val="750"/>
              </a:spcBef>
              <a:defRPr sz="1800"/>
            </a:pPr>
            <a:r>
              <a:rPr lang="en-AU" sz="2700" b="1" dirty="0">
                <a:solidFill>
                  <a:srgbClr val="444444"/>
                </a:solidFill>
                <a:latin typeface="Century Gothic"/>
                <a:ea typeface="Gill Sans"/>
                <a:cs typeface="Century Gothic"/>
                <a:sym typeface="Gill Sans"/>
              </a:rPr>
              <a:t>You will need to put one word in each of the six boxes</a:t>
            </a:r>
          </a:p>
          <a:p>
            <a:pPr>
              <a:spcBef>
                <a:spcPts val="750"/>
              </a:spcBef>
              <a:defRPr sz="1800"/>
            </a:pPr>
            <a:r>
              <a:rPr lang="en-AU" sz="2700" b="1" dirty="0">
                <a:solidFill>
                  <a:srgbClr val="444444"/>
                </a:solidFill>
                <a:latin typeface="Century Gothic"/>
                <a:ea typeface="Gill Sans"/>
                <a:cs typeface="Century Gothic"/>
                <a:sym typeface="Gill Sans"/>
              </a:rPr>
              <a:t>&amp;,</a:t>
            </a:r>
          </a:p>
          <a:p>
            <a:pPr>
              <a:spcBef>
                <a:spcPts val="750"/>
              </a:spcBef>
              <a:defRPr sz="1800"/>
            </a:pPr>
            <a:r>
              <a:rPr lang="en-AU" sz="2700" b="1" dirty="0">
                <a:solidFill>
                  <a:srgbClr val="444444"/>
                </a:solidFill>
                <a:latin typeface="Century Gothic"/>
                <a:ea typeface="Gill Sans"/>
                <a:cs typeface="Century Gothic"/>
                <a:sym typeface="Gill Sans"/>
              </a:rPr>
              <a:t>You will need to create one set of three rules for at least one of the completed box words</a:t>
            </a:r>
          </a:p>
          <a:p>
            <a:pPr>
              <a:spcBef>
                <a:spcPts val="750"/>
              </a:spcBef>
              <a:defRPr sz="1800"/>
            </a:pPr>
            <a:endParaRPr lang="en-AU" sz="2700" b="1" dirty="0">
              <a:solidFill>
                <a:srgbClr val="444444"/>
              </a:solidFill>
              <a:latin typeface="Century Gothic"/>
              <a:ea typeface="Gill Sans"/>
              <a:cs typeface="Century Gothic"/>
              <a:sym typeface="Gill Sans"/>
            </a:endParaRPr>
          </a:p>
          <a:p>
            <a:pPr>
              <a:spcBef>
                <a:spcPts val="750"/>
              </a:spcBef>
              <a:defRPr sz="1800"/>
            </a:pPr>
            <a:r>
              <a:rPr lang="en-AU" sz="2700" b="1" dirty="0">
                <a:solidFill>
                  <a:srgbClr val="FF0000"/>
                </a:solidFill>
                <a:latin typeface="Century Gothic"/>
                <a:ea typeface="Gill Sans"/>
                <a:cs typeface="Century Gothic"/>
                <a:sym typeface="Gill Sans"/>
              </a:rPr>
              <a:t>You can only use the example (set of three rules) if it works for you but, only after you have created at least one rule set of your own. </a:t>
            </a:r>
            <a:endParaRPr sz="2700" b="1" dirty="0">
              <a:solidFill>
                <a:srgbClr val="FF0000"/>
              </a:solidFill>
              <a:latin typeface="Century Gothic"/>
              <a:ea typeface="Gill Sans"/>
              <a:cs typeface="Century Gothic"/>
              <a:sym typeface="Gill Sans"/>
            </a:endParaRPr>
          </a:p>
        </p:txBody>
      </p:sp>
    </p:spTree>
    <p:extLst>
      <p:ext uri="{BB962C8B-B14F-4D97-AF65-F5344CB8AC3E}">
        <p14:creationId xmlns:p14="http://schemas.microsoft.com/office/powerpoint/2010/main" val="23891111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p:nvPr/>
        </p:nvSpPr>
        <p:spPr>
          <a:xfrm>
            <a:off x="828675" y="424249"/>
            <a:ext cx="11347450" cy="79495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lstStyle/>
          <a:p>
            <a:pPr>
              <a:spcBef>
                <a:spcPts val="750"/>
              </a:spcBef>
              <a:defRPr sz="1800"/>
            </a:pPr>
            <a:r>
              <a:rPr lang="en-AU" sz="2700" dirty="0">
                <a:solidFill>
                  <a:srgbClr val="444444"/>
                </a:solidFill>
                <a:latin typeface="Century Gothic"/>
                <a:ea typeface="Gill Sans"/>
                <a:cs typeface="Century Gothic"/>
                <a:sym typeface="Gill Sans"/>
              </a:rPr>
              <a:t>Example of a WORD for each of the six blue boxes</a:t>
            </a:r>
            <a:endParaRPr sz="2700" dirty="0">
              <a:solidFill>
                <a:srgbClr val="444444"/>
              </a:solidFill>
              <a:latin typeface="Century Gothic"/>
              <a:ea typeface="Gill Sans"/>
              <a:cs typeface="Century Gothic"/>
              <a:sym typeface="Gill Sans"/>
            </a:endParaRPr>
          </a:p>
        </p:txBody>
      </p:sp>
      <p:sp>
        <p:nvSpPr>
          <p:cNvPr id="26" name="Shape 35"/>
          <p:cNvSpPr/>
          <p:nvPr/>
        </p:nvSpPr>
        <p:spPr>
          <a:xfrm>
            <a:off x="4841889" y="1955233"/>
            <a:ext cx="3321021" cy="2043928"/>
          </a:xfrm>
          <a:prstGeom prst="roundRect">
            <a:avLst>
              <a:gd name="adj" fmla="val 19737"/>
            </a:avLst>
          </a:prstGeom>
          <a:solidFill>
            <a:schemeClr val="accent1">
              <a:lumMod val="60000"/>
              <a:lumOff val="40000"/>
            </a:schemeClr>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r>
              <a:rPr lang="en-AU" sz="4400" b="1" dirty="0">
                <a:latin typeface="Century Gothic"/>
                <a:cs typeface="Century Gothic"/>
              </a:rPr>
              <a:t>Trustworthy</a:t>
            </a:r>
            <a:endParaRPr sz="4400" b="1" dirty="0">
              <a:latin typeface="Century Gothic"/>
              <a:cs typeface="Century Gothic"/>
            </a:endParaRPr>
          </a:p>
        </p:txBody>
      </p:sp>
      <p:sp>
        <p:nvSpPr>
          <p:cNvPr id="20" name="Shape 89"/>
          <p:cNvSpPr/>
          <p:nvPr/>
        </p:nvSpPr>
        <p:spPr>
          <a:xfrm>
            <a:off x="0" y="9435357"/>
            <a:ext cx="3793067" cy="249437"/>
          </a:xfrm>
          <a:prstGeom prst="rect">
            <a:avLst/>
          </a:prstGeom>
          <a:ln w="12700">
            <a:miter lim="400000"/>
          </a:ln>
          <a:extLst>
            <a:ext uri="{C572A759-6A51-4108-AA02-DFA0A04FC94B}">
              <ma14:wrappingTextBoxFlag xmlns:ma14="http://schemas.microsoft.com/office/mac/drawingml/2011/main" xmlns="" val="1"/>
            </a:ext>
          </a:extLst>
        </p:spPr>
        <p:txBody>
          <a:bodyPr lIns="54187" tIns="54187" rIns="54187" bIns="54187" anchor="ctr">
            <a:spAutoFit/>
          </a:bodyPr>
          <a:lstStyle>
            <a:lvl1pPr algn="l" defTabSz="457200">
              <a:defRPr sz="800">
                <a:latin typeface="Gill Sans Light"/>
                <a:ea typeface="Gill Sans Light"/>
                <a:cs typeface="Gill Sans Light"/>
                <a:sym typeface="Gill Sans Light"/>
              </a:defRPr>
            </a:lvl1pPr>
          </a:lstStyle>
          <a:p>
            <a:pPr lvl="0">
              <a:defRPr sz="1800"/>
            </a:pPr>
            <a:r>
              <a:rPr sz="853"/>
              <a:t>© Roadmap methodology copyright of Stephen Alexander</a:t>
            </a:r>
          </a:p>
        </p:txBody>
      </p:sp>
      <p:sp>
        <p:nvSpPr>
          <p:cNvPr id="35" name="AutoShape 12"/>
          <p:cNvSpPr>
            <a:spLocks/>
          </p:cNvSpPr>
          <p:nvPr/>
        </p:nvSpPr>
        <p:spPr bwMode="auto">
          <a:xfrm>
            <a:off x="1896533" y="4381500"/>
            <a:ext cx="9723967" cy="45585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rgbClr val="FFFFFF"/>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t"/>
          <a:lstStyle/>
          <a:p>
            <a:pPr>
              <a:defRPr/>
            </a:pPr>
            <a:r>
              <a:rPr lang="en-US" sz="2400" b="1" i="1" dirty="0">
                <a:solidFill>
                  <a:srgbClr val="0070C0"/>
                </a:solidFill>
                <a:latin typeface="Century Gothic"/>
                <a:cs typeface="Century Gothic"/>
                <a:sym typeface="Gill Sans" charset="0"/>
              </a:rPr>
              <a:t>Example of the three Must or Must Not statements</a:t>
            </a:r>
          </a:p>
          <a:p>
            <a:pPr algn="l">
              <a:defRPr/>
            </a:pPr>
            <a:endParaRPr lang="en-US" sz="2400" b="1" dirty="0">
              <a:latin typeface="Century Gothic"/>
              <a:cs typeface="Century Gothic"/>
              <a:sym typeface="Gill Sans" charset="0"/>
            </a:endParaRPr>
          </a:p>
          <a:p>
            <a:pPr algn="l">
              <a:defRPr/>
            </a:pPr>
            <a:r>
              <a:rPr lang="en-US" sz="2400" b="1" dirty="0">
                <a:latin typeface="Century Gothic"/>
                <a:cs typeface="Century Gothic"/>
                <a:sym typeface="Gill Sans" charset="0"/>
              </a:rPr>
              <a:t>Must be secure, safe, transparent and accountable</a:t>
            </a:r>
          </a:p>
          <a:p>
            <a:pPr algn="l">
              <a:defRPr/>
            </a:pPr>
            <a:endParaRPr lang="en-US" sz="2400" b="1" dirty="0">
              <a:latin typeface="Century Gothic"/>
              <a:cs typeface="Century Gothic"/>
              <a:sym typeface="Gill Sans" charset="0"/>
            </a:endParaRPr>
          </a:p>
          <a:p>
            <a:pPr algn="l">
              <a:defRPr/>
            </a:pPr>
            <a:r>
              <a:rPr lang="en-US" sz="2400" b="1" dirty="0">
                <a:latin typeface="Century Gothic"/>
                <a:cs typeface="Century Gothic"/>
                <a:sym typeface="Gill Sans" charset="0"/>
              </a:rPr>
              <a:t>Must enable sharing of patient data from multiple systems including self-generated data between health care professionals and consumers</a:t>
            </a:r>
          </a:p>
          <a:p>
            <a:pPr algn="l">
              <a:defRPr/>
            </a:pPr>
            <a:endParaRPr lang="en-US" sz="2400" b="1" dirty="0">
              <a:latin typeface="Century Gothic"/>
              <a:cs typeface="Century Gothic"/>
              <a:sym typeface="Gill Sans" charset="0"/>
            </a:endParaRPr>
          </a:p>
          <a:p>
            <a:pPr algn="l">
              <a:defRPr/>
            </a:pPr>
            <a:r>
              <a:rPr lang="en-US" sz="2400" b="1" dirty="0">
                <a:latin typeface="Century Gothic"/>
                <a:cs typeface="Century Gothic"/>
                <a:sym typeface="Gill Sans" charset="0"/>
              </a:rPr>
              <a:t>Must ensure that all data, information, knowledge, analytics and any recommendation, instruction or claim of efficacy is truthful within the context of the condition and life circumstances of the health consumer</a:t>
            </a:r>
          </a:p>
          <a:p>
            <a:pPr algn="l">
              <a:defRPr/>
            </a:pPr>
            <a:endParaRPr lang="en-US" sz="1100" dirty="0">
              <a:latin typeface="Century Gothic"/>
              <a:cs typeface="Century Gothic"/>
              <a:sym typeface="Gill Sans" charset="0"/>
            </a:endParaRPr>
          </a:p>
          <a:p>
            <a:pPr algn="l">
              <a:defRPr/>
            </a:pPr>
            <a:endParaRPr lang="en-US" sz="1280" dirty="0">
              <a:latin typeface="Century Gothic"/>
              <a:cs typeface="Century Gothic"/>
              <a:sym typeface="Gill Sans" charset="0"/>
            </a:endParaRPr>
          </a:p>
          <a:p>
            <a:pPr algn="l">
              <a:defRPr/>
            </a:pPr>
            <a:endParaRPr lang="en-US" sz="750" dirty="0">
              <a:latin typeface="Century Gothic"/>
              <a:cs typeface="Century Gothic"/>
              <a:sym typeface="Gill Sans" charset="0"/>
            </a:endParaRPr>
          </a:p>
          <a:p>
            <a:pPr algn="l">
              <a:defRPr/>
            </a:pPr>
            <a:endParaRPr lang="en-US" sz="750" dirty="0">
              <a:latin typeface="Century Gothic"/>
              <a:cs typeface="Century Gothic"/>
              <a:sym typeface="Gill Sans" charset="0"/>
            </a:endParaRPr>
          </a:p>
          <a:p>
            <a:pPr>
              <a:defRPr/>
            </a:pPr>
            <a:endParaRPr lang="en-US" sz="900" dirty="0">
              <a:latin typeface="Gill Sans" charset="0"/>
              <a:cs typeface="Gill Sans" charset="0"/>
              <a:sym typeface="Gill Sans" charset="0"/>
            </a:endParaRPr>
          </a:p>
          <a:p>
            <a:pPr>
              <a:defRPr/>
            </a:pPr>
            <a:endParaRPr lang="en-US" sz="900" dirty="0">
              <a:latin typeface="Gill Sans" charset="0"/>
              <a:cs typeface="Gill Sans" charset="0"/>
              <a:sym typeface="Gill Sans" charset="0"/>
            </a:endParaRPr>
          </a:p>
        </p:txBody>
      </p:sp>
    </p:spTree>
    <p:extLst>
      <p:ext uri="{BB962C8B-B14F-4D97-AF65-F5344CB8AC3E}">
        <p14:creationId xmlns:p14="http://schemas.microsoft.com/office/powerpoint/2010/main" val="356856439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p:nvPr/>
        </p:nvSpPr>
        <p:spPr>
          <a:xfrm>
            <a:off x="828675" y="424249"/>
            <a:ext cx="11347450" cy="136620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p>
            <a:pPr>
              <a:spcBef>
                <a:spcPts val="750"/>
              </a:spcBef>
              <a:defRPr sz="1800"/>
            </a:pPr>
            <a:r>
              <a:rPr lang="en-AU" sz="4000" b="1" dirty="0">
                <a:solidFill>
                  <a:srgbClr val="444444"/>
                </a:solidFill>
                <a:latin typeface="Century Gothic"/>
                <a:ea typeface="Gill Sans"/>
                <a:cs typeface="Century Gothic"/>
                <a:sym typeface="Gill Sans"/>
              </a:rPr>
              <a:t>Slide 2</a:t>
            </a:r>
            <a:endParaRPr sz="4000" b="1" dirty="0">
              <a:solidFill>
                <a:srgbClr val="444444"/>
              </a:solidFill>
              <a:latin typeface="Century Gothic"/>
              <a:ea typeface="Gill Sans"/>
              <a:cs typeface="Century Gothic"/>
              <a:sym typeface="Gill Sans"/>
            </a:endParaRPr>
          </a:p>
        </p:txBody>
      </p:sp>
      <p:sp>
        <p:nvSpPr>
          <p:cNvPr id="26" name="Shape 35"/>
          <p:cNvSpPr/>
          <p:nvPr/>
        </p:nvSpPr>
        <p:spPr>
          <a:xfrm>
            <a:off x="666764" y="2103270"/>
            <a:ext cx="2701911" cy="1186678"/>
          </a:xfrm>
          <a:prstGeom prst="roundRect">
            <a:avLst>
              <a:gd name="adj" fmla="val 19737"/>
            </a:avLst>
          </a:prstGeom>
          <a:solidFill>
            <a:schemeClr val="accent1">
              <a:lumMod val="60000"/>
              <a:lumOff val="40000"/>
            </a:schemeClr>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r>
              <a:rPr lang="en-AU" sz="3600" b="1" dirty="0">
                <a:latin typeface="Century Gothic"/>
                <a:cs typeface="Century Gothic"/>
              </a:rPr>
              <a:t>Trustworthy</a:t>
            </a:r>
            <a:endParaRPr sz="3600" b="1" dirty="0">
              <a:latin typeface="Century Gothic"/>
              <a:cs typeface="Century Gothic"/>
            </a:endParaRPr>
          </a:p>
        </p:txBody>
      </p:sp>
      <p:sp>
        <p:nvSpPr>
          <p:cNvPr id="20" name="Shape 89"/>
          <p:cNvSpPr/>
          <p:nvPr/>
        </p:nvSpPr>
        <p:spPr>
          <a:xfrm>
            <a:off x="0" y="9435357"/>
            <a:ext cx="3793067" cy="249437"/>
          </a:xfrm>
          <a:prstGeom prst="rect">
            <a:avLst/>
          </a:prstGeom>
          <a:ln w="12700">
            <a:miter lim="400000"/>
          </a:ln>
          <a:extLst>
            <a:ext uri="{C572A759-6A51-4108-AA02-DFA0A04FC94B}">
              <ma14:wrappingTextBoxFlag xmlns="" xmlns:ma14="http://schemas.microsoft.com/office/mac/drawingml/2011/main" val="1"/>
            </a:ext>
          </a:extLst>
        </p:spPr>
        <p:txBody>
          <a:bodyPr lIns="54187" tIns="54187" rIns="54187" bIns="54187" anchor="ctr">
            <a:spAutoFit/>
          </a:bodyPr>
          <a:lstStyle>
            <a:lvl1pPr algn="l" defTabSz="457200">
              <a:defRPr sz="800">
                <a:latin typeface="Gill Sans Light"/>
                <a:ea typeface="Gill Sans Light"/>
                <a:cs typeface="Gill Sans Light"/>
                <a:sym typeface="Gill Sans Light"/>
              </a:defRPr>
            </a:lvl1pPr>
          </a:lstStyle>
          <a:p>
            <a:pPr lvl="0">
              <a:defRPr sz="1800"/>
            </a:pPr>
            <a:r>
              <a:rPr sz="853"/>
              <a:t>© Roadmap methodology copyright of Stephen Alexander</a:t>
            </a:r>
          </a:p>
        </p:txBody>
      </p:sp>
      <p:sp>
        <p:nvSpPr>
          <p:cNvPr id="35" name="AutoShape 12"/>
          <p:cNvSpPr>
            <a:spLocks/>
          </p:cNvSpPr>
          <p:nvPr/>
        </p:nvSpPr>
        <p:spPr bwMode="auto">
          <a:xfrm>
            <a:off x="1640416" y="6637920"/>
            <a:ext cx="9723967" cy="274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rgbClr val="FFFFF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lstStyle/>
          <a:p>
            <a:pPr>
              <a:defRPr/>
            </a:pPr>
            <a:r>
              <a:rPr lang="en-US" sz="5400" b="1" i="1" dirty="0">
                <a:solidFill>
                  <a:srgbClr val="0070C0"/>
                </a:solidFill>
                <a:latin typeface="Century Gothic"/>
                <a:cs typeface="Century Gothic"/>
                <a:sym typeface="Gill Sans" charset="0"/>
              </a:rPr>
              <a:t>What do you and your </a:t>
            </a:r>
          </a:p>
          <a:p>
            <a:pPr>
              <a:defRPr/>
            </a:pPr>
            <a:r>
              <a:rPr lang="en-US" sz="5400" b="1" i="1" dirty="0">
                <a:solidFill>
                  <a:srgbClr val="0070C0"/>
                </a:solidFill>
                <a:latin typeface="Century Gothic"/>
                <a:cs typeface="Century Gothic"/>
                <a:sym typeface="Gill Sans" charset="0"/>
              </a:rPr>
              <a:t>Good Idea stands for </a:t>
            </a:r>
          </a:p>
          <a:p>
            <a:pPr>
              <a:defRPr/>
            </a:pPr>
            <a:r>
              <a:rPr lang="en-US" sz="5400" b="1" i="1" dirty="0">
                <a:solidFill>
                  <a:srgbClr val="0070C0"/>
                </a:solidFill>
                <a:latin typeface="Century Gothic"/>
                <a:cs typeface="Century Gothic"/>
                <a:sym typeface="Gill Sans" charset="0"/>
              </a:rPr>
              <a:t>statement.</a:t>
            </a:r>
          </a:p>
          <a:p>
            <a:pPr algn="l">
              <a:defRPr/>
            </a:pPr>
            <a:endParaRPr lang="en-US" sz="2400" b="1" dirty="0">
              <a:latin typeface="Century Gothic"/>
              <a:cs typeface="Century Gothic"/>
              <a:sym typeface="Gill Sans" charset="0"/>
            </a:endParaRPr>
          </a:p>
          <a:p>
            <a:pPr algn="l">
              <a:defRPr/>
            </a:pPr>
            <a:endParaRPr lang="en-US" sz="2400" b="1" dirty="0">
              <a:latin typeface="Century Gothic"/>
              <a:cs typeface="Century Gothic"/>
              <a:sym typeface="Gill Sans" charset="0"/>
            </a:endParaRPr>
          </a:p>
          <a:p>
            <a:pPr algn="l">
              <a:defRPr/>
            </a:pPr>
            <a:endParaRPr lang="en-US" sz="2400" b="1" dirty="0">
              <a:latin typeface="Century Gothic"/>
              <a:cs typeface="Century Gothic"/>
              <a:sym typeface="Gill Sans" charset="0"/>
            </a:endParaRPr>
          </a:p>
          <a:p>
            <a:pPr algn="l">
              <a:defRPr/>
            </a:pPr>
            <a:endParaRPr lang="en-US" sz="1100" dirty="0">
              <a:latin typeface="Century Gothic"/>
              <a:cs typeface="Century Gothic"/>
              <a:sym typeface="Gill Sans" charset="0"/>
            </a:endParaRPr>
          </a:p>
          <a:p>
            <a:pPr algn="l">
              <a:defRPr/>
            </a:pPr>
            <a:endParaRPr lang="en-US" sz="1280" dirty="0">
              <a:latin typeface="Century Gothic"/>
              <a:cs typeface="Century Gothic"/>
              <a:sym typeface="Gill Sans" charset="0"/>
            </a:endParaRPr>
          </a:p>
          <a:p>
            <a:pPr algn="l">
              <a:defRPr/>
            </a:pPr>
            <a:endParaRPr lang="en-US" sz="750" dirty="0">
              <a:latin typeface="Century Gothic"/>
              <a:cs typeface="Century Gothic"/>
              <a:sym typeface="Gill Sans" charset="0"/>
            </a:endParaRPr>
          </a:p>
          <a:p>
            <a:pPr algn="l">
              <a:defRPr/>
            </a:pPr>
            <a:endParaRPr lang="en-US" sz="750" dirty="0">
              <a:latin typeface="Century Gothic"/>
              <a:cs typeface="Century Gothic"/>
              <a:sym typeface="Gill Sans" charset="0"/>
            </a:endParaRPr>
          </a:p>
          <a:p>
            <a:pPr>
              <a:defRPr/>
            </a:pPr>
            <a:endParaRPr lang="en-US" sz="900" dirty="0">
              <a:latin typeface="Gill Sans" charset="0"/>
              <a:cs typeface="Gill Sans" charset="0"/>
              <a:sym typeface="Gill Sans" charset="0"/>
            </a:endParaRPr>
          </a:p>
          <a:p>
            <a:pPr>
              <a:defRPr/>
            </a:pPr>
            <a:endParaRPr lang="en-US" sz="900" dirty="0">
              <a:latin typeface="Gill Sans" charset="0"/>
              <a:cs typeface="Gill Sans" charset="0"/>
              <a:sym typeface="Gill Sans" charset="0"/>
            </a:endParaRPr>
          </a:p>
        </p:txBody>
      </p:sp>
      <p:sp>
        <p:nvSpPr>
          <p:cNvPr id="2" name="Shape 35">
            <a:extLst>
              <a:ext uri="{FF2B5EF4-FFF2-40B4-BE49-F238E27FC236}">
                <a16:creationId xmlns:a16="http://schemas.microsoft.com/office/drawing/2014/main" id="{CCCEAD1F-D1E2-4CAE-8160-33DF4355C6B1}"/>
              </a:ext>
            </a:extLst>
          </p:cNvPr>
          <p:cNvSpPr/>
          <p:nvPr/>
        </p:nvSpPr>
        <p:spPr>
          <a:xfrm>
            <a:off x="3603639" y="2089922"/>
            <a:ext cx="2701911" cy="1186678"/>
          </a:xfrm>
          <a:prstGeom prst="roundRect">
            <a:avLst>
              <a:gd name="adj" fmla="val 19737"/>
            </a:avLst>
          </a:prstGeom>
          <a:solidFill>
            <a:schemeClr val="accent1">
              <a:lumMod val="60000"/>
              <a:lumOff val="40000"/>
            </a:schemeClr>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r>
              <a:rPr lang="en-AU" sz="3600" b="1" dirty="0">
                <a:latin typeface="Century Gothic"/>
                <a:cs typeface="Century Gothic"/>
              </a:rPr>
              <a:t>2</a:t>
            </a:r>
            <a:endParaRPr sz="3600" b="1" dirty="0">
              <a:latin typeface="Century Gothic"/>
              <a:cs typeface="Century Gothic"/>
            </a:endParaRPr>
          </a:p>
        </p:txBody>
      </p:sp>
      <p:sp>
        <p:nvSpPr>
          <p:cNvPr id="3" name="Shape 35">
            <a:extLst>
              <a:ext uri="{FF2B5EF4-FFF2-40B4-BE49-F238E27FC236}">
                <a16:creationId xmlns:a16="http://schemas.microsoft.com/office/drawing/2014/main" id="{40ADF943-D992-AA0A-4B2C-1C392DF44215}"/>
              </a:ext>
            </a:extLst>
          </p:cNvPr>
          <p:cNvSpPr/>
          <p:nvPr/>
        </p:nvSpPr>
        <p:spPr>
          <a:xfrm>
            <a:off x="6537339" y="2049033"/>
            <a:ext cx="2701911" cy="1186678"/>
          </a:xfrm>
          <a:prstGeom prst="roundRect">
            <a:avLst>
              <a:gd name="adj" fmla="val 19737"/>
            </a:avLst>
          </a:prstGeom>
          <a:solidFill>
            <a:schemeClr val="accent1">
              <a:lumMod val="60000"/>
              <a:lumOff val="40000"/>
            </a:schemeClr>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r>
              <a:rPr lang="en-AU" sz="3600" b="1" dirty="0">
                <a:latin typeface="Century Gothic"/>
                <a:cs typeface="Century Gothic"/>
              </a:rPr>
              <a:t>3</a:t>
            </a:r>
            <a:endParaRPr sz="3600" b="1" dirty="0">
              <a:latin typeface="Century Gothic"/>
              <a:cs typeface="Century Gothic"/>
            </a:endParaRPr>
          </a:p>
        </p:txBody>
      </p:sp>
      <p:sp>
        <p:nvSpPr>
          <p:cNvPr id="4" name="Shape 35">
            <a:extLst>
              <a:ext uri="{FF2B5EF4-FFF2-40B4-BE49-F238E27FC236}">
                <a16:creationId xmlns:a16="http://schemas.microsoft.com/office/drawing/2014/main" id="{D03CDC6A-2022-45DC-6F84-4A4C9FBF1B2A}"/>
              </a:ext>
            </a:extLst>
          </p:cNvPr>
          <p:cNvSpPr/>
          <p:nvPr/>
        </p:nvSpPr>
        <p:spPr>
          <a:xfrm>
            <a:off x="9474214" y="2028589"/>
            <a:ext cx="2701911" cy="1186678"/>
          </a:xfrm>
          <a:prstGeom prst="roundRect">
            <a:avLst>
              <a:gd name="adj" fmla="val 19737"/>
            </a:avLst>
          </a:prstGeom>
          <a:solidFill>
            <a:schemeClr val="accent1">
              <a:lumMod val="60000"/>
              <a:lumOff val="40000"/>
            </a:schemeClr>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r>
              <a:rPr lang="en-AU" sz="3600" b="1" dirty="0">
                <a:latin typeface="Century Gothic"/>
                <a:cs typeface="Century Gothic"/>
              </a:rPr>
              <a:t>4</a:t>
            </a:r>
            <a:endParaRPr sz="3600" b="1" dirty="0">
              <a:latin typeface="Century Gothic"/>
              <a:cs typeface="Century Gothic"/>
            </a:endParaRPr>
          </a:p>
        </p:txBody>
      </p:sp>
      <p:sp>
        <p:nvSpPr>
          <p:cNvPr id="5" name="Shape 35">
            <a:extLst>
              <a:ext uri="{FF2B5EF4-FFF2-40B4-BE49-F238E27FC236}">
                <a16:creationId xmlns:a16="http://schemas.microsoft.com/office/drawing/2014/main" id="{946E61C2-913C-F53D-6560-913D42B040E7}"/>
              </a:ext>
            </a:extLst>
          </p:cNvPr>
          <p:cNvSpPr/>
          <p:nvPr/>
        </p:nvSpPr>
        <p:spPr>
          <a:xfrm>
            <a:off x="2252683" y="3690122"/>
            <a:ext cx="2701911" cy="1186678"/>
          </a:xfrm>
          <a:prstGeom prst="roundRect">
            <a:avLst>
              <a:gd name="adj" fmla="val 19737"/>
            </a:avLst>
          </a:prstGeom>
          <a:solidFill>
            <a:schemeClr val="accent1">
              <a:lumMod val="60000"/>
              <a:lumOff val="40000"/>
            </a:schemeClr>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r>
              <a:rPr lang="en-AU" sz="3600" b="1" dirty="0">
                <a:latin typeface="Century Gothic"/>
                <a:cs typeface="Century Gothic"/>
              </a:rPr>
              <a:t>5</a:t>
            </a:r>
            <a:endParaRPr sz="3600" b="1" dirty="0">
              <a:latin typeface="Century Gothic"/>
              <a:cs typeface="Century Gothic"/>
            </a:endParaRPr>
          </a:p>
        </p:txBody>
      </p:sp>
      <p:sp>
        <p:nvSpPr>
          <p:cNvPr id="6" name="Shape 35">
            <a:extLst>
              <a:ext uri="{FF2B5EF4-FFF2-40B4-BE49-F238E27FC236}">
                <a16:creationId xmlns:a16="http://schemas.microsoft.com/office/drawing/2014/main" id="{14E8BEA4-3D3E-9AC1-17D3-48042CDCDBCF}"/>
              </a:ext>
            </a:extLst>
          </p:cNvPr>
          <p:cNvSpPr/>
          <p:nvPr/>
        </p:nvSpPr>
        <p:spPr>
          <a:xfrm>
            <a:off x="7888294" y="3678718"/>
            <a:ext cx="2701911" cy="1186678"/>
          </a:xfrm>
          <a:prstGeom prst="roundRect">
            <a:avLst>
              <a:gd name="adj" fmla="val 19737"/>
            </a:avLst>
          </a:prstGeom>
          <a:solidFill>
            <a:schemeClr val="accent1">
              <a:lumMod val="60000"/>
              <a:lumOff val="40000"/>
            </a:schemeClr>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sz="1600">
                <a:solidFill>
                  <a:srgbClr val="FFFFFF"/>
                </a:solidFill>
                <a:latin typeface="Gill Sans"/>
                <a:ea typeface="Gill Sans"/>
                <a:cs typeface="Gill Sans"/>
                <a:sym typeface="Gill Sans"/>
              </a:defRPr>
            </a:lvl1pPr>
          </a:lstStyle>
          <a:p>
            <a:pPr lvl="0" algn="ctr">
              <a:defRPr sz="1800">
                <a:solidFill>
                  <a:srgbClr val="000000"/>
                </a:solidFill>
              </a:defRPr>
            </a:pPr>
            <a:r>
              <a:rPr lang="en-AU" sz="3600" b="1" dirty="0">
                <a:latin typeface="Century Gothic"/>
                <a:cs typeface="Century Gothic"/>
              </a:rPr>
              <a:t>6</a:t>
            </a:r>
            <a:endParaRPr sz="3600" b="1" dirty="0">
              <a:latin typeface="Century Gothic"/>
              <a:cs typeface="Century Gothic"/>
            </a:endParaRPr>
          </a:p>
        </p:txBody>
      </p:sp>
      <p:sp>
        <p:nvSpPr>
          <p:cNvPr id="7" name="Down Arrow 6">
            <a:extLst>
              <a:ext uri="{FF2B5EF4-FFF2-40B4-BE49-F238E27FC236}">
                <a16:creationId xmlns:a16="http://schemas.microsoft.com/office/drawing/2014/main" id="{33B4706E-021D-9CB1-567E-9CD328DDA124}"/>
              </a:ext>
            </a:extLst>
          </p:cNvPr>
          <p:cNvSpPr/>
          <p:nvPr/>
        </p:nvSpPr>
        <p:spPr>
          <a:xfrm>
            <a:off x="5721349" y="4942470"/>
            <a:ext cx="1562100" cy="1695450"/>
          </a:xfrm>
          <a:prstGeom prst="downArrow">
            <a:avLst/>
          </a:prstGeom>
          <a:blipFill rotWithShape="1">
            <a:blip r:embed="rId3"/>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712378729"/>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17294</TotalTime>
  <Words>256</Words>
  <Application>Microsoft Macintosh PowerPoint</Application>
  <PresentationFormat>Custom</PresentationFormat>
  <Paragraphs>112</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Avenir Book</vt:lpstr>
      <vt:lpstr>Century Gothic</vt:lpstr>
      <vt:lpstr>Gill Sans</vt:lpstr>
      <vt:lpstr>Gill Sans Light</vt:lpstr>
      <vt:lpstr>Helvetica Light</vt:lpstr>
      <vt:lpstr>White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Stephen Alexander</cp:lastModifiedBy>
  <cp:revision>135</cp:revision>
  <dcterms:modified xsi:type="dcterms:W3CDTF">2023-01-24T04:03:40Z</dcterms:modified>
</cp:coreProperties>
</file>