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3B99-2BE4-46A1-AF3C-945F03037AB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06A7-8458-45A4-83A2-AEB5538B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AFD13-9E21-408C-80A8-C66A282E6300}"/>
              </a:ext>
            </a:extLst>
          </p:cNvPr>
          <p:cNvGrpSpPr/>
          <p:nvPr/>
        </p:nvGrpSpPr>
        <p:grpSpPr>
          <a:xfrm>
            <a:off x="2802384" y="1773315"/>
            <a:ext cx="6320901" cy="3311371"/>
            <a:chOff x="1278383" y="1773314"/>
            <a:chExt cx="6320901" cy="33113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278383" y="1773314"/>
              <a:ext cx="6320901" cy="3311371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E08317-04D9-46B8-90A1-F1BF680B0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014" y="1960866"/>
              <a:ext cx="4019775" cy="303170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127DE-F8CD-464D-8305-EBACBEB1B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87" y="1012198"/>
            <a:ext cx="914400" cy="619125"/>
          </a:xfrm>
          <a:prstGeom prst="rect">
            <a:avLst/>
          </a:prstGeom>
          <a:solidFill>
            <a:srgbClr val="F4F4F4"/>
          </a:solidFill>
        </p:spPr>
      </p:pic>
    </p:spTree>
    <p:extLst>
      <p:ext uri="{BB962C8B-B14F-4D97-AF65-F5344CB8AC3E}">
        <p14:creationId xmlns:p14="http://schemas.microsoft.com/office/powerpoint/2010/main" val="367763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3B22-290C-4D7D-82F5-A3DBA65CD68F}"/>
              </a:ext>
            </a:extLst>
          </p:cNvPr>
          <p:cNvSpPr/>
          <p:nvPr/>
        </p:nvSpPr>
        <p:spPr>
          <a:xfrm>
            <a:off x="520821" y="736848"/>
            <a:ext cx="10798207" cy="5468643"/>
          </a:xfrm>
          <a:prstGeom prst="rect">
            <a:avLst/>
          </a:prstGeom>
          <a:noFill/>
          <a:ln w="3175"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3B22-290C-4D7D-82F5-A3DBA65CD68F}"/>
              </a:ext>
            </a:extLst>
          </p:cNvPr>
          <p:cNvSpPr/>
          <p:nvPr/>
        </p:nvSpPr>
        <p:spPr>
          <a:xfrm>
            <a:off x="520821" y="736848"/>
            <a:ext cx="10798207" cy="5468643"/>
          </a:xfrm>
          <a:prstGeom prst="rect">
            <a:avLst/>
          </a:prstGeom>
          <a:noFill/>
          <a:ln w="3175"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8127DE-F8CD-464D-8305-EBACBEB1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3" y="541692"/>
            <a:ext cx="914400" cy="619125"/>
          </a:xfrm>
          <a:prstGeom prst="rect">
            <a:avLst/>
          </a:prstGeom>
          <a:solidFill>
            <a:srgbClr val="F4F4F4"/>
          </a:solidFill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8B019A-095E-4A0C-9105-70168EF41E5A}"/>
              </a:ext>
            </a:extLst>
          </p:cNvPr>
          <p:cNvGrpSpPr/>
          <p:nvPr/>
        </p:nvGrpSpPr>
        <p:grpSpPr>
          <a:xfrm>
            <a:off x="2802384" y="1873189"/>
            <a:ext cx="6818053" cy="3353489"/>
            <a:chOff x="1278383" y="1873188"/>
            <a:chExt cx="6818053" cy="3353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278384" y="1873188"/>
              <a:ext cx="6818052" cy="3353489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A5ECB3-A292-4F40-98F5-17778D957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83" y="1953210"/>
              <a:ext cx="5278998" cy="3273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2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8127DE-F8CD-464D-8305-EBACBEB1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3" y="541692"/>
            <a:ext cx="914400" cy="619125"/>
          </a:xfrm>
          <a:prstGeom prst="rect">
            <a:avLst/>
          </a:prstGeom>
          <a:solidFill>
            <a:srgbClr val="F4F4F4"/>
          </a:solidFill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8EBAC2-9C52-4A7E-93DF-0BDB16238FE2}"/>
              </a:ext>
            </a:extLst>
          </p:cNvPr>
          <p:cNvGrpSpPr/>
          <p:nvPr/>
        </p:nvGrpSpPr>
        <p:grpSpPr>
          <a:xfrm>
            <a:off x="2802384" y="1873189"/>
            <a:ext cx="6818052" cy="3353489"/>
            <a:chOff x="1278384" y="1873188"/>
            <a:chExt cx="6818052" cy="3353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278384" y="1873188"/>
              <a:ext cx="6818052" cy="3353489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2D8C69-25B2-421D-8576-A6626290E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09" r="12767"/>
            <a:stretch/>
          </p:blipFill>
          <p:spPr>
            <a:xfrm>
              <a:off x="1464816" y="1945394"/>
              <a:ext cx="3684233" cy="3281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3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8127DE-F8CD-464D-8305-EBACBEB1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3" y="541692"/>
            <a:ext cx="914400" cy="619125"/>
          </a:xfrm>
          <a:prstGeom prst="rect">
            <a:avLst/>
          </a:prstGeom>
          <a:solidFill>
            <a:srgbClr val="F4F4F4"/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13FFD97-63C9-4622-99E2-C9EF202D8F9E}"/>
              </a:ext>
            </a:extLst>
          </p:cNvPr>
          <p:cNvGrpSpPr/>
          <p:nvPr/>
        </p:nvGrpSpPr>
        <p:grpSpPr>
          <a:xfrm>
            <a:off x="2802384" y="2219417"/>
            <a:ext cx="6818052" cy="2388094"/>
            <a:chOff x="1278384" y="2219417"/>
            <a:chExt cx="6818052" cy="23880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278384" y="2219417"/>
              <a:ext cx="6818052" cy="2388094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D00497-0E37-48D6-884E-3F0469D95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5" b="10883"/>
            <a:stretch/>
          </p:blipFill>
          <p:spPr>
            <a:xfrm>
              <a:off x="1464816" y="2219417"/>
              <a:ext cx="3684233" cy="2290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22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8127DE-F8CD-464D-8305-EBACBEB1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3" y="541692"/>
            <a:ext cx="914400" cy="619125"/>
          </a:xfrm>
          <a:prstGeom prst="rect">
            <a:avLst/>
          </a:prstGeom>
          <a:solidFill>
            <a:srgbClr val="F4F4F4"/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2E3594F-562A-40DF-AED9-4AE381BCF310}"/>
              </a:ext>
            </a:extLst>
          </p:cNvPr>
          <p:cNvGrpSpPr/>
          <p:nvPr/>
        </p:nvGrpSpPr>
        <p:grpSpPr>
          <a:xfrm>
            <a:off x="2802384" y="1953087"/>
            <a:ext cx="6818052" cy="4039341"/>
            <a:chOff x="1278384" y="1953086"/>
            <a:chExt cx="6818052" cy="40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278384" y="1953086"/>
              <a:ext cx="6818052" cy="4039341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847D06-D563-4526-A998-778295B2F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3" r="13412"/>
            <a:stretch/>
          </p:blipFill>
          <p:spPr>
            <a:xfrm>
              <a:off x="1562470" y="2078544"/>
              <a:ext cx="4145321" cy="3691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76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8127DE-F8CD-464D-8305-EBACBEB1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076" y="43539"/>
            <a:ext cx="914400" cy="619125"/>
          </a:xfrm>
          <a:prstGeom prst="rect">
            <a:avLst/>
          </a:prstGeom>
          <a:solidFill>
            <a:srgbClr val="F4F4F4"/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E597D31-C1E1-4294-BE52-B5D8D1BBC600}"/>
              </a:ext>
            </a:extLst>
          </p:cNvPr>
          <p:cNvGrpSpPr/>
          <p:nvPr/>
        </p:nvGrpSpPr>
        <p:grpSpPr>
          <a:xfrm>
            <a:off x="1808085" y="1086506"/>
            <a:ext cx="9857173" cy="5482969"/>
            <a:chOff x="1808085" y="1086506"/>
            <a:chExt cx="9857173" cy="54829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808085" y="1086506"/>
              <a:ext cx="9857173" cy="5482969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ED8113-12F8-433F-9820-C37E4C7EB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099" y="1270170"/>
              <a:ext cx="8249801" cy="5115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672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604703-2A8F-4299-9182-EBF3006F7E29}"/>
              </a:ext>
            </a:extLst>
          </p:cNvPr>
          <p:cNvGrpSpPr/>
          <p:nvPr/>
        </p:nvGrpSpPr>
        <p:grpSpPr>
          <a:xfrm>
            <a:off x="1026849" y="1160817"/>
            <a:ext cx="10718307" cy="5009164"/>
            <a:chOff x="1026849" y="1160817"/>
            <a:chExt cx="10718307" cy="5009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1026849" y="1160817"/>
              <a:ext cx="10718307" cy="5009164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792184-F245-400E-9CF6-60098A8FA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4"/>
            <a:stretch/>
          </p:blipFill>
          <p:spPr>
            <a:xfrm>
              <a:off x="1207620" y="1315620"/>
              <a:ext cx="8249801" cy="4699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8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8EAD40-9908-4121-AACA-50A1C17B54D2}"/>
              </a:ext>
            </a:extLst>
          </p:cNvPr>
          <p:cNvGrpSpPr/>
          <p:nvPr/>
        </p:nvGrpSpPr>
        <p:grpSpPr>
          <a:xfrm>
            <a:off x="796030" y="2102108"/>
            <a:ext cx="7362548" cy="2653783"/>
            <a:chOff x="796030" y="2102108"/>
            <a:chExt cx="7362548" cy="26537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F3B22-290C-4D7D-82F5-A3DBA65CD68F}"/>
                </a:ext>
              </a:extLst>
            </p:cNvPr>
            <p:cNvSpPr/>
            <p:nvPr/>
          </p:nvSpPr>
          <p:spPr>
            <a:xfrm>
              <a:off x="796030" y="2102108"/>
              <a:ext cx="7362548" cy="2653783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C04609-392B-47C4-BFD1-5E9F5F1A2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76" y="2180107"/>
              <a:ext cx="5087624" cy="2497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66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3B22-290C-4D7D-82F5-A3DBA65CD68F}"/>
              </a:ext>
            </a:extLst>
          </p:cNvPr>
          <p:cNvSpPr/>
          <p:nvPr/>
        </p:nvSpPr>
        <p:spPr>
          <a:xfrm>
            <a:off x="547455" y="791280"/>
            <a:ext cx="11108926" cy="5275439"/>
          </a:xfrm>
          <a:prstGeom prst="rect">
            <a:avLst/>
          </a:prstGeom>
          <a:noFill/>
          <a:ln w="3175"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CDD9A-2F14-4C6B-9950-DD5314195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1" y="871179"/>
            <a:ext cx="8249801" cy="51156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2ACCA40-BF5E-48ED-AE22-C951A92B49D7}"/>
              </a:ext>
            </a:extLst>
          </p:cNvPr>
          <p:cNvGrpSpPr/>
          <p:nvPr/>
        </p:nvGrpSpPr>
        <p:grpSpPr>
          <a:xfrm>
            <a:off x="541537" y="791280"/>
            <a:ext cx="11108926" cy="5275439"/>
            <a:chOff x="541537" y="791280"/>
            <a:chExt cx="11108926" cy="52754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10B2A-0F3D-42BC-B6D1-A640E8E359B0}"/>
                </a:ext>
              </a:extLst>
            </p:cNvPr>
            <p:cNvSpPr/>
            <p:nvPr/>
          </p:nvSpPr>
          <p:spPr>
            <a:xfrm>
              <a:off x="541537" y="791280"/>
              <a:ext cx="11108926" cy="5275439"/>
            </a:xfrm>
            <a:prstGeom prst="rect">
              <a:avLst/>
            </a:prstGeom>
            <a:noFill/>
            <a:ln w="3175"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864C22-18B0-42E2-ADEE-F6356E132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83" y="871179"/>
              <a:ext cx="8249801" cy="5115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46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4</cp:revision>
  <dcterms:created xsi:type="dcterms:W3CDTF">2021-04-23T15:39:17Z</dcterms:created>
  <dcterms:modified xsi:type="dcterms:W3CDTF">2021-04-23T17:13:00Z</dcterms:modified>
</cp:coreProperties>
</file>