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5F8-1B34-4EE5-A95A-9B2AAC9135C0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875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5F8-1B34-4EE5-A95A-9B2AAC9135C0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891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5F8-1B34-4EE5-A95A-9B2AAC9135C0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418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5F8-1B34-4EE5-A95A-9B2AAC9135C0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542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5F8-1B34-4EE5-A95A-9B2AAC9135C0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292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5F8-1B34-4EE5-A95A-9B2AAC9135C0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46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5F8-1B34-4EE5-A95A-9B2AAC9135C0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965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5F8-1B34-4EE5-A95A-9B2AAC9135C0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775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5F8-1B34-4EE5-A95A-9B2AAC9135C0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122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5F8-1B34-4EE5-A95A-9B2AAC9135C0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653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5F8-1B34-4EE5-A95A-9B2AAC9135C0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547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6E5F8-1B34-4EE5-A95A-9B2AAC9135C0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789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480969" y="1818042"/>
            <a:ext cx="9144000" cy="1315403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Japán technológia</a:t>
            </a:r>
            <a:endParaRPr lang="hu-HU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717638" y="4797910"/>
            <a:ext cx="1402080" cy="943984"/>
          </a:xfrm>
        </p:spPr>
        <p:txBody>
          <a:bodyPr/>
          <a:lstStyle/>
          <a:p>
            <a:r>
              <a:rPr lang="hu-HU" dirty="0" smtClean="0">
                <a:hlinkClick r:id="rId2" action="ppaction://hlinksldjump"/>
              </a:rPr>
              <a:t>1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4695712" y="4797910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hlinkClick r:id="rId3" action="ppaction://hlinksldjump"/>
              </a:rPr>
              <a:t>2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7121562" y="4797910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hlinkClick r:id="rId4" action="ppaction://hlinksldjump"/>
              </a:rPr>
              <a:t>3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9316122" y="4797910"/>
            <a:ext cx="191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hlinkClick r:id="rId5" action="ppaction://hlinksldjump"/>
              </a:rPr>
              <a:t>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28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Robotika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014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Vasút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62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524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401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</Words>
  <Application>Microsoft Office PowerPoint</Application>
  <PresentationFormat>Szélesvásznú</PresentationFormat>
  <Paragraphs>7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Book Antiqua</vt:lpstr>
      <vt:lpstr>Calibri</vt:lpstr>
      <vt:lpstr>Calibri Light</vt:lpstr>
      <vt:lpstr>Office-téma</vt:lpstr>
      <vt:lpstr>Japán technológia</vt:lpstr>
      <vt:lpstr>Robotika</vt:lpstr>
      <vt:lpstr>Vasút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Japán technológia</dc:title>
  <dc:creator>Tardos Julianna Orsolya</dc:creator>
  <cp:lastModifiedBy>Tardos Julianna Orsolya</cp:lastModifiedBy>
  <cp:revision>3</cp:revision>
  <dcterms:created xsi:type="dcterms:W3CDTF">2022-09-12T12:01:37Z</dcterms:created>
  <dcterms:modified xsi:type="dcterms:W3CDTF">2022-09-12T12:13:26Z</dcterms:modified>
</cp:coreProperties>
</file>