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1" d="100"/>
          <a:sy n="81" d="100"/>
        </p:scale>
        <p:origin x="50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5F8-1B34-4EE5-A95A-9B2AAC9135C0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99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5F8-1B34-4EE5-A95A-9B2AAC9135C0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390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5F8-1B34-4EE5-A95A-9B2AAC9135C0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628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5F8-1B34-4EE5-A95A-9B2AAC9135C0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8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5F8-1B34-4EE5-A95A-9B2AAC9135C0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095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5F8-1B34-4EE5-A95A-9B2AAC9135C0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68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5F8-1B34-4EE5-A95A-9B2AAC9135C0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695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5F8-1B34-4EE5-A95A-9B2AAC9135C0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26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5F8-1B34-4EE5-A95A-9B2AAC9135C0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596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5F8-1B34-4EE5-A95A-9B2AAC9135C0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962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5F8-1B34-4EE5-A95A-9B2AAC9135C0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739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F46E5F8-1B34-4EE5-A95A-9B2AAC9135C0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0123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tazgatok.hu/andras/3846/japan-munka-megszallottsag-technologia-wc/" TargetMode="External"/><Relationship Id="rId2" Type="http://schemas.openxmlformats.org/officeDocument/2006/relationships/hyperlink" Target="https://www.divehardtours.com/japan-utazas-tomegkozleked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u.wikipedia.org/wiki/Jap%C3%A1n_robotika" TargetMode="External"/><Relationship Id="rId4" Type="http://schemas.openxmlformats.org/officeDocument/2006/relationships/hyperlink" Target="https://hu.wikipedia.org/wiki/Jap%C3%A1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116834" y="2422711"/>
            <a:ext cx="7958331" cy="1077229"/>
          </a:xfrm>
        </p:spPr>
        <p:txBody>
          <a:bodyPr>
            <a:noAutofit/>
          </a:bodyPr>
          <a:lstStyle/>
          <a:p>
            <a:pPr algn="ctr"/>
            <a:r>
              <a:rPr lang="hu-HU" sz="7200" dirty="0">
                <a:latin typeface="Garamond" panose="02020404030301010803" pitchFamily="18" charset="0"/>
              </a:rPr>
              <a:t>Japán technológia</a:t>
            </a:r>
          </a:p>
        </p:txBody>
      </p:sp>
    </p:spTree>
    <p:extLst>
      <p:ext uri="{BB962C8B-B14F-4D97-AF65-F5344CB8AC3E}">
        <p14:creationId xmlns:p14="http://schemas.microsoft.com/office/powerpoint/2010/main" val="161524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64985" y="895452"/>
            <a:ext cx="4736640" cy="1077229"/>
          </a:xfrm>
        </p:spPr>
        <p:txBody>
          <a:bodyPr>
            <a:normAutofit/>
          </a:bodyPr>
          <a:lstStyle/>
          <a:p>
            <a:pPr algn="ctr"/>
            <a:r>
              <a:rPr lang="hu-HU" sz="4000" dirty="0">
                <a:latin typeface="Georgia" panose="02040502050405020303" pitchFamily="18" charset="0"/>
              </a:rPr>
              <a:t>Fejlődése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2214709" y="2055137"/>
            <a:ext cx="7382337" cy="3194282"/>
          </a:xfrm>
        </p:spPr>
        <p:txBody>
          <a:bodyPr>
            <a:normAutofit/>
          </a:bodyPr>
          <a:lstStyle/>
          <a:p>
            <a:r>
              <a:rPr lang="hu-HU" sz="2400" dirty="0">
                <a:latin typeface="Bahnschrift SemiLight" panose="020B0502040204020203" pitchFamily="34" charset="0"/>
              </a:rPr>
              <a:t>Második világháború után</a:t>
            </a:r>
          </a:p>
          <a:p>
            <a:r>
              <a:rPr lang="hu-HU" sz="2400" dirty="0">
                <a:latin typeface="Bahnschrift SemiLight" panose="020B0502040204020203" pitchFamily="34" charset="0"/>
              </a:rPr>
              <a:t>Járműtechnika, fogyasztói elektronika,</a:t>
            </a:r>
          </a:p>
          <a:p>
            <a:r>
              <a:rPr lang="hu-HU" sz="2400" dirty="0">
                <a:latin typeface="Bahnschrift SemiLight" panose="020B0502040204020203" pitchFamily="34" charset="0"/>
              </a:rPr>
              <a:t>Robotika és orvosi eszközök, űrkutatás</a:t>
            </a:r>
          </a:p>
        </p:txBody>
      </p:sp>
    </p:spTree>
    <p:extLst>
      <p:ext uri="{BB962C8B-B14F-4D97-AF65-F5344CB8AC3E}">
        <p14:creationId xmlns:p14="http://schemas.microsoft.com/office/powerpoint/2010/main" val="12640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303355" y="2332774"/>
            <a:ext cx="7796540" cy="3997828"/>
          </a:xfrm>
        </p:spPr>
        <p:txBody>
          <a:bodyPr/>
          <a:lstStyle/>
          <a:p>
            <a:r>
              <a:rPr lang="hu-HU" sz="2400" dirty="0"/>
              <a:t>2012-ben 99 milliárd értékű robotot szállított</a:t>
            </a:r>
          </a:p>
          <a:p>
            <a:r>
              <a:rPr lang="hu-HU" sz="2400" dirty="0"/>
              <a:t>A világ vezető robot nemzetének nevezik</a:t>
            </a:r>
          </a:p>
          <a:p>
            <a:r>
              <a:rPr lang="hu-HU" sz="2400" dirty="0">
                <a:latin typeface="Arial" panose="020B0604020202020204" pitchFamily="34" charset="0"/>
              </a:rPr>
              <a:t>K</a:t>
            </a:r>
            <a:r>
              <a:rPr lang="hu-HU" sz="2400" b="0" i="0" dirty="0">
                <a:effectLst/>
                <a:latin typeface="Arial" panose="020B0604020202020204" pitchFamily="34" charset="0"/>
              </a:rPr>
              <a:t>örülbelül negyedmilliónyi ipari robotmunkást foglalkoztat</a:t>
            </a:r>
            <a:endParaRPr lang="hu-HU" sz="2400" dirty="0"/>
          </a:p>
          <a:p>
            <a:endParaRPr lang="hu-HU" dirty="0"/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2F24A1B1-E7A8-0563-CDD6-11274ACB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985" y="895452"/>
            <a:ext cx="4736640" cy="1077229"/>
          </a:xfrm>
        </p:spPr>
        <p:txBody>
          <a:bodyPr>
            <a:normAutofit/>
          </a:bodyPr>
          <a:lstStyle/>
          <a:p>
            <a:pPr algn="ctr"/>
            <a:r>
              <a:rPr lang="hu-HU" sz="4000" dirty="0">
                <a:latin typeface="Georgia" panose="02040502050405020303" pitchFamily="18" charset="0"/>
              </a:rPr>
              <a:t>Robotika</a:t>
            </a:r>
          </a:p>
        </p:txBody>
      </p:sp>
    </p:spTree>
    <p:extLst>
      <p:ext uri="{BB962C8B-B14F-4D97-AF65-F5344CB8AC3E}">
        <p14:creationId xmlns:p14="http://schemas.microsoft.com/office/powerpoint/2010/main" val="2537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197730" y="1257708"/>
            <a:ext cx="7796540" cy="3988642"/>
          </a:xfrm>
        </p:spPr>
        <p:txBody>
          <a:bodyPr/>
          <a:lstStyle/>
          <a:p>
            <a:r>
              <a:rPr lang="hu-HU" sz="2400" dirty="0"/>
              <a:t>Honda, Sony, Fujitsu, Toyota</a:t>
            </a:r>
          </a:p>
          <a:p>
            <a:pPr marL="0" indent="0">
              <a:buNone/>
            </a:pPr>
            <a:endParaRPr lang="hu-HU" sz="2400" dirty="0"/>
          </a:p>
          <a:p>
            <a:pPr marL="0" indent="0">
              <a:buNone/>
            </a:pPr>
            <a:r>
              <a:rPr lang="hu-HU" sz="2400" dirty="0"/>
              <a:t>	</a:t>
            </a:r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7591AF9E-E099-B6E0-5296-8F6A79D5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108" y="904756"/>
            <a:ext cx="4736640" cy="1077229"/>
          </a:xfrm>
        </p:spPr>
        <p:txBody>
          <a:bodyPr>
            <a:normAutofit/>
          </a:bodyPr>
          <a:lstStyle/>
          <a:p>
            <a:pPr algn="ctr"/>
            <a:r>
              <a:rPr lang="hu-HU" sz="4000" dirty="0">
                <a:latin typeface="Georgia" panose="02040502050405020303" pitchFamily="18" charset="0"/>
              </a:rPr>
              <a:t>Főbb gyártók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CBAB08FF-DFDF-434A-0D47-ABF3D55FFE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1" t="5412" r="10334" b="13193"/>
          <a:stretch/>
        </p:blipFill>
        <p:spPr>
          <a:xfrm>
            <a:off x="2040143" y="1981985"/>
            <a:ext cx="8111713" cy="4477529"/>
          </a:xfrm>
          <a:prstGeom prst="rect">
            <a:avLst/>
          </a:prstGeom>
        </p:spPr>
      </p:pic>
      <p:pic>
        <p:nvPicPr>
          <p:cNvPr id="10" name="Kép 9" descr="A képen beltéri, szerszám, rendetlen látható&#10;&#10;Automatikusan generált leírás">
            <a:extLst>
              <a:ext uri="{FF2B5EF4-FFF2-40B4-BE49-F238E27FC236}">
                <a16:creationId xmlns:a16="http://schemas.microsoft.com/office/drawing/2014/main" id="{852F1887-7BA4-994E-2FC2-449F2CC33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106" y="2555870"/>
            <a:ext cx="5782765" cy="3238348"/>
          </a:xfrm>
          <a:prstGeom prst="rect">
            <a:avLst/>
          </a:prstGeom>
        </p:spPr>
      </p:pic>
      <p:pic>
        <p:nvPicPr>
          <p:cNvPr id="12" name="Kép 11" descr="A képen szöveg, emlősök látható">
            <a:extLst>
              <a:ext uri="{FF2B5EF4-FFF2-40B4-BE49-F238E27FC236}">
                <a16:creationId xmlns:a16="http://schemas.microsoft.com/office/drawing/2014/main" id="{849B2E1E-67E8-54E9-0695-1B75E3AACE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" t="2719" r="4146" b="11142"/>
          <a:stretch/>
        </p:blipFill>
        <p:spPr>
          <a:xfrm>
            <a:off x="2787477" y="2555870"/>
            <a:ext cx="6617046" cy="3546726"/>
          </a:xfrm>
          <a:prstGeom prst="rect">
            <a:avLst/>
          </a:prstGeom>
        </p:spPr>
      </p:pic>
      <p:pic>
        <p:nvPicPr>
          <p:cNvPr id="13" name="Kép 12" descr="ábra Távirányítós robot MHI-MEISTeR.  Ennek a robotnak a fejlesztését a Természeti Erőforrások és Energia Ügynökség megbízásából az IRID, a fejlesztés egy részét pedig a Mitsubishi Heavy Industries végezte, amely az IRID tagja.">
            <a:extLst>
              <a:ext uri="{FF2B5EF4-FFF2-40B4-BE49-F238E27FC236}">
                <a16:creationId xmlns:a16="http://schemas.microsoft.com/office/drawing/2014/main" id="{5AD71C89-5488-90F0-D9BE-FB237AC57C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106" y="2087630"/>
            <a:ext cx="5688318" cy="4266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Kép 13" descr="ábra A mester manipulátorokat kezelő sebész">
            <a:extLst>
              <a:ext uri="{FF2B5EF4-FFF2-40B4-BE49-F238E27FC236}">
                <a16:creationId xmlns:a16="http://schemas.microsoft.com/office/drawing/2014/main" id="{66C85FE1-9A6F-F320-0C68-6E2C2AF3C4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285" y="1861668"/>
            <a:ext cx="7099427" cy="4718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88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Átlagosan : 18mp késéssel</a:t>
            </a:r>
          </a:p>
          <a:p>
            <a:r>
              <a:rPr lang="hu-HU" dirty="0"/>
              <a:t>Földrengés és tájfun biztosak</a:t>
            </a:r>
          </a:p>
          <a:p>
            <a:r>
              <a:rPr lang="hu-HU" dirty="0"/>
              <a:t>Hagyományos vasút - 443km/h </a:t>
            </a:r>
          </a:p>
          <a:p>
            <a:r>
              <a:rPr lang="hu-HU" dirty="0"/>
              <a:t>Mágnesvasút – 580km/h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15335E79-6728-331C-DD1D-A19639799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985" y="895452"/>
            <a:ext cx="4736640" cy="1077229"/>
          </a:xfrm>
        </p:spPr>
        <p:txBody>
          <a:bodyPr>
            <a:normAutofit/>
          </a:bodyPr>
          <a:lstStyle/>
          <a:p>
            <a:pPr algn="ctr"/>
            <a:r>
              <a:rPr lang="hu-HU" sz="4000" dirty="0">
                <a:latin typeface="Georgia" panose="02040502050405020303" pitchFamily="18" charset="0"/>
              </a:rPr>
              <a:t>Járműtechnika</a:t>
            </a:r>
          </a:p>
        </p:txBody>
      </p:sp>
    </p:spTree>
    <p:extLst>
      <p:ext uri="{BB962C8B-B14F-4D97-AF65-F5344CB8AC3E}">
        <p14:creationId xmlns:p14="http://schemas.microsoft.com/office/powerpoint/2010/main" val="320030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2253C6-85F1-E381-1B2C-2AD453549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248587" cy="3615353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hlinkClick r:id="rId2"/>
              </a:rPr>
              <a:t>https://www.divehardtours.com/japan-utazas-tomegkozlekedes</a:t>
            </a:r>
            <a:endParaRPr lang="hu-HU" dirty="0"/>
          </a:p>
          <a:p>
            <a:pPr marL="0" indent="0">
              <a:buNone/>
            </a:pPr>
            <a:r>
              <a:rPr lang="hu-HU" dirty="0">
                <a:hlinkClick r:id="rId3"/>
              </a:rPr>
              <a:t>https://utazgatok.hu/andras/3846/japan-munka-megszallottsag-technologia-wc/</a:t>
            </a:r>
            <a:endParaRPr lang="hu-HU" dirty="0"/>
          </a:p>
          <a:p>
            <a:pPr marL="0" indent="0">
              <a:buNone/>
            </a:pPr>
            <a:r>
              <a:rPr lang="hu-HU" dirty="0">
                <a:hlinkClick r:id="rId4"/>
              </a:rPr>
              <a:t>https://hu.wikipedia.org/wiki/Jap%C3%A1n</a:t>
            </a:r>
            <a:endParaRPr lang="hu-HU" dirty="0"/>
          </a:p>
          <a:p>
            <a:pPr marL="0" indent="0">
              <a:buNone/>
            </a:pPr>
            <a:r>
              <a:rPr lang="hu-HU" dirty="0">
                <a:hlinkClick r:id="rId5"/>
              </a:rPr>
              <a:t>https://hu.wikipedia.org/wiki/Jap%C3%A1n_robotika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08A154F3-A28C-F056-E5EA-81DD2931F709}"/>
              </a:ext>
            </a:extLst>
          </p:cNvPr>
          <p:cNvSpPr txBox="1">
            <a:spLocks/>
          </p:cNvSpPr>
          <p:nvPr/>
        </p:nvSpPr>
        <p:spPr>
          <a:xfrm>
            <a:off x="1464985" y="895452"/>
            <a:ext cx="4736640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4000" dirty="0">
                <a:latin typeface="Georgia" panose="02040502050405020303" pitchFamily="18" charset="0"/>
              </a:rPr>
              <a:t>Források:</a:t>
            </a:r>
          </a:p>
        </p:txBody>
      </p:sp>
    </p:spTree>
    <p:extLst>
      <p:ext uri="{BB962C8B-B14F-4D97-AF65-F5344CB8AC3E}">
        <p14:creationId xmlns:p14="http://schemas.microsoft.com/office/powerpoint/2010/main" val="1826703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D3D449B6-C58F-A2DE-812F-A85573857D61}"/>
              </a:ext>
            </a:extLst>
          </p:cNvPr>
          <p:cNvSpPr txBox="1">
            <a:spLocks/>
          </p:cNvSpPr>
          <p:nvPr/>
        </p:nvSpPr>
        <p:spPr>
          <a:xfrm>
            <a:off x="3026037" y="2708829"/>
            <a:ext cx="6139926" cy="14403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6000" dirty="0">
                <a:latin typeface="Georgia" panose="02040502050405020303" pitchFamily="18" charset="0"/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238096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115</TotalTime>
  <Words>125</Words>
  <Application>Microsoft Office PowerPoint</Application>
  <PresentationFormat>Szélesvásznú</PresentationFormat>
  <Paragraphs>24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5" baseType="lpstr">
      <vt:lpstr>Arial</vt:lpstr>
      <vt:lpstr>Bahnschrift SemiLight</vt:lpstr>
      <vt:lpstr>Garamond</vt:lpstr>
      <vt:lpstr>Georgia</vt:lpstr>
      <vt:lpstr>MS Shell Dlg 2</vt:lpstr>
      <vt:lpstr>Wingdings</vt:lpstr>
      <vt:lpstr>Wingdings 3</vt:lpstr>
      <vt:lpstr>Madison</vt:lpstr>
      <vt:lpstr>Japán technológia</vt:lpstr>
      <vt:lpstr>Fejlődése</vt:lpstr>
      <vt:lpstr>Robotika</vt:lpstr>
      <vt:lpstr>Főbb gyártók</vt:lpstr>
      <vt:lpstr>Járműtechnika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Japán technológia</dc:title>
  <dc:creator>Tardos Julianna Orsolya</dc:creator>
  <cp:lastModifiedBy>Tardos Julianna Orsolya</cp:lastModifiedBy>
  <cp:revision>7</cp:revision>
  <dcterms:created xsi:type="dcterms:W3CDTF">2022-09-12T12:01:37Z</dcterms:created>
  <dcterms:modified xsi:type="dcterms:W3CDTF">2022-09-27T14:24:58Z</dcterms:modified>
</cp:coreProperties>
</file>