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59" d="100"/>
          <a:sy n="59" d="100"/>
        </p:scale>
        <p:origin x="37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6E5F8-1B34-4EE5-A95A-9B2AAC9135C0}" type="datetimeFigureOut">
              <a:rPr lang="hu-HU" smtClean="0"/>
              <a:t>2022.09.12.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9F63E-6CAF-491C-A847-63872465296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58756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6E5F8-1B34-4EE5-A95A-9B2AAC9135C0}" type="datetimeFigureOut">
              <a:rPr lang="hu-HU" smtClean="0"/>
              <a:t>2022.09.12.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9F63E-6CAF-491C-A847-63872465296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38917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6E5F8-1B34-4EE5-A95A-9B2AAC9135C0}" type="datetimeFigureOut">
              <a:rPr lang="hu-HU" smtClean="0"/>
              <a:t>2022.09.12.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9F63E-6CAF-491C-A847-63872465296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4189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6E5F8-1B34-4EE5-A95A-9B2AAC9135C0}" type="datetimeFigureOut">
              <a:rPr lang="hu-HU" smtClean="0"/>
              <a:t>2022.09.12.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9F63E-6CAF-491C-A847-63872465296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85426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6E5F8-1B34-4EE5-A95A-9B2AAC9135C0}" type="datetimeFigureOut">
              <a:rPr lang="hu-HU" smtClean="0"/>
              <a:t>2022.09.12.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9F63E-6CAF-491C-A847-63872465296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32924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6E5F8-1B34-4EE5-A95A-9B2AAC9135C0}" type="datetimeFigureOut">
              <a:rPr lang="hu-HU" smtClean="0"/>
              <a:t>2022.09.12.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9F63E-6CAF-491C-A847-63872465296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5469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6E5F8-1B34-4EE5-A95A-9B2AAC9135C0}" type="datetimeFigureOut">
              <a:rPr lang="hu-HU" smtClean="0"/>
              <a:t>2022.09.12.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9F63E-6CAF-491C-A847-63872465296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89652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6E5F8-1B34-4EE5-A95A-9B2AAC9135C0}" type="datetimeFigureOut">
              <a:rPr lang="hu-HU" smtClean="0"/>
              <a:t>2022.09.12.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9F63E-6CAF-491C-A847-63872465296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57758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6E5F8-1B34-4EE5-A95A-9B2AAC9135C0}" type="datetimeFigureOut">
              <a:rPr lang="hu-HU" smtClean="0"/>
              <a:t>2022.09.12.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9F63E-6CAF-491C-A847-63872465296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01222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6E5F8-1B34-4EE5-A95A-9B2AAC9135C0}" type="datetimeFigureOut">
              <a:rPr lang="hu-HU" smtClean="0"/>
              <a:t>2022.09.12.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9F63E-6CAF-491C-A847-63872465296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96537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6E5F8-1B34-4EE5-A95A-9B2AAC9135C0}" type="datetimeFigureOut">
              <a:rPr lang="hu-HU" smtClean="0"/>
              <a:t>2022.09.12.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9F63E-6CAF-491C-A847-63872465296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75473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6E5F8-1B34-4EE5-A95A-9B2AAC9135C0}" type="datetimeFigureOut">
              <a:rPr lang="hu-HU" smtClean="0"/>
              <a:t>2022.09.12.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9F63E-6CAF-491C-A847-63872465296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17891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smtClean="0"/>
              <a:t>Japán technológia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1282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Szélesvásznú</PresentationFormat>
  <Paragraphs>1</Paragraphs>
  <Slides>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Office-téma</vt:lpstr>
      <vt:lpstr>Japán technológia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Japán technológia</dc:title>
  <dc:creator>Tardos Julianna Orsolya</dc:creator>
  <cp:lastModifiedBy>Tardos Julianna Orsolya</cp:lastModifiedBy>
  <cp:revision>1</cp:revision>
  <dcterms:created xsi:type="dcterms:W3CDTF">2022-09-12T12:01:37Z</dcterms:created>
  <dcterms:modified xsi:type="dcterms:W3CDTF">2022-09-12T12:01:53Z</dcterms:modified>
</cp:coreProperties>
</file>