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5F8-1B34-4EE5-A95A-9B2AAC9135C0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9FA9F63E-6CAF-491C-A847-638724652965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99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5F8-1B34-4EE5-A95A-9B2AAC9135C0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F63E-6CAF-491C-A847-6387246529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390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5F8-1B34-4EE5-A95A-9B2AAC9135C0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F63E-6CAF-491C-A847-6387246529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628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5F8-1B34-4EE5-A95A-9B2AAC9135C0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F63E-6CAF-491C-A847-638724652965}" type="slidenum">
              <a:rPr lang="hu-HU" smtClean="0"/>
              <a:t>‹#›</a:t>
            </a:fld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8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5F8-1B34-4EE5-A95A-9B2AAC9135C0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F63E-6CAF-491C-A847-6387246529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095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5F8-1B34-4EE5-A95A-9B2AAC9135C0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F63E-6CAF-491C-A847-638724652965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68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5F8-1B34-4EE5-A95A-9B2AAC9135C0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F63E-6CAF-491C-A847-6387246529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695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5F8-1B34-4EE5-A95A-9B2AAC9135C0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F63E-6CAF-491C-A847-638724652965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26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5F8-1B34-4EE5-A95A-9B2AAC9135C0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F63E-6CAF-491C-A847-6387246529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596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5F8-1B34-4EE5-A95A-9B2AAC9135C0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F63E-6CAF-491C-A847-6387246529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962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5F8-1B34-4EE5-A95A-9B2AAC9135C0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F63E-6CAF-491C-A847-6387246529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739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F46E5F8-1B34-4EE5-A95A-9B2AAC9135C0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9F63E-6CAF-491C-A847-638724652965}" type="slidenum">
              <a:rPr lang="hu-HU" smtClean="0"/>
              <a:t>‹#›</a:t>
            </a:fld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01238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90016" y="1734648"/>
            <a:ext cx="7958331" cy="1077229"/>
          </a:xfrm>
        </p:spPr>
        <p:txBody>
          <a:bodyPr>
            <a:noAutofit/>
          </a:bodyPr>
          <a:lstStyle/>
          <a:p>
            <a:pPr algn="ctr"/>
            <a:r>
              <a:rPr lang="hu-HU" sz="7200" dirty="0" smtClean="0">
                <a:latin typeface="Garamond" panose="02020404030301010803" pitchFamily="18" charset="0"/>
              </a:rPr>
              <a:t>Japán technológia</a:t>
            </a:r>
            <a:endParaRPr lang="hu-HU" sz="7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24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28928" y="795864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hu-HU" sz="4000" dirty="0" smtClean="0">
                <a:latin typeface="Georgia" panose="02040502050405020303" pitchFamily="18" charset="0"/>
              </a:rPr>
              <a:t>Tudomány és technológia</a:t>
            </a:r>
            <a:endParaRPr lang="hu-HU" sz="4000" dirty="0">
              <a:latin typeface="Georgia" panose="02040502050405020303" pitchFamily="18" charset="0"/>
            </a:endParaRP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2176191" y="1873093"/>
            <a:ext cx="7382337" cy="4324300"/>
          </a:xfrm>
        </p:spPr>
        <p:txBody>
          <a:bodyPr>
            <a:normAutofit/>
          </a:bodyPr>
          <a:lstStyle/>
          <a:p>
            <a:r>
              <a:rPr lang="hu-HU" sz="2400" dirty="0" smtClean="0">
                <a:latin typeface="Bahnschrift SemiLight" panose="020B0502040204020203" pitchFamily="34" charset="0"/>
              </a:rPr>
              <a:t>Második világháború után</a:t>
            </a:r>
          </a:p>
          <a:p>
            <a:r>
              <a:rPr lang="hu-HU" sz="2400" dirty="0" smtClean="0">
                <a:latin typeface="Bahnschrift SemiLight" panose="020B0502040204020203" pitchFamily="34" charset="0"/>
              </a:rPr>
              <a:t>Járműtechnika, fogyasztói elektronika,</a:t>
            </a:r>
          </a:p>
          <a:p>
            <a:r>
              <a:rPr lang="hu-HU" sz="2400" dirty="0" smtClean="0">
                <a:latin typeface="Bahnschrift SemiLight" panose="020B0502040204020203" pitchFamily="34" charset="0"/>
              </a:rPr>
              <a:t> Robotika és orvosi eszközök, űrkutatás</a:t>
            </a:r>
            <a:endParaRPr lang="hu-HU" sz="24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0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Nukleáris energia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3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Robotika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világ </a:t>
            </a:r>
            <a:r>
              <a:rPr lang="hu-HU" dirty="0"/>
              <a:t>vezető </a:t>
            </a:r>
            <a:r>
              <a:rPr lang="hu-HU" dirty="0" smtClean="0"/>
              <a:t>robot nemzetének nevezik</a:t>
            </a:r>
          </a:p>
          <a:p>
            <a:r>
              <a:rPr lang="hu-HU" dirty="0" smtClean="0"/>
              <a:t>3,4 milliárd yen () értéjű robotot szállított 2012-ben</a:t>
            </a:r>
          </a:p>
        </p:txBody>
      </p:sp>
    </p:spTree>
    <p:extLst>
      <p:ext uri="{BB962C8B-B14F-4D97-AF65-F5344CB8AC3E}">
        <p14:creationId xmlns:p14="http://schemas.microsoft.com/office/powerpoint/2010/main" val="31488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Orvos tudomány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030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40</TotalTime>
  <Words>39</Words>
  <Application>Microsoft Office PowerPoint</Application>
  <PresentationFormat>Szélesvásznú</PresentationFormat>
  <Paragraphs>10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3" baseType="lpstr">
      <vt:lpstr>Arial</vt:lpstr>
      <vt:lpstr>Bahnschrift SemiLight</vt:lpstr>
      <vt:lpstr>Garamond</vt:lpstr>
      <vt:lpstr>Georgia</vt:lpstr>
      <vt:lpstr>MS Shell Dlg 2</vt:lpstr>
      <vt:lpstr>Wingdings</vt:lpstr>
      <vt:lpstr>Wingdings 3</vt:lpstr>
      <vt:lpstr>Madison</vt:lpstr>
      <vt:lpstr>Japán technológia</vt:lpstr>
      <vt:lpstr>Tudomány és technológia</vt:lpstr>
      <vt:lpstr>Nukleáris energia</vt:lpstr>
      <vt:lpstr>Robotika</vt:lpstr>
      <vt:lpstr>Orvos tudomány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Japán technológia</dc:title>
  <dc:creator>Tardos Julianna Orsolya</dc:creator>
  <cp:lastModifiedBy>Tardos Julianna Orsolya</cp:lastModifiedBy>
  <cp:revision>6</cp:revision>
  <dcterms:created xsi:type="dcterms:W3CDTF">2022-09-12T12:01:37Z</dcterms:created>
  <dcterms:modified xsi:type="dcterms:W3CDTF">2022-09-19T12:13:14Z</dcterms:modified>
</cp:coreProperties>
</file>