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ermanent Marker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5" Type="http://schemas.openxmlformats.org/officeDocument/2006/relationships/image" Target="../media/image0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2.gif"/><Relationship Id="rId5" Type="http://schemas.openxmlformats.org/officeDocument/2006/relationships/image" Target="../media/image0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Relationship Id="rId6" Type="http://schemas.openxmlformats.org/officeDocument/2006/relationships/image" Target="../media/image00.png"/><Relationship Id="rId7" Type="http://schemas.openxmlformats.org/officeDocument/2006/relationships/image" Target="../media/image07.png"/><Relationship Id="rId8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" y="619375"/>
            <a:ext cx="9093124" cy="3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325" y="2699675"/>
            <a:ext cx="1874193" cy="1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701900" y="879700"/>
            <a:ext cx="32583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   </a:t>
            </a:r>
            <a:r>
              <a:rPr lang="en" sz="3600">
                <a:solidFill>
                  <a:srgbClr val="FF0000"/>
                </a:solidFill>
              </a:rPr>
              <a:t>   </a:t>
            </a: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Fighter Z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406300" y="3420950"/>
            <a:ext cx="25539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Press any SPACE to start</a:t>
            </a:r>
          </a:p>
        </p:txBody>
      </p:sp>
      <p:pic>
        <p:nvPicPr>
          <p:cNvPr descr="blink.png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200" y="3077275"/>
            <a:ext cx="1187725" cy="9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" y="619375"/>
            <a:ext cx="9093124" cy="36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858125" y="664275"/>
            <a:ext cx="5834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Choose Your Character</a:t>
            </a:r>
          </a:p>
        </p:txBody>
      </p:sp>
      <p:pic>
        <p:nvPicPr>
          <p:cNvPr descr="SSJ_Goku_sprites.gif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150" y="1263125"/>
            <a:ext cx="2830949" cy="2798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rby gif.gif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250" y="2843750"/>
            <a:ext cx="1849025" cy="12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2145350" y="1355475"/>
            <a:ext cx="167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GOKU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652575" y="1463150"/>
            <a:ext cx="1283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Kirby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" y="619375"/>
            <a:ext cx="9093124" cy="36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00" y="1023125"/>
            <a:ext cx="2702099" cy="33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717800" y="978250"/>
            <a:ext cx="2702099" cy="3323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924575" y="1310575"/>
            <a:ext cx="1409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Goku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150" y="2659575"/>
            <a:ext cx="1874193" cy="13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7342750" y="1310575"/>
            <a:ext cx="1265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Kirby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5025" y="752925"/>
            <a:ext cx="1024449" cy="1024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ink.png"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8475" y="3121475"/>
            <a:ext cx="1187725" cy="9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" y="619375"/>
            <a:ext cx="9093124" cy="368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ame over sign transparent gifs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025" y="765625"/>
            <a:ext cx="6107900" cy="29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