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E598-4660-4DE8-B888-6658EE0F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23071-2BE2-4C0F-B03A-F9216B05D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00C4-CE96-42A7-9A93-EE5C892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3787-7CC4-450B-88FA-9D2C465A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30ED-5844-48FA-9BA9-9A6358D2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8FEC-26F9-4553-AAE7-FBE36BB2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1EA9-5BA8-48E5-8B5C-4F600D78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2219-E7E3-4536-BF86-E3AE2548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D632-B626-4A54-893D-8CC99D4B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62D7-07C9-4E91-826D-E4942AD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1A7C1-7F0E-47F9-9CDD-373FE0EA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A060-1D5C-4D33-89C1-105B2F95D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F5E2-CB76-416F-A490-34AEF195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4BF2-B7AD-4F7E-A221-CEAC84B1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ED90-F7CB-4533-BA59-50783C27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F34-05E6-4D02-ABDD-97AF3CB8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C43C-F12B-4302-B50D-A5BF3583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9F39-7617-4716-B748-DB7DF5F0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01D1-E881-4D23-B5AC-F9D3E44C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9732-D05A-4B01-A3A0-63F7B81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7424-8428-4057-858C-51069069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3102-BDE3-45E5-A359-27549E27D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258B-155C-42B5-AC45-E554CD6A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C883-F474-46D2-BD28-07E212B3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5E97-015A-4973-B991-50B24282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9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8D06-AC61-4CB9-A12C-50AFD009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F8E8-906F-4A22-80C1-69B7D61EB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3A516-1743-423A-B16A-02F02CE43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1B3AD-C7C2-4E6F-92EC-2D3D4592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14AF-FF4E-491B-B1EC-A1A56098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7DA6-E6A5-42A0-AC15-98CD9C90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87B-EF13-42D4-A9D9-12EB3168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6B8F-B174-466B-9964-8BF11FE1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D7F54-BB70-4A36-A492-B17ED1EB8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A6C2A-57BE-4A9A-B485-348F19259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C2FE4-88ED-4FA0-A0D5-6BA6C825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24EF3-0F52-42AA-B055-B028DDDB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5F52B-2520-4FB2-B44E-5011BA27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3747D-5D9B-4826-96BA-2AD6A1B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639F-345B-4ED9-A45F-C8E39FC9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83419-2172-4F7C-B428-02D8F211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4E941-8915-44E0-8128-029FF7EB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19C6-744E-4A19-BC05-7E2B8BB9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12CC0-CA10-4807-AA79-2B507D31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D3DEE-5529-4EFC-AD4F-F1CDB1EF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15BC8-B3B3-43C8-8DB6-441FD49A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0330-4C41-4411-9FBA-CC5A7EED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583F-CFB8-41B5-918A-1E2C6EC6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FACB6-0A5A-4FD8-81FA-C9FB8833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9700E-C66B-4F4C-94A6-CCF375FF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1DF60-4815-4546-8CFE-B37F3FC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52B16-346E-4749-9D8F-EB451018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9257-E213-4BD7-A2AE-E776AE6A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F2C83-4935-4371-9B9A-EA06B0E5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77BF1-BA18-457B-8566-77E6D5E7C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3668-4CCA-48F1-BB2B-157EFFE9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F51C-2A09-4871-B83B-908CF4D3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9E4DE-251B-45AD-8CA0-0445BE9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0004B-9683-495D-9711-ADFC3BD7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5AF4-23C1-46F7-841C-8C450EB8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F145-04B0-4333-9B16-A3F28DAC2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67A0-FE7A-4CFE-BCE9-2173F1C93B4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1DC7-3C42-42B7-A525-75A98A2C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E556-8F96-40C1-99F3-D4074EEA4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BB95-3E78-46F9-84E9-4E05847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E18D-C807-4C9C-A1B7-C3FF84E7E380}"/>
              </a:ext>
            </a:extLst>
          </p:cNvPr>
          <p:cNvSpPr/>
          <p:nvPr/>
        </p:nvSpPr>
        <p:spPr>
          <a:xfrm>
            <a:off x="0" y="0"/>
            <a:ext cx="12192000" cy="2277208"/>
          </a:xfrm>
          <a:prstGeom prst="rect">
            <a:avLst/>
          </a:prstGeom>
          <a:solidFill>
            <a:srgbClr val="132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AEEF2BD-72C2-452B-8BDE-8DD22C0D4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8" y="119849"/>
            <a:ext cx="1090359" cy="1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E18D-C807-4C9C-A1B7-C3FF84E7E380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rgbClr val="132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AEEF2BD-72C2-452B-8BDE-8DD22C0D4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72"/>
            <a:ext cx="1090359" cy="1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E18D-C807-4C9C-A1B7-C3FF84E7E380}"/>
              </a:ext>
            </a:extLst>
          </p:cNvPr>
          <p:cNvSpPr/>
          <p:nvPr/>
        </p:nvSpPr>
        <p:spPr>
          <a:xfrm>
            <a:off x="0" y="-1"/>
            <a:ext cx="12192000" cy="4255477"/>
          </a:xfrm>
          <a:prstGeom prst="rect">
            <a:avLst/>
          </a:prstGeom>
          <a:solidFill>
            <a:srgbClr val="132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AEEF2BD-72C2-452B-8BDE-8DD22C0D4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72"/>
            <a:ext cx="1090359" cy="1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4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E18D-C807-4C9C-A1B7-C3FF84E7E380}"/>
              </a:ext>
            </a:extLst>
          </p:cNvPr>
          <p:cNvSpPr/>
          <p:nvPr/>
        </p:nvSpPr>
        <p:spPr>
          <a:xfrm>
            <a:off x="0" y="1732085"/>
            <a:ext cx="12192000" cy="5125915"/>
          </a:xfrm>
          <a:prstGeom prst="rect">
            <a:avLst/>
          </a:prstGeom>
          <a:solidFill>
            <a:srgbClr val="132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AEEF2BD-72C2-452B-8BDE-8DD22C0D4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72"/>
            <a:ext cx="1090359" cy="1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AE0AC89-D5E3-4F04-A56B-1D0CBA4AD80B}"/>
              </a:ext>
            </a:extLst>
          </p:cNvPr>
          <p:cNvSpPr/>
          <p:nvPr/>
        </p:nvSpPr>
        <p:spPr>
          <a:xfrm rot="5400000">
            <a:off x="549148" y="1983096"/>
            <a:ext cx="787397" cy="1051469"/>
          </a:xfrm>
          <a:prstGeom prst="wedgeRoundRectCallout">
            <a:avLst>
              <a:gd name="adj1" fmla="val -81606"/>
              <a:gd name="adj2" fmla="val -55514"/>
              <a:gd name="adj3" fmla="val 16667"/>
            </a:avLst>
          </a:prstGeom>
          <a:noFill/>
          <a:ln w="25400">
            <a:solidFill>
              <a:srgbClr val="13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D2ACB-4119-4D1A-835E-21E28673F58E}"/>
              </a:ext>
            </a:extLst>
          </p:cNvPr>
          <p:cNvSpPr txBox="1"/>
          <p:nvPr/>
        </p:nvSpPr>
        <p:spPr>
          <a:xfrm>
            <a:off x="417112" y="3185892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Drill up to show only Cohort if sub-group currently showing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D2DAED-6DF3-45A9-A405-7A14C09D9708}"/>
              </a:ext>
            </a:extLst>
          </p:cNvPr>
          <p:cNvGrpSpPr/>
          <p:nvPr/>
        </p:nvGrpSpPr>
        <p:grpSpPr>
          <a:xfrm>
            <a:off x="3755336" y="2064283"/>
            <a:ext cx="4681327" cy="2156736"/>
            <a:chOff x="3755336" y="2064283"/>
            <a:chExt cx="4681327" cy="21567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38FFCF-5495-410E-9E0F-AC3FA4B62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7236" y="2285968"/>
              <a:ext cx="1457528" cy="45726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E614332-EC50-4F2E-AFD6-C4FF11346BE4}"/>
                </a:ext>
              </a:extLst>
            </p:cNvPr>
            <p:cNvSpPr/>
            <p:nvPr/>
          </p:nvSpPr>
          <p:spPr>
            <a:xfrm>
              <a:off x="3755336" y="2064283"/>
              <a:ext cx="4681327" cy="2156736"/>
            </a:xfrm>
            <a:prstGeom prst="roundRect">
              <a:avLst/>
            </a:prstGeom>
            <a:noFill/>
            <a:ln w="38100">
              <a:solidFill>
                <a:srgbClr val="132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6CA54C-E097-4B90-92CC-2E016F94CE69}"/>
                </a:ext>
              </a:extLst>
            </p:cNvPr>
            <p:cNvGrpSpPr/>
            <p:nvPr/>
          </p:nvGrpSpPr>
          <p:grpSpPr>
            <a:xfrm>
              <a:off x="3971634" y="2152075"/>
              <a:ext cx="1136075" cy="883226"/>
              <a:chOff x="3971634" y="2152075"/>
              <a:chExt cx="1136075" cy="883226"/>
            </a:xfrm>
          </p:grpSpPr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C18D344-A773-45F4-B550-D791876E1775}"/>
                  </a:ext>
                </a:extLst>
              </p:cNvPr>
              <p:cNvSpPr/>
              <p:nvPr/>
            </p:nvSpPr>
            <p:spPr>
              <a:xfrm rot="5400000">
                <a:off x="4055756" y="2067953"/>
                <a:ext cx="883226" cy="1051469"/>
              </a:xfrm>
              <a:prstGeom prst="wedgeRoundRectCallout">
                <a:avLst>
                  <a:gd name="adj1" fmla="val -8878"/>
                  <a:gd name="adj2" fmla="val -80110"/>
                  <a:gd name="adj3" fmla="val 16667"/>
                </a:avLst>
              </a:prstGeom>
              <a:noFill/>
              <a:ln w="25400">
                <a:solidFill>
                  <a:srgbClr val="13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8D19D5-80FA-445D-9C8F-2A73AE28A3AF}"/>
                  </a:ext>
                </a:extLst>
              </p:cNvPr>
              <p:cNvSpPr txBox="1"/>
              <p:nvPr/>
            </p:nvSpPr>
            <p:spPr>
              <a:xfrm>
                <a:off x="3971635" y="2194643"/>
                <a:ext cx="1136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Drill up to show only cohort if sub-group currently showing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2F7B7D-7C50-4BA0-B9ED-291D3A71FDD0}"/>
                </a:ext>
              </a:extLst>
            </p:cNvPr>
            <p:cNvGrpSpPr/>
            <p:nvPr/>
          </p:nvGrpSpPr>
          <p:grpSpPr>
            <a:xfrm>
              <a:off x="4608184" y="3120525"/>
              <a:ext cx="1125361" cy="883227"/>
              <a:chOff x="4608184" y="3120525"/>
              <a:chExt cx="1125361" cy="883227"/>
            </a:xfrm>
          </p:grpSpPr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098DCF6E-FC9B-4BCC-B523-42FCC0233291}"/>
                  </a:ext>
                </a:extLst>
              </p:cNvPr>
              <p:cNvSpPr/>
              <p:nvPr/>
            </p:nvSpPr>
            <p:spPr>
              <a:xfrm rot="5400000">
                <a:off x="4692305" y="3036404"/>
                <a:ext cx="883227" cy="1051469"/>
              </a:xfrm>
              <a:prstGeom prst="wedgeRoundRectCallout">
                <a:avLst>
                  <a:gd name="adj1" fmla="val -101547"/>
                  <a:gd name="adj2" fmla="val -72204"/>
                  <a:gd name="adj3" fmla="val 16667"/>
                </a:avLst>
              </a:prstGeom>
              <a:noFill/>
              <a:ln w="25400">
                <a:solidFill>
                  <a:srgbClr val="13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725265-A570-4680-9EFA-8A9E806D7E6C}"/>
                  </a:ext>
                </a:extLst>
              </p:cNvPr>
              <p:cNvSpPr txBox="1"/>
              <p:nvPr/>
            </p:nvSpPr>
            <p:spPr>
              <a:xfrm>
                <a:off x="4682076" y="3123092"/>
                <a:ext cx="105146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Enable drilldown. If selected, click a value in cohort column to drill down.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85D0AA-4C84-4D38-AC95-88BBD7575295}"/>
                </a:ext>
              </a:extLst>
            </p:cNvPr>
            <p:cNvGrpSpPr/>
            <p:nvPr/>
          </p:nvGrpSpPr>
          <p:grpSpPr>
            <a:xfrm>
              <a:off x="5925487" y="3035301"/>
              <a:ext cx="1136074" cy="787397"/>
              <a:chOff x="5925487" y="3035301"/>
              <a:chExt cx="1136074" cy="787397"/>
            </a:xfrm>
          </p:grpSpPr>
          <p:sp>
            <p:nvSpPr>
              <p:cNvPr id="19" name="Speech Bubble: Rectangle with Corners Rounded 18">
                <a:extLst>
                  <a:ext uri="{FF2B5EF4-FFF2-40B4-BE49-F238E27FC236}">
                    <a16:creationId xmlns:a16="http://schemas.microsoft.com/office/drawing/2014/main" id="{B2B7F50A-801B-4708-AD6E-EFAA0CBD6879}"/>
                  </a:ext>
                </a:extLst>
              </p:cNvPr>
              <p:cNvSpPr/>
              <p:nvPr/>
            </p:nvSpPr>
            <p:spPr>
              <a:xfrm rot="5400000">
                <a:off x="6057523" y="2903265"/>
                <a:ext cx="787397" cy="1051469"/>
              </a:xfrm>
              <a:prstGeom prst="wedgeRoundRectCallout">
                <a:avLst>
                  <a:gd name="adj1" fmla="val -93336"/>
                  <a:gd name="adj2" fmla="val 17395"/>
                  <a:gd name="adj3" fmla="val 16667"/>
                </a:avLst>
              </a:prstGeom>
              <a:noFill/>
              <a:ln w="25400">
                <a:solidFill>
                  <a:srgbClr val="13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39139B-0B64-4E1A-996F-F37FFAF6FDF0}"/>
                  </a:ext>
                </a:extLst>
              </p:cNvPr>
              <p:cNvSpPr txBox="1"/>
              <p:nvPr/>
            </p:nvSpPr>
            <p:spPr>
              <a:xfrm>
                <a:off x="5925487" y="3075056"/>
                <a:ext cx="1136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If cohort showing, select to show sub-group level only. 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52F62B3-5C98-4503-9D1D-581DFDC45D34}"/>
                </a:ext>
              </a:extLst>
            </p:cNvPr>
            <p:cNvGrpSpPr/>
            <p:nvPr/>
          </p:nvGrpSpPr>
          <p:grpSpPr>
            <a:xfrm>
              <a:off x="7168896" y="2776025"/>
              <a:ext cx="1192432" cy="899395"/>
              <a:chOff x="7168896" y="2776025"/>
              <a:chExt cx="1192432" cy="899395"/>
            </a:xfrm>
          </p:grpSpPr>
          <p:sp>
            <p:nvSpPr>
              <p:cNvPr id="22" name="Speech Bubble: Rectangle with Corners Rounded 21">
                <a:extLst>
                  <a:ext uri="{FF2B5EF4-FFF2-40B4-BE49-F238E27FC236}">
                    <a16:creationId xmlns:a16="http://schemas.microsoft.com/office/drawing/2014/main" id="{AA74C8AF-CFA3-4795-9750-BF027D7686B0}"/>
                  </a:ext>
                </a:extLst>
              </p:cNvPr>
              <p:cNvSpPr/>
              <p:nvPr/>
            </p:nvSpPr>
            <p:spPr>
              <a:xfrm rot="5400000">
                <a:off x="7323498" y="2637591"/>
                <a:ext cx="883227" cy="1192431"/>
              </a:xfrm>
              <a:prstGeom prst="wedgeRoundRectCallout">
                <a:avLst>
                  <a:gd name="adj1" fmla="val -59318"/>
                  <a:gd name="adj2" fmla="val 94696"/>
                  <a:gd name="adj3" fmla="val 16667"/>
                </a:avLst>
              </a:prstGeom>
              <a:noFill/>
              <a:ln w="25400">
                <a:solidFill>
                  <a:srgbClr val="13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2052D8-D04D-440A-BEAF-2C86EBA59533}"/>
                  </a:ext>
                </a:extLst>
              </p:cNvPr>
              <p:cNvSpPr txBox="1"/>
              <p:nvPr/>
            </p:nvSpPr>
            <p:spPr>
              <a:xfrm>
                <a:off x="7225254" y="2776025"/>
                <a:ext cx="113607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If only cohort showing, expand table to show cohort and sub-group.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85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Sondgerath</dc:creator>
  <cp:lastModifiedBy>Travis Sondgerath</cp:lastModifiedBy>
  <cp:revision>8</cp:revision>
  <dcterms:created xsi:type="dcterms:W3CDTF">2021-12-01T15:03:53Z</dcterms:created>
  <dcterms:modified xsi:type="dcterms:W3CDTF">2021-12-02T16:14:19Z</dcterms:modified>
</cp:coreProperties>
</file>