
<file path=[Content_Types].xml><?xml version="1.0" encoding="utf-8"?>
<Types xmlns="http://schemas.openxmlformats.org/package/2006/content-types">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58" r:id="rId4"/>
    <p:sldId id="259" r:id="rId5"/>
    <p:sldId id="260" r:id="rId6"/>
  </p:sldIdLst>
  <p:sldSz cx="21386800" cy="30276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1pPr>
    <a:lvl2pPr marL="0" marR="0" indent="1821402"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2pPr>
    <a:lvl3pPr marL="0" marR="0" indent="3642802"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3pPr>
    <a:lvl4pPr marL="0" marR="0" indent="5464204"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4pPr>
    <a:lvl5pPr marL="0" marR="0" indent="7285604"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5pPr>
    <a:lvl6pPr marL="0" marR="0" indent="9107006"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6pPr>
    <a:lvl7pPr marL="0" marR="0" indent="10928408"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7pPr>
    <a:lvl8pPr marL="0" marR="0" indent="1274981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8pPr>
    <a:lvl9pPr marL="0" marR="0" indent="14571211"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127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127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127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127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127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127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chemeClr val="accent1"/>
          </a:solidFill>
        </a:fill>
      </a:tcStyle>
    </a:firstCol>
    <a:lastRow>
      <a:tcTxStyle b="on" i="off">
        <a:fontRef idx="minor">
          <a:srgbClr val="000000"/>
        </a:fontRef>
        <a:srgbClr val="000000"/>
      </a:tcTxStyle>
      <a:tcStyle>
        <a:tcBdr>
          <a:left>
            <a:ln w="3175" cap="flat">
              <a:noFill/>
              <a:miter lim="400000"/>
            </a:ln>
          </a:left>
          <a:right>
            <a:ln w="3175" cap="flat">
              <a:noFill/>
              <a:miter lim="400000"/>
            </a:ln>
          </a:right>
          <a:top>
            <a:ln w="12700" cap="flat">
              <a:solidFill>
                <a:srgbClr val="000000"/>
              </a:solidFill>
              <a:prstDash val="solid"/>
              <a:round/>
            </a:ln>
          </a:top>
          <a:bottom>
            <a:ln w="3175" cap="flat">
              <a:solidFill>
                <a:srgbClr val="000000"/>
              </a:solidFill>
              <a:prstDash val="solid"/>
              <a:round/>
            </a:ln>
          </a:bottom>
          <a:insideH>
            <a:ln w="3175" cap="flat">
              <a:noFill/>
              <a:miter lim="400000"/>
            </a:ln>
          </a:insideH>
          <a:insideV>
            <a:ln w="3175" cap="flat">
              <a:noFill/>
              <a:miter lim="400000"/>
            </a:ln>
          </a:insideV>
        </a:tcBdr>
        <a:fill>
          <a:solidFill>
            <a:srgbClr val="FFFFFF"/>
          </a:solidFill>
        </a:fill>
      </a:tcStyle>
    </a:lastRow>
    <a:firstRow>
      <a:tcTxStyle b="on" i="off">
        <a:fontRef idx="minor">
          <a:srgbClr val="FFFFFF"/>
        </a:fontRef>
        <a:srgbClr val="FFFFFF"/>
      </a:tcTxStyle>
      <a:tcStyle>
        <a:tcBdr>
          <a:left>
            <a:ln w="3175" cap="flat">
              <a:noFill/>
              <a:miter lim="400000"/>
            </a:ln>
          </a:left>
          <a:right>
            <a:ln w="3175" cap="flat">
              <a:noFill/>
              <a:miter lim="400000"/>
            </a:ln>
          </a:right>
          <a:top>
            <a:ln w="3175" cap="flat">
              <a:solidFill>
                <a:srgbClr val="000000"/>
              </a:solidFill>
              <a:prstDash val="solid"/>
              <a:round/>
            </a:ln>
          </a:top>
          <a:bottom>
            <a:ln w="3175" cap="flat">
              <a:solidFill>
                <a:srgbClr val="000000"/>
              </a:solidFill>
              <a:prstDash val="solid"/>
              <a:round/>
            </a:ln>
          </a:bottom>
          <a:insideH>
            <a:ln w="3175" cap="flat">
              <a:noFill/>
              <a:miter lim="400000"/>
            </a:ln>
          </a:insideH>
          <a:insideV>
            <a:ln w="3175"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127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127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175"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175"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12700"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noFill/>
        </a:fill>
      </a:tcStyle>
    </a:lastRow>
    <a:firstRow>
      <a:tcTxStyle b="on"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175"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8"/>
  </p:normalViewPr>
  <p:slideViewPr>
    <p:cSldViewPr snapToGrid="0" snapToObjects="1">
      <p:cViewPr varScale="1">
        <p:scale>
          <a:sx n="29" d="100"/>
          <a:sy n="29" d="100"/>
        </p:scale>
        <p:origin x="2432"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6" name="Shape 356"/>
          <p:cNvSpPr>
            <a:spLocks noGrp="1" noRot="1" noChangeAspect="1"/>
          </p:cNvSpPr>
          <p:nvPr>
            <p:ph type="sldImg"/>
          </p:nvPr>
        </p:nvSpPr>
        <p:spPr>
          <a:xfrm>
            <a:off x="1143000" y="685800"/>
            <a:ext cx="4572000" cy="3429000"/>
          </a:xfrm>
          <a:prstGeom prst="rect">
            <a:avLst/>
          </a:prstGeom>
        </p:spPr>
        <p:txBody>
          <a:bodyPr/>
          <a:lstStyle/>
          <a:p>
            <a:endParaRPr/>
          </a:p>
        </p:txBody>
      </p:sp>
      <p:sp>
        <p:nvSpPr>
          <p:cNvPr id="357" name="Shape 3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446207" latinLnBrk="0">
      <a:defRPr sz="1100">
        <a:latin typeface="+mn-lt"/>
        <a:ea typeface="+mn-ea"/>
        <a:cs typeface="+mn-cs"/>
        <a:sym typeface="Calibri"/>
      </a:defRPr>
    </a:lvl1pPr>
    <a:lvl2pPr indent="228600" defTabSz="3446207" latinLnBrk="0">
      <a:defRPr sz="1100">
        <a:latin typeface="+mn-lt"/>
        <a:ea typeface="+mn-ea"/>
        <a:cs typeface="+mn-cs"/>
        <a:sym typeface="Calibri"/>
      </a:defRPr>
    </a:lvl2pPr>
    <a:lvl3pPr indent="457200" defTabSz="3446207" latinLnBrk="0">
      <a:defRPr sz="1100">
        <a:latin typeface="+mn-lt"/>
        <a:ea typeface="+mn-ea"/>
        <a:cs typeface="+mn-cs"/>
        <a:sym typeface="Calibri"/>
      </a:defRPr>
    </a:lvl3pPr>
    <a:lvl4pPr indent="685800" defTabSz="3446207" latinLnBrk="0">
      <a:defRPr sz="1100">
        <a:latin typeface="+mn-lt"/>
        <a:ea typeface="+mn-ea"/>
        <a:cs typeface="+mn-cs"/>
        <a:sym typeface="Calibri"/>
      </a:defRPr>
    </a:lvl4pPr>
    <a:lvl5pPr indent="914400" defTabSz="3446207" latinLnBrk="0">
      <a:defRPr sz="1100">
        <a:latin typeface="+mn-lt"/>
        <a:ea typeface="+mn-ea"/>
        <a:cs typeface="+mn-cs"/>
        <a:sym typeface="Calibri"/>
      </a:defRPr>
    </a:lvl5pPr>
    <a:lvl6pPr indent="1143000" defTabSz="3446207" latinLnBrk="0">
      <a:defRPr sz="1100">
        <a:latin typeface="+mn-lt"/>
        <a:ea typeface="+mn-ea"/>
        <a:cs typeface="+mn-cs"/>
        <a:sym typeface="Calibri"/>
      </a:defRPr>
    </a:lvl6pPr>
    <a:lvl7pPr indent="1371600" defTabSz="3446207" latinLnBrk="0">
      <a:defRPr sz="1100">
        <a:latin typeface="+mn-lt"/>
        <a:ea typeface="+mn-ea"/>
        <a:cs typeface="+mn-cs"/>
        <a:sym typeface="Calibri"/>
      </a:defRPr>
    </a:lvl7pPr>
    <a:lvl8pPr indent="1600200" defTabSz="3446207" latinLnBrk="0">
      <a:defRPr sz="1100">
        <a:latin typeface="+mn-lt"/>
        <a:ea typeface="+mn-ea"/>
        <a:cs typeface="+mn-cs"/>
        <a:sym typeface="Calibri"/>
      </a:defRPr>
    </a:lvl8pPr>
    <a:lvl9pPr indent="1828800" defTabSz="3446207" latinLnBrk="0">
      <a:defRPr sz="11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6" name="Title Text"/>
          <p:cNvSpPr txBox="1">
            <a:spLocks noGrp="1"/>
          </p:cNvSpPr>
          <p:nvPr>
            <p:ph type="title"/>
          </p:nvPr>
        </p:nvSpPr>
        <p:spPr>
          <a:xfrm>
            <a:off x="1473128" y="8380765"/>
            <a:ext cx="6897800" cy="3638727"/>
          </a:xfrm>
          <a:prstGeom prst="rect">
            <a:avLst/>
          </a:prstGeom>
        </p:spPr>
        <p:txBody>
          <a:bodyPr anchor="b">
            <a:normAutofit/>
          </a:bodyPr>
          <a:lstStyle>
            <a:lvl1pPr defTabSz="4036934">
              <a:defRPr sz="14000"/>
            </a:lvl1pPr>
          </a:lstStyle>
          <a:p>
            <a:r>
              <a:t>Title Text</a:t>
            </a:r>
          </a:p>
        </p:txBody>
      </p:sp>
      <p:sp>
        <p:nvSpPr>
          <p:cNvPr id="87" name="Body Level One…"/>
          <p:cNvSpPr txBox="1">
            <a:spLocks noGrp="1"/>
          </p:cNvSpPr>
          <p:nvPr>
            <p:ph type="body" sz="quarter" idx="1"/>
          </p:nvPr>
        </p:nvSpPr>
        <p:spPr>
          <a:xfrm>
            <a:off x="9092175" y="9586458"/>
            <a:ext cx="10827068" cy="11082232"/>
          </a:xfrm>
          <a:prstGeom prst="rect">
            <a:avLst/>
          </a:prstGeom>
        </p:spPr>
        <p:txBody>
          <a:bodyPr>
            <a:normAutofit/>
          </a:bodyPr>
          <a:lstStyle>
            <a:lvl1pPr marL="1002370" indent="-1002370" defTabSz="4036934">
              <a:spcBef>
                <a:spcPts val="4300"/>
              </a:spcBef>
              <a:defRPr sz="14000"/>
            </a:lvl1pPr>
            <a:lvl2pPr marL="3282485" indent="-1148870" defTabSz="4036934">
              <a:spcBef>
                <a:spcPts val="4300"/>
              </a:spcBef>
              <a:defRPr sz="14000"/>
            </a:lvl2pPr>
            <a:lvl3pPr marL="5600739" indent="-1333510" defTabSz="4036934">
              <a:spcBef>
                <a:spcPts val="4300"/>
              </a:spcBef>
              <a:defRPr sz="14000"/>
            </a:lvl3pPr>
            <a:lvl4pPr marL="8006791" indent="-1605947" defTabSz="4036934">
              <a:spcBef>
                <a:spcPts val="4300"/>
              </a:spcBef>
              <a:defRPr sz="14000"/>
            </a:lvl4pPr>
            <a:lvl5pPr marL="10140408" indent="-1605946" defTabSz="4036934">
              <a:spcBef>
                <a:spcPts val="4300"/>
              </a:spcBef>
              <a:defRPr sz="14000"/>
            </a:lvl5pPr>
          </a:lstStyle>
          <a:p>
            <a:r>
              <a:t>Body Level One</a:t>
            </a:r>
          </a:p>
          <a:p>
            <a:pPr lvl="1"/>
            <a:r>
              <a:t>Body Level Two</a:t>
            </a:r>
          </a:p>
          <a:p>
            <a:pPr lvl="2"/>
            <a:r>
              <a:t>Body Level Three</a:t>
            </a:r>
          </a:p>
          <a:p>
            <a:pPr lvl="3"/>
            <a:r>
              <a:t>Body Level Four</a:t>
            </a:r>
          </a:p>
          <a:p>
            <a:pPr lvl="4"/>
            <a:r>
              <a:t>Body Level Five</a:t>
            </a:r>
          </a:p>
        </p:txBody>
      </p:sp>
      <p:sp>
        <p:nvSpPr>
          <p:cNvPr id="88" name="Text Placeholder 3"/>
          <p:cNvSpPr>
            <a:spLocks noGrp="1"/>
          </p:cNvSpPr>
          <p:nvPr>
            <p:ph type="body" sz="quarter" idx="13"/>
          </p:nvPr>
        </p:nvSpPr>
        <p:spPr>
          <a:xfrm>
            <a:off x="1473128" y="12019491"/>
            <a:ext cx="6897800" cy="8667246"/>
          </a:xfrm>
          <a:prstGeom prst="rect">
            <a:avLst/>
          </a:prstGeom>
          <a:ln w="12700"/>
        </p:spPr>
        <p:txBody>
          <a:bodyPr>
            <a:normAutofit/>
          </a:bodyPr>
          <a:lstStyle/>
          <a:p>
            <a:pPr marL="0" indent="0" defTabSz="4036934">
              <a:spcBef>
                <a:spcPts val="4300"/>
              </a:spcBef>
              <a:buSzTx/>
              <a:buFontTx/>
              <a:buNone/>
              <a:defRPr sz="7000"/>
            </a:pPr>
            <a:endParaRPr/>
          </a:p>
        </p:txBody>
      </p:sp>
      <p:sp>
        <p:nvSpPr>
          <p:cNvPr id="89"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96" name="Title Text"/>
          <p:cNvSpPr txBox="1">
            <a:spLocks noGrp="1"/>
          </p:cNvSpPr>
          <p:nvPr>
            <p:ph type="title"/>
          </p:nvPr>
        </p:nvSpPr>
        <p:spPr>
          <a:xfrm>
            <a:off x="1473128" y="8380765"/>
            <a:ext cx="6897800" cy="3638727"/>
          </a:xfrm>
          <a:prstGeom prst="rect">
            <a:avLst/>
          </a:prstGeom>
        </p:spPr>
        <p:txBody>
          <a:bodyPr anchor="b">
            <a:normAutofit/>
          </a:bodyPr>
          <a:lstStyle>
            <a:lvl1pPr defTabSz="4036934">
              <a:defRPr sz="14000"/>
            </a:lvl1pPr>
          </a:lstStyle>
          <a:p>
            <a:r>
              <a:t>Title Text</a:t>
            </a:r>
          </a:p>
        </p:txBody>
      </p:sp>
      <p:sp>
        <p:nvSpPr>
          <p:cNvPr id="97" name="Picture Placeholder 2"/>
          <p:cNvSpPr>
            <a:spLocks noGrp="1"/>
          </p:cNvSpPr>
          <p:nvPr>
            <p:ph type="pic" sz="quarter" idx="13"/>
          </p:nvPr>
        </p:nvSpPr>
        <p:spPr>
          <a:xfrm>
            <a:off x="9092175" y="9586458"/>
            <a:ext cx="10827068" cy="11082232"/>
          </a:xfrm>
          <a:prstGeom prst="rect">
            <a:avLst/>
          </a:prstGeom>
          <a:ln w="12700"/>
        </p:spPr>
        <p:txBody>
          <a:bodyPr lIns="91439" tIns="45719" rIns="91439" bIns="45719"/>
          <a:lstStyle/>
          <a:p>
            <a:endParaRPr/>
          </a:p>
        </p:txBody>
      </p:sp>
      <p:sp>
        <p:nvSpPr>
          <p:cNvPr id="98" name="Body Level One…"/>
          <p:cNvSpPr txBox="1">
            <a:spLocks noGrp="1"/>
          </p:cNvSpPr>
          <p:nvPr>
            <p:ph type="body" sz="quarter" idx="1"/>
          </p:nvPr>
        </p:nvSpPr>
        <p:spPr>
          <a:xfrm>
            <a:off x="1473128" y="12019491"/>
            <a:ext cx="6897800" cy="8667246"/>
          </a:xfrm>
          <a:prstGeom prst="rect">
            <a:avLst/>
          </a:prstGeom>
        </p:spPr>
        <p:txBody>
          <a:bodyPr>
            <a:normAutofit/>
          </a:bodyPr>
          <a:lstStyle>
            <a:lvl1pPr marL="0" indent="0" defTabSz="4036934">
              <a:spcBef>
                <a:spcPts val="4300"/>
              </a:spcBef>
              <a:buSzTx/>
              <a:buFontTx/>
              <a:buNone/>
              <a:defRPr sz="7000"/>
            </a:lvl1pPr>
            <a:lvl2pPr marL="0" indent="2133614" defTabSz="4036934">
              <a:spcBef>
                <a:spcPts val="4300"/>
              </a:spcBef>
              <a:buSzTx/>
              <a:buFontTx/>
              <a:buNone/>
              <a:defRPr sz="7000"/>
            </a:lvl2pPr>
            <a:lvl3pPr marL="0" indent="4267229" defTabSz="4036934">
              <a:spcBef>
                <a:spcPts val="4300"/>
              </a:spcBef>
              <a:buSzTx/>
              <a:buFontTx/>
              <a:buNone/>
              <a:defRPr sz="7000"/>
            </a:lvl3pPr>
            <a:lvl4pPr marL="0" indent="6400846" defTabSz="4036934">
              <a:spcBef>
                <a:spcPts val="4300"/>
              </a:spcBef>
              <a:buSzTx/>
              <a:buFontTx/>
              <a:buNone/>
              <a:defRPr sz="7000"/>
            </a:lvl4pPr>
            <a:lvl5pPr marL="0" indent="8534461" defTabSz="4036934">
              <a:spcBef>
                <a:spcPts val="4300"/>
              </a:spcBef>
              <a:buSzTx/>
              <a:buFontTx/>
              <a:buNone/>
              <a:defRPr sz="7000"/>
            </a:lvl5pP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06" name="Title Text"/>
          <p:cNvSpPr txBox="1">
            <a:spLocks noGrp="1"/>
          </p:cNvSpPr>
          <p:nvPr>
            <p:ph type="title"/>
          </p:nvPr>
        </p:nvSpPr>
        <p:spPr>
          <a:xfrm>
            <a:off x="1470342" y="8171397"/>
            <a:ext cx="18446116" cy="3014225"/>
          </a:xfrm>
          <a:prstGeom prst="rect">
            <a:avLst/>
          </a:prstGeom>
        </p:spPr>
        <p:txBody>
          <a:bodyPr>
            <a:normAutofit/>
          </a:bodyPr>
          <a:lstStyle>
            <a:lvl1pPr defTabSz="4036934">
              <a:defRPr sz="19200"/>
            </a:lvl1pPr>
          </a:lstStyle>
          <a:p>
            <a:r>
              <a:t>Title Text</a:t>
            </a:r>
          </a:p>
        </p:txBody>
      </p:sp>
      <p:sp>
        <p:nvSpPr>
          <p:cNvPr id="107" name="Body Level One…"/>
          <p:cNvSpPr txBox="1">
            <a:spLocks noGrp="1"/>
          </p:cNvSpPr>
          <p:nvPr>
            <p:ph type="body" sz="half" idx="1"/>
          </p:nvPr>
        </p:nvSpPr>
        <p:spPr>
          <a:xfrm>
            <a:off x="1470342" y="11492453"/>
            <a:ext cx="18446116"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108"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15" name="Title Text"/>
          <p:cNvSpPr txBox="1">
            <a:spLocks noGrp="1"/>
          </p:cNvSpPr>
          <p:nvPr>
            <p:ph type="title"/>
          </p:nvPr>
        </p:nvSpPr>
        <p:spPr>
          <a:xfrm>
            <a:off x="15304929" y="8171394"/>
            <a:ext cx="4611530" cy="13215654"/>
          </a:xfrm>
          <a:prstGeom prst="rect">
            <a:avLst/>
          </a:prstGeom>
        </p:spPr>
        <p:txBody>
          <a:bodyPr>
            <a:normAutofit/>
          </a:bodyPr>
          <a:lstStyle>
            <a:lvl1pPr defTabSz="4036934">
              <a:defRPr sz="19200"/>
            </a:lvl1pPr>
          </a:lstStyle>
          <a:p>
            <a:r>
              <a:t>Title Text</a:t>
            </a:r>
          </a:p>
        </p:txBody>
      </p:sp>
      <p:sp>
        <p:nvSpPr>
          <p:cNvPr id="116" name="Body Level One…"/>
          <p:cNvSpPr txBox="1">
            <a:spLocks noGrp="1"/>
          </p:cNvSpPr>
          <p:nvPr>
            <p:ph type="body" sz="half" idx="1"/>
          </p:nvPr>
        </p:nvSpPr>
        <p:spPr>
          <a:xfrm>
            <a:off x="1470343" y="8171394"/>
            <a:ext cx="13567252" cy="13215654"/>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117"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31" name="Title Text"/>
          <p:cNvSpPr txBox="1">
            <a:spLocks noGrp="1"/>
          </p:cNvSpPr>
          <p:nvPr>
            <p:ph type="title"/>
          </p:nvPr>
        </p:nvSpPr>
        <p:spPr>
          <a:xfrm>
            <a:off x="1604010" y="9893292"/>
            <a:ext cx="18178781" cy="5429212"/>
          </a:xfrm>
          <a:prstGeom prst="rect">
            <a:avLst/>
          </a:prstGeom>
        </p:spPr>
        <p:txBody>
          <a:bodyPr anchor="b">
            <a:normAutofit/>
          </a:bodyPr>
          <a:lstStyle>
            <a:lvl1pPr algn="ctr" defTabSz="4036934">
              <a:defRPr sz="26400"/>
            </a:lvl1pPr>
          </a:lstStyle>
          <a:p>
            <a:r>
              <a:t>Title Text</a:t>
            </a:r>
          </a:p>
        </p:txBody>
      </p:sp>
      <p:sp>
        <p:nvSpPr>
          <p:cNvPr id="132" name="Body Level One…"/>
          <p:cNvSpPr txBox="1">
            <a:spLocks noGrp="1"/>
          </p:cNvSpPr>
          <p:nvPr>
            <p:ph type="body" sz="quarter" idx="1"/>
          </p:nvPr>
        </p:nvSpPr>
        <p:spPr>
          <a:xfrm>
            <a:off x="2673350" y="15531874"/>
            <a:ext cx="16040100" cy="3765070"/>
          </a:xfrm>
          <a:prstGeom prst="rect">
            <a:avLst/>
          </a:prstGeom>
        </p:spPr>
        <p:txBody>
          <a:bodyPr>
            <a:normAutofit/>
          </a:bodyPr>
          <a:lstStyle>
            <a:lvl1pPr marL="0" indent="0" algn="ctr" defTabSz="4036934">
              <a:spcBef>
                <a:spcPts val="4300"/>
              </a:spcBef>
              <a:buSzTx/>
              <a:buFontTx/>
              <a:buNone/>
              <a:defRPr sz="10400"/>
            </a:lvl1pPr>
            <a:lvl2pPr marL="0" indent="2133614" algn="ctr" defTabSz="4036934">
              <a:spcBef>
                <a:spcPts val="4300"/>
              </a:spcBef>
              <a:buSzTx/>
              <a:buFontTx/>
              <a:buNone/>
              <a:defRPr sz="10400"/>
            </a:lvl2pPr>
            <a:lvl3pPr marL="0" indent="4267229" algn="ctr" defTabSz="4036934">
              <a:spcBef>
                <a:spcPts val="4300"/>
              </a:spcBef>
              <a:buSzTx/>
              <a:buFontTx/>
              <a:buNone/>
              <a:defRPr sz="10400"/>
            </a:lvl3pPr>
            <a:lvl4pPr marL="0" indent="6400846" algn="ctr" defTabSz="4036934">
              <a:spcBef>
                <a:spcPts val="4300"/>
              </a:spcBef>
              <a:buSzTx/>
              <a:buFontTx/>
              <a:buNone/>
              <a:defRPr sz="10400"/>
            </a:lvl4pPr>
            <a:lvl5pPr marL="0" indent="8534461" algn="ctr" defTabSz="4036934">
              <a:spcBef>
                <a:spcPts val="4300"/>
              </a:spcBef>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133"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40" name="Title Text"/>
          <p:cNvSpPr txBox="1">
            <a:spLocks noGrp="1"/>
          </p:cNvSpPr>
          <p:nvPr>
            <p:ph type="title"/>
          </p:nvPr>
        </p:nvSpPr>
        <p:spPr>
          <a:xfrm>
            <a:off x="1470342" y="8171397"/>
            <a:ext cx="18446116" cy="3014225"/>
          </a:xfrm>
          <a:prstGeom prst="rect">
            <a:avLst/>
          </a:prstGeom>
        </p:spPr>
        <p:txBody>
          <a:bodyPr>
            <a:normAutofit/>
          </a:bodyPr>
          <a:lstStyle>
            <a:lvl1pPr defTabSz="4036934">
              <a:defRPr sz="19200"/>
            </a:lvl1pPr>
          </a:lstStyle>
          <a:p>
            <a:r>
              <a:t>Title Text</a:t>
            </a:r>
          </a:p>
        </p:txBody>
      </p:sp>
      <p:sp>
        <p:nvSpPr>
          <p:cNvPr id="141" name="Body Level One…"/>
          <p:cNvSpPr txBox="1">
            <a:spLocks noGrp="1"/>
          </p:cNvSpPr>
          <p:nvPr>
            <p:ph type="body" sz="half" idx="1"/>
          </p:nvPr>
        </p:nvSpPr>
        <p:spPr>
          <a:xfrm>
            <a:off x="1470342" y="11492453"/>
            <a:ext cx="18446116"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142"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9" name="Title Text"/>
          <p:cNvSpPr txBox="1">
            <a:spLocks noGrp="1"/>
          </p:cNvSpPr>
          <p:nvPr>
            <p:ph type="title"/>
          </p:nvPr>
        </p:nvSpPr>
        <p:spPr>
          <a:xfrm>
            <a:off x="1459204" y="11228939"/>
            <a:ext cx="18446116" cy="6486896"/>
          </a:xfrm>
          <a:prstGeom prst="rect">
            <a:avLst/>
          </a:prstGeom>
        </p:spPr>
        <p:txBody>
          <a:bodyPr anchor="b">
            <a:normAutofit/>
          </a:bodyPr>
          <a:lstStyle>
            <a:lvl1pPr defTabSz="4036934">
              <a:defRPr sz="26400"/>
            </a:lvl1pPr>
          </a:lstStyle>
          <a:p>
            <a:r>
              <a:t>Title Text</a:t>
            </a:r>
          </a:p>
        </p:txBody>
      </p:sp>
      <p:sp>
        <p:nvSpPr>
          <p:cNvPr id="150" name="Body Level One…"/>
          <p:cNvSpPr txBox="1">
            <a:spLocks noGrp="1"/>
          </p:cNvSpPr>
          <p:nvPr>
            <p:ph type="body" sz="quarter" idx="1"/>
          </p:nvPr>
        </p:nvSpPr>
        <p:spPr>
          <a:xfrm>
            <a:off x="1459204" y="17777202"/>
            <a:ext cx="18446116" cy="3411306"/>
          </a:xfrm>
          <a:prstGeom prst="rect">
            <a:avLst/>
          </a:prstGeom>
        </p:spPr>
        <p:txBody>
          <a:bodyPr>
            <a:normAutofit/>
          </a:bodyPr>
          <a:lstStyle>
            <a:lvl1pPr marL="0" indent="0" defTabSz="4036934">
              <a:spcBef>
                <a:spcPts val="4300"/>
              </a:spcBef>
              <a:buSzTx/>
              <a:buFontTx/>
              <a:buNone/>
              <a:defRPr sz="10400"/>
            </a:lvl1pPr>
            <a:lvl2pPr marL="0" indent="2133614" defTabSz="4036934">
              <a:spcBef>
                <a:spcPts val="4300"/>
              </a:spcBef>
              <a:buSzTx/>
              <a:buFontTx/>
              <a:buNone/>
              <a:defRPr sz="10400"/>
            </a:lvl2pPr>
            <a:lvl3pPr marL="0" indent="4267229" defTabSz="4036934">
              <a:spcBef>
                <a:spcPts val="4300"/>
              </a:spcBef>
              <a:buSzTx/>
              <a:buFontTx/>
              <a:buNone/>
              <a:defRPr sz="10400"/>
            </a:lvl3pPr>
            <a:lvl4pPr marL="0" indent="6400846" defTabSz="4036934">
              <a:spcBef>
                <a:spcPts val="4300"/>
              </a:spcBef>
              <a:buSzTx/>
              <a:buFontTx/>
              <a:buNone/>
              <a:defRPr sz="10400"/>
            </a:lvl4pPr>
            <a:lvl5pPr marL="0" indent="8534461" defTabSz="4036934">
              <a:spcBef>
                <a:spcPts val="4300"/>
              </a:spcBef>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151"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58" name="Title Text"/>
          <p:cNvSpPr txBox="1">
            <a:spLocks noGrp="1"/>
          </p:cNvSpPr>
          <p:nvPr>
            <p:ph type="title"/>
          </p:nvPr>
        </p:nvSpPr>
        <p:spPr>
          <a:xfrm>
            <a:off x="1470342" y="8171397"/>
            <a:ext cx="18446116" cy="3014225"/>
          </a:xfrm>
          <a:prstGeom prst="rect">
            <a:avLst/>
          </a:prstGeom>
        </p:spPr>
        <p:txBody>
          <a:bodyPr>
            <a:normAutofit/>
          </a:bodyPr>
          <a:lstStyle>
            <a:lvl1pPr defTabSz="4036934">
              <a:defRPr sz="19200"/>
            </a:lvl1pPr>
          </a:lstStyle>
          <a:p>
            <a:r>
              <a:t>Title Text</a:t>
            </a:r>
          </a:p>
        </p:txBody>
      </p:sp>
      <p:sp>
        <p:nvSpPr>
          <p:cNvPr id="159" name="Body Level One…"/>
          <p:cNvSpPr txBox="1">
            <a:spLocks noGrp="1"/>
          </p:cNvSpPr>
          <p:nvPr>
            <p:ph type="body" sz="quarter" idx="1"/>
          </p:nvPr>
        </p:nvSpPr>
        <p:spPr>
          <a:xfrm>
            <a:off x="1470342" y="11492453"/>
            <a:ext cx="9089391"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160"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67" name="Title Text"/>
          <p:cNvSpPr txBox="1">
            <a:spLocks noGrp="1"/>
          </p:cNvSpPr>
          <p:nvPr>
            <p:ph type="title"/>
          </p:nvPr>
        </p:nvSpPr>
        <p:spPr>
          <a:xfrm>
            <a:off x="1473128" y="8171397"/>
            <a:ext cx="18446116" cy="3014225"/>
          </a:xfrm>
          <a:prstGeom prst="rect">
            <a:avLst/>
          </a:prstGeom>
        </p:spPr>
        <p:txBody>
          <a:bodyPr>
            <a:normAutofit/>
          </a:bodyPr>
          <a:lstStyle>
            <a:lvl1pPr defTabSz="4036934">
              <a:defRPr sz="19200"/>
            </a:lvl1pPr>
          </a:lstStyle>
          <a:p>
            <a:r>
              <a:t>Title Text</a:t>
            </a:r>
          </a:p>
        </p:txBody>
      </p:sp>
      <p:sp>
        <p:nvSpPr>
          <p:cNvPr id="168" name="Body Level One…"/>
          <p:cNvSpPr txBox="1">
            <a:spLocks noGrp="1"/>
          </p:cNvSpPr>
          <p:nvPr>
            <p:ph type="body" sz="quarter" idx="1"/>
          </p:nvPr>
        </p:nvSpPr>
        <p:spPr>
          <a:xfrm>
            <a:off x="1473130" y="11163959"/>
            <a:ext cx="9047619" cy="1873510"/>
          </a:xfrm>
          <a:prstGeom prst="rect">
            <a:avLst/>
          </a:prstGeom>
        </p:spPr>
        <p:txBody>
          <a:bodyPr anchor="b">
            <a:normAutofit/>
          </a:bodyPr>
          <a:lstStyle>
            <a:lvl1pPr marL="0" indent="0" defTabSz="4036934">
              <a:spcBef>
                <a:spcPts val="4300"/>
              </a:spcBef>
              <a:buSzTx/>
              <a:buFontTx/>
              <a:buNone/>
              <a:defRPr sz="10400" b="1"/>
            </a:lvl1pPr>
            <a:lvl2pPr marL="0" indent="2133614" defTabSz="4036934">
              <a:spcBef>
                <a:spcPts val="4300"/>
              </a:spcBef>
              <a:buSzTx/>
              <a:buFontTx/>
              <a:buNone/>
              <a:defRPr sz="10400" b="1"/>
            </a:lvl2pPr>
            <a:lvl3pPr marL="0" indent="4267229" defTabSz="4036934">
              <a:spcBef>
                <a:spcPts val="4300"/>
              </a:spcBef>
              <a:buSzTx/>
              <a:buFontTx/>
              <a:buNone/>
              <a:defRPr sz="10400" b="1"/>
            </a:lvl3pPr>
            <a:lvl4pPr marL="0" indent="6400846" defTabSz="4036934">
              <a:spcBef>
                <a:spcPts val="4300"/>
              </a:spcBef>
              <a:buSzTx/>
              <a:buFontTx/>
              <a:buNone/>
              <a:defRPr sz="10400" b="1"/>
            </a:lvl4pPr>
            <a:lvl5pPr marL="0" indent="8534461" defTabSz="4036934">
              <a:spcBef>
                <a:spcPts val="4300"/>
              </a:spcBef>
              <a:buSzTx/>
              <a:buFontTx/>
              <a:buNone/>
              <a:defRPr sz="10400" b="1"/>
            </a:lvl5pPr>
          </a:lstStyle>
          <a:p>
            <a:r>
              <a:t>Body Level One</a:t>
            </a:r>
          </a:p>
          <a:p>
            <a:pPr lvl="1"/>
            <a:r>
              <a:t>Body Level Two</a:t>
            </a:r>
          </a:p>
          <a:p>
            <a:pPr lvl="2"/>
            <a:r>
              <a:t>Body Level Three</a:t>
            </a:r>
          </a:p>
          <a:p>
            <a:pPr lvl="3"/>
            <a:r>
              <a:t>Body Level Four</a:t>
            </a:r>
          </a:p>
          <a:p>
            <a:pPr lvl="4"/>
            <a:r>
              <a:t>Body Level Five</a:t>
            </a:r>
          </a:p>
        </p:txBody>
      </p:sp>
      <p:sp>
        <p:nvSpPr>
          <p:cNvPr id="169" name="Text Placeholder 4"/>
          <p:cNvSpPr>
            <a:spLocks noGrp="1"/>
          </p:cNvSpPr>
          <p:nvPr>
            <p:ph type="body" sz="quarter" idx="13"/>
          </p:nvPr>
        </p:nvSpPr>
        <p:spPr>
          <a:xfrm>
            <a:off x="10827067" y="11163958"/>
            <a:ext cx="9092177" cy="1873511"/>
          </a:xfrm>
          <a:prstGeom prst="rect">
            <a:avLst/>
          </a:prstGeom>
          <a:ln w="12700"/>
        </p:spPr>
        <p:txBody>
          <a:bodyPr anchor="b">
            <a:normAutofit/>
          </a:bodyPr>
          <a:lstStyle/>
          <a:p>
            <a:pPr marL="0" indent="0" defTabSz="4036934">
              <a:spcBef>
                <a:spcPts val="4300"/>
              </a:spcBef>
              <a:buSzTx/>
              <a:buFontTx/>
              <a:buNone/>
              <a:defRPr sz="10400" b="1"/>
            </a:pPr>
            <a:endParaRPr/>
          </a:p>
        </p:txBody>
      </p:sp>
      <p:sp>
        <p:nvSpPr>
          <p:cNvPr id="170"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7 COLUMN - 1">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77" name="Title Text"/>
          <p:cNvSpPr txBox="1">
            <a:spLocks noGrp="1"/>
          </p:cNvSpPr>
          <p:nvPr>
            <p:ph type="title"/>
          </p:nvPr>
        </p:nvSpPr>
        <p:spPr>
          <a:xfrm>
            <a:off x="1470342" y="8171397"/>
            <a:ext cx="18446116" cy="3014225"/>
          </a:xfrm>
          <a:prstGeom prst="rect">
            <a:avLst/>
          </a:prstGeom>
        </p:spPr>
        <p:txBody>
          <a:bodyPr>
            <a:normAutofit/>
          </a:bodyPr>
          <a:lstStyle>
            <a:lvl1pPr defTabSz="4036934">
              <a:defRPr sz="19200"/>
            </a:lvl1pPr>
          </a:lstStyle>
          <a:p>
            <a:r>
              <a:t>Title Text</a:t>
            </a:r>
          </a:p>
        </p:txBody>
      </p:sp>
      <p:sp>
        <p:nvSpPr>
          <p:cNvPr id="178"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85"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92" name="Title Text"/>
          <p:cNvSpPr txBox="1">
            <a:spLocks noGrp="1"/>
          </p:cNvSpPr>
          <p:nvPr>
            <p:ph type="title"/>
          </p:nvPr>
        </p:nvSpPr>
        <p:spPr>
          <a:xfrm>
            <a:off x="1473128" y="8380765"/>
            <a:ext cx="6897800" cy="3638727"/>
          </a:xfrm>
          <a:prstGeom prst="rect">
            <a:avLst/>
          </a:prstGeom>
        </p:spPr>
        <p:txBody>
          <a:bodyPr anchor="b">
            <a:normAutofit/>
          </a:bodyPr>
          <a:lstStyle>
            <a:lvl1pPr defTabSz="4036934">
              <a:defRPr sz="14000"/>
            </a:lvl1pPr>
          </a:lstStyle>
          <a:p>
            <a:r>
              <a:t>Title Text</a:t>
            </a:r>
          </a:p>
        </p:txBody>
      </p:sp>
      <p:sp>
        <p:nvSpPr>
          <p:cNvPr id="193" name="Body Level One…"/>
          <p:cNvSpPr txBox="1">
            <a:spLocks noGrp="1"/>
          </p:cNvSpPr>
          <p:nvPr>
            <p:ph type="body" sz="quarter" idx="1"/>
          </p:nvPr>
        </p:nvSpPr>
        <p:spPr>
          <a:xfrm>
            <a:off x="9092175" y="9586458"/>
            <a:ext cx="10827068" cy="11082232"/>
          </a:xfrm>
          <a:prstGeom prst="rect">
            <a:avLst/>
          </a:prstGeom>
        </p:spPr>
        <p:txBody>
          <a:bodyPr>
            <a:normAutofit/>
          </a:bodyPr>
          <a:lstStyle>
            <a:lvl1pPr marL="1002370" indent="-1002370" defTabSz="4036934">
              <a:spcBef>
                <a:spcPts val="4300"/>
              </a:spcBef>
              <a:defRPr sz="14000"/>
            </a:lvl1pPr>
            <a:lvl2pPr marL="3282485" indent="-1148870" defTabSz="4036934">
              <a:spcBef>
                <a:spcPts val="4300"/>
              </a:spcBef>
              <a:defRPr sz="14000"/>
            </a:lvl2pPr>
            <a:lvl3pPr marL="5600739" indent="-1333510" defTabSz="4036934">
              <a:spcBef>
                <a:spcPts val="4300"/>
              </a:spcBef>
              <a:defRPr sz="14000"/>
            </a:lvl3pPr>
            <a:lvl4pPr marL="8006791" indent="-1605947" defTabSz="4036934">
              <a:spcBef>
                <a:spcPts val="4300"/>
              </a:spcBef>
              <a:defRPr sz="14000"/>
            </a:lvl4pPr>
            <a:lvl5pPr marL="10140408" indent="-1605946" defTabSz="4036934">
              <a:spcBef>
                <a:spcPts val="4300"/>
              </a:spcBef>
              <a:defRPr sz="14000"/>
            </a:lvl5pPr>
          </a:lstStyle>
          <a:p>
            <a:r>
              <a:t>Body Level One</a:t>
            </a:r>
          </a:p>
          <a:p>
            <a:pPr lvl="1"/>
            <a:r>
              <a:t>Body Level Two</a:t>
            </a:r>
          </a:p>
          <a:p>
            <a:pPr lvl="2"/>
            <a:r>
              <a:t>Body Level Three</a:t>
            </a:r>
          </a:p>
          <a:p>
            <a:pPr lvl="3"/>
            <a:r>
              <a:t>Body Level Four</a:t>
            </a:r>
          </a:p>
          <a:p>
            <a:pPr lvl="4"/>
            <a:r>
              <a:t>Body Level Five</a:t>
            </a:r>
          </a:p>
        </p:txBody>
      </p:sp>
      <p:sp>
        <p:nvSpPr>
          <p:cNvPr id="194" name="Text Placeholder 3"/>
          <p:cNvSpPr>
            <a:spLocks noGrp="1"/>
          </p:cNvSpPr>
          <p:nvPr>
            <p:ph type="body" sz="quarter" idx="13"/>
          </p:nvPr>
        </p:nvSpPr>
        <p:spPr>
          <a:xfrm>
            <a:off x="1473128" y="12019491"/>
            <a:ext cx="6897800" cy="8667246"/>
          </a:xfrm>
          <a:prstGeom prst="rect">
            <a:avLst/>
          </a:prstGeom>
          <a:ln w="12700"/>
        </p:spPr>
        <p:txBody>
          <a:bodyPr>
            <a:normAutofit/>
          </a:bodyPr>
          <a:lstStyle/>
          <a:p>
            <a:pPr marL="0" indent="0" defTabSz="4036934">
              <a:spcBef>
                <a:spcPts val="4300"/>
              </a:spcBef>
              <a:buSzTx/>
              <a:buFontTx/>
              <a:buNone/>
              <a:defRPr sz="7000"/>
            </a:pPr>
            <a:endParaRPr/>
          </a:p>
        </p:txBody>
      </p:sp>
      <p:sp>
        <p:nvSpPr>
          <p:cNvPr id="195"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202" name="Title Text"/>
          <p:cNvSpPr txBox="1">
            <a:spLocks noGrp="1"/>
          </p:cNvSpPr>
          <p:nvPr>
            <p:ph type="title"/>
          </p:nvPr>
        </p:nvSpPr>
        <p:spPr>
          <a:xfrm>
            <a:off x="1473128" y="8380765"/>
            <a:ext cx="6897800" cy="3638727"/>
          </a:xfrm>
          <a:prstGeom prst="rect">
            <a:avLst/>
          </a:prstGeom>
        </p:spPr>
        <p:txBody>
          <a:bodyPr anchor="b">
            <a:normAutofit/>
          </a:bodyPr>
          <a:lstStyle>
            <a:lvl1pPr defTabSz="4036934">
              <a:defRPr sz="14000"/>
            </a:lvl1pPr>
          </a:lstStyle>
          <a:p>
            <a:r>
              <a:t>Title Text</a:t>
            </a:r>
          </a:p>
        </p:txBody>
      </p:sp>
      <p:sp>
        <p:nvSpPr>
          <p:cNvPr id="203" name="Picture Placeholder 2"/>
          <p:cNvSpPr>
            <a:spLocks noGrp="1"/>
          </p:cNvSpPr>
          <p:nvPr>
            <p:ph type="pic" sz="quarter" idx="13"/>
          </p:nvPr>
        </p:nvSpPr>
        <p:spPr>
          <a:xfrm>
            <a:off x="9092175" y="9586458"/>
            <a:ext cx="10827068" cy="11082232"/>
          </a:xfrm>
          <a:prstGeom prst="rect">
            <a:avLst/>
          </a:prstGeom>
          <a:ln w="12700"/>
        </p:spPr>
        <p:txBody>
          <a:bodyPr lIns="91439" tIns="45719" rIns="91439" bIns="45719"/>
          <a:lstStyle/>
          <a:p>
            <a:endParaRPr/>
          </a:p>
        </p:txBody>
      </p:sp>
      <p:sp>
        <p:nvSpPr>
          <p:cNvPr id="204" name="Body Level One…"/>
          <p:cNvSpPr txBox="1">
            <a:spLocks noGrp="1"/>
          </p:cNvSpPr>
          <p:nvPr>
            <p:ph type="body" sz="quarter" idx="1"/>
          </p:nvPr>
        </p:nvSpPr>
        <p:spPr>
          <a:xfrm>
            <a:off x="1473128" y="12019491"/>
            <a:ext cx="6897800" cy="8667246"/>
          </a:xfrm>
          <a:prstGeom prst="rect">
            <a:avLst/>
          </a:prstGeom>
        </p:spPr>
        <p:txBody>
          <a:bodyPr>
            <a:normAutofit/>
          </a:bodyPr>
          <a:lstStyle>
            <a:lvl1pPr marL="0" indent="0" defTabSz="4036934">
              <a:spcBef>
                <a:spcPts val="4300"/>
              </a:spcBef>
              <a:buSzTx/>
              <a:buFontTx/>
              <a:buNone/>
              <a:defRPr sz="7000"/>
            </a:lvl1pPr>
            <a:lvl2pPr marL="0" indent="2133614" defTabSz="4036934">
              <a:spcBef>
                <a:spcPts val="4300"/>
              </a:spcBef>
              <a:buSzTx/>
              <a:buFontTx/>
              <a:buNone/>
              <a:defRPr sz="7000"/>
            </a:lvl2pPr>
            <a:lvl3pPr marL="0" indent="4267229" defTabSz="4036934">
              <a:spcBef>
                <a:spcPts val="4300"/>
              </a:spcBef>
              <a:buSzTx/>
              <a:buFontTx/>
              <a:buNone/>
              <a:defRPr sz="7000"/>
            </a:lvl3pPr>
            <a:lvl4pPr marL="0" indent="6400846" defTabSz="4036934">
              <a:spcBef>
                <a:spcPts val="4300"/>
              </a:spcBef>
              <a:buSzTx/>
              <a:buFontTx/>
              <a:buNone/>
              <a:defRPr sz="7000"/>
            </a:lvl4pPr>
            <a:lvl5pPr marL="0" indent="8534461" defTabSz="4036934">
              <a:spcBef>
                <a:spcPts val="4300"/>
              </a:spcBef>
              <a:buSzTx/>
              <a:buFontTx/>
              <a:buNone/>
              <a:defRPr sz="7000"/>
            </a:lvl5pPr>
          </a:lstStyle>
          <a:p>
            <a:r>
              <a:t>Body Level One</a:t>
            </a:r>
          </a:p>
          <a:p>
            <a:pPr lvl="1"/>
            <a:r>
              <a:t>Body Level Two</a:t>
            </a:r>
          </a:p>
          <a:p>
            <a:pPr lvl="2"/>
            <a:r>
              <a:t>Body Level Three</a:t>
            </a:r>
          </a:p>
          <a:p>
            <a:pPr lvl="3"/>
            <a:r>
              <a:t>Body Level Four</a:t>
            </a:r>
          </a:p>
          <a:p>
            <a:pPr lvl="4"/>
            <a:r>
              <a:t>Body Level Five</a:t>
            </a:r>
          </a:p>
        </p:txBody>
      </p:sp>
      <p:sp>
        <p:nvSpPr>
          <p:cNvPr id="205"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212" name="Title Text"/>
          <p:cNvSpPr txBox="1">
            <a:spLocks noGrp="1"/>
          </p:cNvSpPr>
          <p:nvPr>
            <p:ph type="title"/>
          </p:nvPr>
        </p:nvSpPr>
        <p:spPr>
          <a:xfrm>
            <a:off x="1470342" y="8171397"/>
            <a:ext cx="18446116" cy="3014225"/>
          </a:xfrm>
          <a:prstGeom prst="rect">
            <a:avLst/>
          </a:prstGeom>
        </p:spPr>
        <p:txBody>
          <a:bodyPr>
            <a:normAutofit/>
          </a:bodyPr>
          <a:lstStyle>
            <a:lvl1pPr defTabSz="4036934">
              <a:defRPr sz="19200"/>
            </a:lvl1pPr>
          </a:lstStyle>
          <a:p>
            <a:r>
              <a:t>Title Text</a:t>
            </a:r>
          </a:p>
        </p:txBody>
      </p:sp>
      <p:sp>
        <p:nvSpPr>
          <p:cNvPr id="213" name="Body Level One…"/>
          <p:cNvSpPr txBox="1">
            <a:spLocks noGrp="1"/>
          </p:cNvSpPr>
          <p:nvPr>
            <p:ph type="body" sz="half" idx="1"/>
          </p:nvPr>
        </p:nvSpPr>
        <p:spPr>
          <a:xfrm>
            <a:off x="1470342" y="11492453"/>
            <a:ext cx="18446116"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214"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221" name="Title Text"/>
          <p:cNvSpPr txBox="1">
            <a:spLocks noGrp="1"/>
          </p:cNvSpPr>
          <p:nvPr>
            <p:ph type="title"/>
          </p:nvPr>
        </p:nvSpPr>
        <p:spPr>
          <a:xfrm>
            <a:off x="15304929" y="8171394"/>
            <a:ext cx="4611530" cy="13215654"/>
          </a:xfrm>
          <a:prstGeom prst="rect">
            <a:avLst/>
          </a:prstGeom>
        </p:spPr>
        <p:txBody>
          <a:bodyPr>
            <a:normAutofit/>
          </a:bodyPr>
          <a:lstStyle>
            <a:lvl1pPr defTabSz="4036934">
              <a:defRPr sz="19200"/>
            </a:lvl1pPr>
          </a:lstStyle>
          <a:p>
            <a:r>
              <a:t>Title Text</a:t>
            </a:r>
          </a:p>
        </p:txBody>
      </p:sp>
      <p:sp>
        <p:nvSpPr>
          <p:cNvPr id="222" name="Body Level One…"/>
          <p:cNvSpPr txBox="1">
            <a:spLocks noGrp="1"/>
          </p:cNvSpPr>
          <p:nvPr>
            <p:ph type="body" sz="half" idx="1"/>
          </p:nvPr>
        </p:nvSpPr>
        <p:spPr>
          <a:xfrm>
            <a:off x="1470343" y="8171394"/>
            <a:ext cx="13567252" cy="13215654"/>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223"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2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37" name="Title Text"/>
          <p:cNvSpPr txBox="1">
            <a:spLocks noGrp="1"/>
          </p:cNvSpPr>
          <p:nvPr>
            <p:ph type="title"/>
          </p:nvPr>
        </p:nvSpPr>
        <p:spPr>
          <a:xfrm>
            <a:off x="1604010" y="9893292"/>
            <a:ext cx="18178781" cy="5429212"/>
          </a:xfrm>
          <a:prstGeom prst="rect">
            <a:avLst/>
          </a:prstGeom>
        </p:spPr>
        <p:txBody>
          <a:bodyPr anchor="b">
            <a:normAutofit/>
          </a:bodyPr>
          <a:lstStyle>
            <a:lvl1pPr algn="ctr" defTabSz="4036934">
              <a:defRPr sz="26400"/>
            </a:lvl1pPr>
          </a:lstStyle>
          <a:p>
            <a:r>
              <a:t>Title Text</a:t>
            </a:r>
          </a:p>
        </p:txBody>
      </p:sp>
      <p:sp>
        <p:nvSpPr>
          <p:cNvPr id="238" name="Body Level One…"/>
          <p:cNvSpPr txBox="1">
            <a:spLocks noGrp="1"/>
          </p:cNvSpPr>
          <p:nvPr>
            <p:ph type="body" sz="quarter" idx="1"/>
          </p:nvPr>
        </p:nvSpPr>
        <p:spPr>
          <a:xfrm>
            <a:off x="2673350" y="15531874"/>
            <a:ext cx="16040100" cy="3765070"/>
          </a:xfrm>
          <a:prstGeom prst="rect">
            <a:avLst/>
          </a:prstGeom>
        </p:spPr>
        <p:txBody>
          <a:bodyPr>
            <a:normAutofit/>
          </a:bodyPr>
          <a:lstStyle>
            <a:lvl1pPr marL="0" indent="0" algn="ctr" defTabSz="4036934">
              <a:spcBef>
                <a:spcPts val="4300"/>
              </a:spcBef>
              <a:buSzTx/>
              <a:buFontTx/>
              <a:buNone/>
              <a:defRPr sz="10400"/>
            </a:lvl1pPr>
            <a:lvl2pPr marL="0" indent="2133614" algn="ctr" defTabSz="4036934">
              <a:spcBef>
                <a:spcPts val="4300"/>
              </a:spcBef>
              <a:buSzTx/>
              <a:buFontTx/>
              <a:buNone/>
              <a:defRPr sz="10400"/>
            </a:lvl2pPr>
            <a:lvl3pPr marL="0" indent="4267229" algn="ctr" defTabSz="4036934">
              <a:spcBef>
                <a:spcPts val="4300"/>
              </a:spcBef>
              <a:buSzTx/>
              <a:buFontTx/>
              <a:buNone/>
              <a:defRPr sz="10400"/>
            </a:lvl3pPr>
            <a:lvl4pPr marL="0" indent="6400846" algn="ctr" defTabSz="4036934">
              <a:spcBef>
                <a:spcPts val="4300"/>
              </a:spcBef>
              <a:buSzTx/>
              <a:buFontTx/>
              <a:buNone/>
              <a:defRPr sz="10400"/>
            </a:lvl4pPr>
            <a:lvl5pPr marL="0" indent="8534461" algn="ctr" defTabSz="4036934">
              <a:spcBef>
                <a:spcPts val="4300"/>
              </a:spcBef>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239"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6" name="Title Text"/>
          <p:cNvSpPr txBox="1">
            <a:spLocks noGrp="1"/>
          </p:cNvSpPr>
          <p:nvPr>
            <p:ph type="title"/>
          </p:nvPr>
        </p:nvSpPr>
        <p:spPr>
          <a:xfrm>
            <a:off x="1470342" y="8171397"/>
            <a:ext cx="18446116" cy="3014225"/>
          </a:xfrm>
          <a:prstGeom prst="rect">
            <a:avLst/>
          </a:prstGeom>
        </p:spPr>
        <p:txBody>
          <a:bodyPr>
            <a:normAutofit/>
          </a:bodyPr>
          <a:lstStyle>
            <a:lvl1pPr defTabSz="4036934">
              <a:defRPr sz="19200"/>
            </a:lvl1pPr>
          </a:lstStyle>
          <a:p>
            <a:r>
              <a:t>Title Text</a:t>
            </a:r>
          </a:p>
        </p:txBody>
      </p:sp>
      <p:sp>
        <p:nvSpPr>
          <p:cNvPr id="247" name="Body Level One…"/>
          <p:cNvSpPr txBox="1">
            <a:spLocks noGrp="1"/>
          </p:cNvSpPr>
          <p:nvPr>
            <p:ph type="body" sz="half" idx="1"/>
          </p:nvPr>
        </p:nvSpPr>
        <p:spPr>
          <a:xfrm>
            <a:off x="1470342" y="11492453"/>
            <a:ext cx="18446116"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248"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55" name="Title Text"/>
          <p:cNvSpPr txBox="1">
            <a:spLocks noGrp="1"/>
          </p:cNvSpPr>
          <p:nvPr>
            <p:ph type="title"/>
          </p:nvPr>
        </p:nvSpPr>
        <p:spPr>
          <a:xfrm>
            <a:off x="1459204" y="11228939"/>
            <a:ext cx="18446116" cy="6486896"/>
          </a:xfrm>
          <a:prstGeom prst="rect">
            <a:avLst/>
          </a:prstGeom>
        </p:spPr>
        <p:txBody>
          <a:bodyPr anchor="b">
            <a:normAutofit/>
          </a:bodyPr>
          <a:lstStyle>
            <a:lvl1pPr defTabSz="4036934">
              <a:defRPr sz="26400"/>
            </a:lvl1pPr>
          </a:lstStyle>
          <a:p>
            <a:r>
              <a:t>Title Text</a:t>
            </a:r>
          </a:p>
        </p:txBody>
      </p:sp>
      <p:sp>
        <p:nvSpPr>
          <p:cNvPr id="256" name="Body Level One…"/>
          <p:cNvSpPr txBox="1">
            <a:spLocks noGrp="1"/>
          </p:cNvSpPr>
          <p:nvPr>
            <p:ph type="body" sz="quarter" idx="1"/>
          </p:nvPr>
        </p:nvSpPr>
        <p:spPr>
          <a:xfrm>
            <a:off x="1459204" y="17777202"/>
            <a:ext cx="18446116" cy="3411306"/>
          </a:xfrm>
          <a:prstGeom prst="rect">
            <a:avLst/>
          </a:prstGeom>
        </p:spPr>
        <p:txBody>
          <a:bodyPr>
            <a:normAutofit/>
          </a:bodyPr>
          <a:lstStyle>
            <a:lvl1pPr marL="0" indent="0" defTabSz="4036934">
              <a:spcBef>
                <a:spcPts val="4300"/>
              </a:spcBef>
              <a:buSzTx/>
              <a:buFontTx/>
              <a:buNone/>
              <a:defRPr sz="10400"/>
            </a:lvl1pPr>
            <a:lvl2pPr marL="0" indent="2133614" defTabSz="4036934">
              <a:spcBef>
                <a:spcPts val="4300"/>
              </a:spcBef>
              <a:buSzTx/>
              <a:buFontTx/>
              <a:buNone/>
              <a:defRPr sz="10400"/>
            </a:lvl2pPr>
            <a:lvl3pPr marL="0" indent="4267229" defTabSz="4036934">
              <a:spcBef>
                <a:spcPts val="4300"/>
              </a:spcBef>
              <a:buSzTx/>
              <a:buFontTx/>
              <a:buNone/>
              <a:defRPr sz="10400"/>
            </a:lvl3pPr>
            <a:lvl4pPr marL="0" indent="6400846" defTabSz="4036934">
              <a:spcBef>
                <a:spcPts val="4300"/>
              </a:spcBef>
              <a:buSzTx/>
              <a:buFontTx/>
              <a:buNone/>
              <a:defRPr sz="10400"/>
            </a:lvl4pPr>
            <a:lvl5pPr marL="0" indent="8534461" defTabSz="4036934">
              <a:spcBef>
                <a:spcPts val="4300"/>
              </a:spcBef>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257"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5" name="Title Text"/>
          <p:cNvSpPr txBox="1">
            <a:spLocks noGrp="1"/>
          </p:cNvSpPr>
          <p:nvPr>
            <p:ph type="title"/>
          </p:nvPr>
        </p:nvSpPr>
        <p:spPr>
          <a:xfrm>
            <a:off x="1604010" y="9893292"/>
            <a:ext cx="18178781" cy="5429212"/>
          </a:xfrm>
          <a:prstGeom prst="rect">
            <a:avLst/>
          </a:prstGeom>
        </p:spPr>
        <p:txBody>
          <a:bodyPr anchor="b">
            <a:normAutofit/>
          </a:bodyPr>
          <a:lstStyle>
            <a:lvl1pPr algn="ctr" defTabSz="4036934">
              <a:defRPr sz="26400"/>
            </a:lvl1pPr>
          </a:lstStyle>
          <a:p>
            <a:r>
              <a:t>Title Text</a:t>
            </a:r>
          </a:p>
        </p:txBody>
      </p:sp>
      <p:sp>
        <p:nvSpPr>
          <p:cNvPr id="26" name="Body Level One…"/>
          <p:cNvSpPr txBox="1">
            <a:spLocks noGrp="1"/>
          </p:cNvSpPr>
          <p:nvPr>
            <p:ph type="body" sz="quarter" idx="1"/>
          </p:nvPr>
        </p:nvSpPr>
        <p:spPr>
          <a:xfrm>
            <a:off x="2673350" y="15531874"/>
            <a:ext cx="16040100" cy="3765070"/>
          </a:xfrm>
          <a:prstGeom prst="rect">
            <a:avLst/>
          </a:prstGeom>
        </p:spPr>
        <p:txBody>
          <a:bodyPr>
            <a:normAutofit/>
          </a:bodyPr>
          <a:lstStyle>
            <a:lvl1pPr marL="0" indent="0" algn="ctr" defTabSz="4036934">
              <a:spcBef>
                <a:spcPts val="4300"/>
              </a:spcBef>
              <a:buSzTx/>
              <a:buFontTx/>
              <a:buNone/>
              <a:defRPr sz="10400"/>
            </a:lvl1pPr>
            <a:lvl2pPr marL="0" indent="2133614" algn="ctr" defTabSz="4036934">
              <a:spcBef>
                <a:spcPts val="4300"/>
              </a:spcBef>
              <a:buSzTx/>
              <a:buFontTx/>
              <a:buNone/>
              <a:defRPr sz="10400"/>
            </a:lvl2pPr>
            <a:lvl3pPr marL="0" indent="4267229" algn="ctr" defTabSz="4036934">
              <a:spcBef>
                <a:spcPts val="4300"/>
              </a:spcBef>
              <a:buSzTx/>
              <a:buFontTx/>
              <a:buNone/>
              <a:defRPr sz="10400"/>
            </a:lvl3pPr>
            <a:lvl4pPr marL="0" indent="6400846" algn="ctr" defTabSz="4036934">
              <a:spcBef>
                <a:spcPts val="4300"/>
              </a:spcBef>
              <a:buSzTx/>
              <a:buFontTx/>
              <a:buNone/>
              <a:defRPr sz="10400"/>
            </a:lvl4pPr>
            <a:lvl5pPr marL="0" indent="8534461" algn="ctr" defTabSz="4036934">
              <a:spcBef>
                <a:spcPts val="4300"/>
              </a:spcBef>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27"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64" name="Title Text"/>
          <p:cNvSpPr txBox="1">
            <a:spLocks noGrp="1"/>
          </p:cNvSpPr>
          <p:nvPr>
            <p:ph type="title"/>
          </p:nvPr>
        </p:nvSpPr>
        <p:spPr>
          <a:xfrm>
            <a:off x="1470342" y="8171397"/>
            <a:ext cx="18446116" cy="3014225"/>
          </a:xfrm>
          <a:prstGeom prst="rect">
            <a:avLst/>
          </a:prstGeom>
        </p:spPr>
        <p:txBody>
          <a:bodyPr>
            <a:normAutofit/>
          </a:bodyPr>
          <a:lstStyle>
            <a:lvl1pPr defTabSz="4036934">
              <a:defRPr sz="19200"/>
            </a:lvl1pPr>
          </a:lstStyle>
          <a:p>
            <a:r>
              <a:t>Title Text</a:t>
            </a:r>
          </a:p>
        </p:txBody>
      </p:sp>
      <p:sp>
        <p:nvSpPr>
          <p:cNvPr id="265" name="Body Level One…"/>
          <p:cNvSpPr txBox="1">
            <a:spLocks noGrp="1"/>
          </p:cNvSpPr>
          <p:nvPr>
            <p:ph type="body" sz="quarter" idx="1"/>
          </p:nvPr>
        </p:nvSpPr>
        <p:spPr>
          <a:xfrm>
            <a:off x="1470342" y="11492453"/>
            <a:ext cx="9089391"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266"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73" name="Title Text"/>
          <p:cNvSpPr txBox="1">
            <a:spLocks noGrp="1"/>
          </p:cNvSpPr>
          <p:nvPr>
            <p:ph type="title"/>
          </p:nvPr>
        </p:nvSpPr>
        <p:spPr>
          <a:xfrm>
            <a:off x="1473128" y="8171397"/>
            <a:ext cx="18446116" cy="3014225"/>
          </a:xfrm>
          <a:prstGeom prst="rect">
            <a:avLst/>
          </a:prstGeom>
        </p:spPr>
        <p:txBody>
          <a:bodyPr>
            <a:normAutofit/>
          </a:bodyPr>
          <a:lstStyle>
            <a:lvl1pPr defTabSz="4036934">
              <a:defRPr sz="19200"/>
            </a:lvl1pPr>
          </a:lstStyle>
          <a:p>
            <a:r>
              <a:t>Title Text</a:t>
            </a:r>
          </a:p>
        </p:txBody>
      </p:sp>
      <p:sp>
        <p:nvSpPr>
          <p:cNvPr id="274" name="Body Level One…"/>
          <p:cNvSpPr txBox="1">
            <a:spLocks noGrp="1"/>
          </p:cNvSpPr>
          <p:nvPr>
            <p:ph type="body" sz="quarter" idx="1"/>
          </p:nvPr>
        </p:nvSpPr>
        <p:spPr>
          <a:xfrm>
            <a:off x="1473130" y="11163959"/>
            <a:ext cx="9047619" cy="1873510"/>
          </a:xfrm>
          <a:prstGeom prst="rect">
            <a:avLst/>
          </a:prstGeom>
        </p:spPr>
        <p:txBody>
          <a:bodyPr anchor="b">
            <a:normAutofit/>
          </a:bodyPr>
          <a:lstStyle>
            <a:lvl1pPr marL="0" indent="0" defTabSz="4036934">
              <a:spcBef>
                <a:spcPts val="4300"/>
              </a:spcBef>
              <a:buSzTx/>
              <a:buFontTx/>
              <a:buNone/>
              <a:defRPr sz="10400" b="1"/>
            </a:lvl1pPr>
            <a:lvl2pPr marL="0" indent="2133614" defTabSz="4036934">
              <a:spcBef>
                <a:spcPts val="4300"/>
              </a:spcBef>
              <a:buSzTx/>
              <a:buFontTx/>
              <a:buNone/>
              <a:defRPr sz="10400" b="1"/>
            </a:lvl2pPr>
            <a:lvl3pPr marL="0" indent="4267229" defTabSz="4036934">
              <a:spcBef>
                <a:spcPts val="4300"/>
              </a:spcBef>
              <a:buSzTx/>
              <a:buFontTx/>
              <a:buNone/>
              <a:defRPr sz="10400" b="1"/>
            </a:lvl3pPr>
            <a:lvl4pPr marL="0" indent="6400846" defTabSz="4036934">
              <a:spcBef>
                <a:spcPts val="4300"/>
              </a:spcBef>
              <a:buSzTx/>
              <a:buFontTx/>
              <a:buNone/>
              <a:defRPr sz="10400" b="1"/>
            </a:lvl4pPr>
            <a:lvl5pPr marL="0" indent="8534461" defTabSz="4036934">
              <a:spcBef>
                <a:spcPts val="4300"/>
              </a:spcBef>
              <a:buSzTx/>
              <a:buFontTx/>
              <a:buNone/>
              <a:defRPr sz="10400" b="1"/>
            </a:lvl5pPr>
          </a:lstStyle>
          <a:p>
            <a:r>
              <a:t>Body Level One</a:t>
            </a:r>
          </a:p>
          <a:p>
            <a:pPr lvl="1"/>
            <a:r>
              <a:t>Body Level Two</a:t>
            </a:r>
          </a:p>
          <a:p>
            <a:pPr lvl="2"/>
            <a:r>
              <a:t>Body Level Three</a:t>
            </a:r>
          </a:p>
          <a:p>
            <a:pPr lvl="3"/>
            <a:r>
              <a:t>Body Level Four</a:t>
            </a:r>
          </a:p>
          <a:p>
            <a:pPr lvl="4"/>
            <a:r>
              <a:t>Body Level Five</a:t>
            </a:r>
          </a:p>
        </p:txBody>
      </p:sp>
      <p:sp>
        <p:nvSpPr>
          <p:cNvPr id="275" name="Text Placeholder 4"/>
          <p:cNvSpPr>
            <a:spLocks noGrp="1"/>
          </p:cNvSpPr>
          <p:nvPr>
            <p:ph type="body" sz="quarter" idx="13"/>
          </p:nvPr>
        </p:nvSpPr>
        <p:spPr>
          <a:xfrm>
            <a:off x="10827067" y="11163958"/>
            <a:ext cx="9092177" cy="1873511"/>
          </a:xfrm>
          <a:prstGeom prst="rect">
            <a:avLst/>
          </a:prstGeom>
          <a:ln w="12700"/>
        </p:spPr>
        <p:txBody>
          <a:bodyPr anchor="b">
            <a:normAutofit/>
          </a:bodyPr>
          <a:lstStyle/>
          <a:p>
            <a:pPr marL="0" indent="0" defTabSz="4036934">
              <a:spcBef>
                <a:spcPts val="4300"/>
              </a:spcBef>
              <a:buSzTx/>
              <a:buFontTx/>
              <a:buNone/>
              <a:defRPr sz="10400" b="1"/>
            </a:pPr>
            <a:endParaRPr/>
          </a:p>
        </p:txBody>
      </p:sp>
      <p:sp>
        <p:nvSpPr>
          <p:cNvPr id="276"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83" name="Title Text"/>
          <p:cNvSpPr txBox="1">
            <a:spLocks noGrp="1"/>
          </p:cNvSpPr>
          <p:nvPr>
            <p:ph type="title"/>
          </p:nvPr>
        </p:nvSpPr>
        <p:spPr>
          <a:xfrm>
            <a:off x="1470342" y="8171397"/>
            <a:ext cx="18446116" cy="3014225"/>
          </a:xfrm>
          <a:prstGeom prst="rect">
            <a:avLst/>
          </a:prstGeom>
        </p:spPr>
        <p:txBody>
          <a:bodyPr>
            <a:normAutofit/>
          </a:bodyPr>
          <a:lstStyle>
            <a:lvl1pPr defTabSz="4036934">
              <a:defRPr sz="19200"/>
            </a:lvl1pPr>
          </a:lstStyle>
          <a:p>
            <a:r>
              <a:t>Title Text</a:t>
            </a:r>
          </a:p>
        </p:txBody>
      </p:sp>
      <p:sp>
        <p:nvSpPr>
          <p:cNvPr id="284"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1"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98" name="Title Text"/>
          <p:cNvSpPr txBox="1">
            <a:spLocks noGrp="1"/>
          </p:cNvSpPr>
          <p:nvPr>
            <p:ph type="title"/>
          </p:nvPr>
        </p:nvSpPr>
        <p:spPr>
          <a:xfrm>
            <a:off x="1473128" y="8380765"/>
            <a:ext cx="6897800" cy="3638727"/>
          </a:xfrm>
          <a:prstGeom prst="rect">
            <a:avLst/>
          </a:prstGeom>
        </p:spPr>
        <p:txBody>
          <a:bodyPr anchor="b">
            <a:normAutofit/>
          </a:bodyPr>
          <a:lstStyle>
            <a:lvl1pPr defTabSz="4036934">
              <a:defRPr sz="14000"/>
            </a:lvl1pPr>
          </a:lstStyle>
          <a:p>
            <a:r>
              <a:t>Title Text</a:t>
            </a:r>
          </a:p>
        </p:txBody>
      </p:sp>
      <p:sp>
        <p:nvSpPr>
          <p:cNvPr id="299" name="Body Level One…"/>
          <p:cNvSpPr txBox="1">
            <a:spLocks noGrp="1"/>
          </p:cNvSpPr>
          <p:nvPr>
            <p:ph type="body" sz="quarter" idx="1"/>
          </p:nvPr>
        </p:nvSpPr>
        <p:spPr>
          <a:xfrm>
            <a:off x="9092175" y="9586458"/>
            <a:ext cx="10827068" cy="11082232"/>
          </a:xfrm>
          <a:prstGeom prst="rect">
            <a:avLst/>
          </a:prstGeom>
        </p:spPr>
        <p:txBody>
          <a:bodyPr>
            <a:normAutofit/>
          </a:bodyPr>
          <a:lstStyle>
            <a:lvl1pPr marL="1002370" indent="-1002370" defTabSz="4036934">
              <a:spcBef>
                <a:spcPts val="4300"/>
              </a:spcBef>
              <a:defRPr sz="14000"/>
            </a:lvl1pPr>
            <a:lvl2pPr marL="3282485" indent="-1148870" defTabSz="4036934">
              <a:spcBef>
                <a:spcPts val="4300"/>
              </a:spcBef>
              <a:defRPr sz="14000"/>
            </a:lvl2pPr>
            <a:lvl3pPr marL="5600739" indent="-1333510" defTabSz="4036934">
              <a:spcBef>
                <a:spcPts val="4300"/>
              </a:spcBef>
              <a:defRPr sz="14000"/>
            </a:lvl3pPr>
            <a:lvl4pPr marL="8006791" indent="-1605947" defTabSz="4036934">
              <a:spcBef>
                <a:spcPts val="4300"/>
              </a:spcBef>
              <a:defRPr sz="14000"/>
            </a:lvl4pPr>
            <a:lvl5pPr marL="10140408" indent="-1605946" defTabSz="4036934">
              <a:spcBef>
                <a:spcPts val="4300"/>
              </a:spcBef>
              <a:defRPr sz="14000"/>
            </a:lvl5pPr>
          </a:lstStyle>
          <a:p>
            <a:r>
              <a:t>Body Level One</a:t>
            </a:r>
          </a:p>
          <a:p>
            <a:pPr lvl="1"/>
            <a:r>
              <a:t>Body Level Two</a:t>
            </a:r>
          </a:p>
          <a:p>
            <a:pPr lvl="2"/>
            <a:r>
              <a:t>Body Level Three</a:t>
            </a:r>
          </a:p>
          <a:p>
            <a:pPr lvl="3"/>
            <a:r>
              <a:t>Body Level Four</a:t>
            </a:r>
          </a:p>
          <a:p>
            <a:pPr lvl="4"/>
            <a:r>
              <a:t>Body Level Five</a:t>
            </a:r>
          </a:p>
        </p:txBody>
      </p:sp>
      <p:sp>
        <p:nvSpPr>
          <p:cNvPr id="300" name="Text Placeholder 3"/>
          <p:cNvSpPr>
            <a:spLocks noGrp="1"/>
          </p:cNvSpPr>
          <p:nvPr>
            <p:ph type="body" sz="quarter" idx="13"/>
          </p:nvPr>
        </p:nvSpPr>
        <p:spPr>
          <a:xfrm>
            <a:off x="1473128" y="12019491"/>
            <a:ext cx="6897800" cy="8667246"/>
          </a:xfrm>
          <a:prstGeom prst="rect">
            <a:avLst/>
          </a:prstGeom>
          <a:ln w="12700"/>
        </p:spPr>
        <p:txBody>
          <a:bodyPr>
            <a:normAutofit/>
          </a:bodyPr>
          <a:lstStyle/>
          <a:p>
            <a:pPr marL="0" indent="0" defTabSz="4036934">
              <a:spcBef>
                <a:spcPts val="4300"/>
              </a:spcBef>
              <a:buSzTx/>
              <a:buFontTx/>
              <a:buNone/>
              <a:defRPr sz="7000"/>
            </a:pPr>
            <a:endParaRPr/>
          </a:p>
        </p:txBody>
      </p:sp>
      <p:sp>
        <p:nvSpPr>
          <p:cNvPr id="301"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08" name="Title Text"/>
          <p:cNvSpPr txBox="1">
            <a:spLocks noGrp="1"/>
          </p:cNvSpPr>
          <p:nvPr>
            <p:ph type="title"/>
          </p:nvPr>
        </p:nvSpPr>
        <p:spPr>
          <a:xfrm>
            <a:off x="1473128" y="8380765"/>
            <a:ext cx="6897800" cy="3638727"/>
          </a:xfrm>
          <a:prstGeom prst="rect">
            <a:avLst/>
          </a:prstGeom>
        </p:spPr>
        <p:txBody>
          <a:bodyPr anchor="b">
            <a:normAutofit/>
          </a:bodyPr>
          <a:lstStyle>
            <a:lvl1pPr defTabSz="4036934">
              <a:defRPr sz="14000"/>
            </a:lvl1pPr>
          </a:lstStyle>
          <a:p>
            <a:r>
              <a:t>Title Text</a:t>
            </a:r>
          </a:p>
        </p:txBody>
      </p:sp>
      <p:sp>
        <p:nvSpPr>
          <p:cNvPr id="309" name="Picture Placeholder 2"/>
          <p:cNvSpPr>
            <a:spLocks noGrp="1"/>
          </p:cNvSpPr>
          <p:nvPr>
            <p:ph type="pic" sz="quarter" idx="13"/>
          </p:nvPr>
        </p:nvSpPr>
        <p:spPr>
          <a:xfrm>
            <a:off x="9092175" y="9586458"/>
            <a:ext cx="10827068" cy="11082232"/>
          </a:xfrm>
          <a:prstGeom prst="rect">
            <a:avLst/>
          </a:prstGeom>
          <a:ln w="12700"/>
        </p:spPr>
        <p:txBody>
          <a:bodyPr lIns="91439" tIns="45719" rIns="91439" bIns="45719"/>
          <a:lstStyle/>
          <a:p>
            <a:endParaRPr/>
          </a:p>
        </p:txBody>
      </p:sp>
      <p:sp>
        <p:nvSpPr>
          <p:cNvPr id="310" name="Body Level One…"/>
          <p:cNvSpPr txBox="1">
            <a:spLocks noGrp="1"/>
          </p:cNvSpPr>
          <p:nvPr>
            <p:ph type="body" sz="quarter" idx="1"/>
          </p:nvPr>
        </p:nvSpPr>
        <p:spPr>
          <a:xfrm>
            <a:off x="1473128" y="12019491"/>
            <a:ext cx="6897800" cy="8667246"/>
          </a:xfrm>
          <a:prstGeom prst="rect">
            <a:avLst/>
          </a:prstGeom>
        </p:spPr>
        <p:txBody>
          <a:bodyPr>
            <a:normAutofit/>
          </a:bodyPr>
          <a:lstStyle>
            <a:lvl1pPr marL="0" indent="0" defTabSz="4036934">
              <a:spcBef>
                <a:spcPts val="4300"/>
              </a:spcBef>
              <a:buSzTx/>
              <a:buFontTx/>
              <a:buNone/>
              <a:defRPr sz="7000"/>
            </a:lvl1pPr>
            <a:lvl2pPr marL="0" indent="2133614" defTabSz="4036934">
              <a:spcBef>
                <a:spcPts val="4300"/>
              </a:spcBef>
              <a:buSzTx/>
              <a:buFontTx/>
              <a:buNone/>
              <a:defRPr sz="7000"/>
            </a:lvl2pPr>
            <a:lvl3pPr marL="0" indent="4267229" defTabSz="4036934">
              <a:spcBef>
                <a:spcPts val="4300"/>
              </a:spcBef>
              <a:buSzTx/>
              <a:buFontTx/>
              <a:buNone/>
              <a:defRPr sz="7000"/>
            </a:lvl3pPr>
            <a:lvl4pPr marL="0" indent="6400846" defTabSz="4036934">
              <a:spcBef>
                <a:spcPts val="4300"/>
              </a:spcBef>
              <a:buSzTx/>
              <a:buFontTx/>
              <a:buNone/>
              <a:defRPr sz="7000"/>
            </a:lvl4pPr>
            <a:lvl5pPr marL="0" indent="8534461" defTabSz="4036934">
              <a:spcBef>
                <a:spcPts val="4300"/>
              </a:spcBef>
              <a:buSzTx/>
              <a:buFontTx/>
              <a:buNone/>
              <a:defRPr sz="7000"/>
            </a:lvl5pPr>
          </a:lstStyle>
          <a:p>
            <a:r>
              <a:t>Body Level One</a:t>
            </a:r>
          </a:p>
          <a:p>
            <a:pPr lvl="1"/>
            <a:r>
              <a:t>Body Level Two</a:t>
            </a:r>
          </a:p>
          <a:p>
            <a:pPr lvl="2"/>
            <a:r>
              <a:t>Body Level Three</a:t>
            </a:r>
          </a:p>
          <a:p>
            <a:pPr lvl="3"/>
            <a:r>
              <a:t>Body Level Four</a:t>
            </a:r>
          </a:p>
          <a:p>
            <a:pPr lvl="4"/>
            <a:r>
              <a:t>Body Level Five</a:t>
            </a:r>
          </a:p>
        </p:txBody>
      </p:sp>
      <p:sp>
        <p:nvSpPr>
          <p:cNvPr id="311"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18" name="Title Text"/>
          <p:cNvSpPr txBox="1">
            <a:spLocks noGrp="1"/>
          </p:cNvSpPr>
          <p:nvPr>
            <p:ph type="title"/>
          </p:nvPr>
        </p:nvSpPr>
        <p:spPr>
          <a:xfrm>
            <a:off x="1470342" y="8171397"/>
            <a:ext cx="18446116" cy="3014225"/>
          </a:xfrm>
          <a:prstGeom prst="rect">
            <a:avLst/>
          </a:prstGeom>
        </p:spPr>
        <p:txBody>
          <a:bodyPr>
            <a:normAutofit/>
          </a:bodyPr>
          <a:lstStyle>
            <a:lvl1pPr defTabSz="4036934">
              <a:defRPr sz="19200"/>
            </a:lvl1pPr>
          </a:lstStyle>
          <a:p>
            <a:r>
              <a:t>Title Text</a:t>
            </a:r>
          </a:p>
        </p:txBody>
      </p:sp>
      <p:sp>
        <p:nvSpPr>
          <p:cNvPr id="319" name="Body Level One…"/>
          <p:cNvSpPr txBox="1">
            <a:spLocks noGrp="1"/>
          </p:cNvSpPr>
          <p:nvPr>
            <p:ph type="body" sz="half" idx="1"/>
          </p:nvPr>
        </p:nvSpPr>
        <p:spPr>
          <a:xfrm>
            <a:off x="1470342" y="11492453"/>
            <a:ext cx="18446116"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320"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327" name="Title Text"/>
          <p:cNvSpPr txBox="1">
            <a:spLocks noGrp="1"/>
          </p:cNvSpPr>
          <p:nvPr>
            <p:ph type="title"/>
          </p:nvPr>
        </p:nvSpPr>
        <p:spPr>
          <a:xfrm>
            <a:off x="15304929" y="8171394"/>
            <a:ext cx="4611530" cy="13215654"/>
          </a:xfrm>
          <a:prstGeom prst="rect">
            <a:avLst/>
          </a:prstGeom>
        </p:spPr>
        <p:txBody>
          <a:bodyPr>
            <a:normAutofit/>
          </a:bodyPr>
          <a:lstStyle>
            <a:lvl1pPr defTabSz="4036934">
              <a:defRPr sz="19200"/>
            </a:lvl1pPr>
          </a:lstStyle>
          <a:p>
            <a:r>
              <a:t>Title Text</a:t>
            </a:r>
          </a:p>
        </p:txBody>
      </p:sp>
      <p:sp>
        <p:nvSpPr>
          <p:cNvPr id="328" name="Body Level One…"/>
          <p:cNvSpPr txBox="1">
            <a:spLocks noGrp="1"/>
          </p:cNvSpPr>
          <p:nvPr>
            <p:ph type="body" sz="half" idx="1"/>
          </p:nvPr>
        </p:nvSpPr>
        <p:spPr>
          <a:xfrm>
            <a:off x="1470343" y="8171394"/>
            <a:ext cx="13567252" cy="13215654"/>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329"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7 COLUMN - 1">
    <p:spTree>
      <p:nvGrpSpPr>
        <p:cNvPr id="1" name=""/>
        <p:cNvGrpSpPr/>
        <p:nvPr/>
      </p:nvGrpSpPr>
      <p:grpSpPr>
        <a:xfrm>
          <a:off x="0" y="0"/>
          <a:ext cx="0" cy="0"/>
          <a:chOff x="0" y="0"/>
          <a:chExt cx="0" cy="0"/>
        </a:xfrm>
      </p:grpSpPr>
      <p:sp>
        <p:nvSpPr>
          <p:cNvPr id="3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3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4" name="Title Text"/>
          <p:cNvSpPr txBox="1">
            <a:spLocks noGrp="1"/>
          </p:cNvSpPr>
          <p:nvPr>
            <p:ph type="title"/>
          </p:nvPr>
        </p:nvSpPr>
        <p:spPr>
          <a:xfrm>
            <a:off x="1470342" y="8171397"/>
            <a:ext cx="18446116" cy="3014225"/>
          </a:xfrm>
          <a:prstGeom prst="rect">
            <a:avLst/>
          </a:prstGeom>
        </p:spPr>
        <p:txBody>
          <a:bodyPr>
            <a:normAutofit/>
          </a:bodyPr>
          <a:lstStyle>
            <a:lvl1pPr defTabSz="4036934">
              <a:defRPr sz="19200"/>
            </a:lvl1pPr>
          </a:lstStyle>
          <a:p>
            <a:r>
              <a:t>Title Text</a:t>
            </a:r>
          </a:p>
        </p:txBody>
      </p:sp>
      <p:sp>
        <p:nvSpPr>
          <p:cNvPr id="35" name="Body Level One…"/>
          <p:cNvSpPr txBox="1">
            <a:spLocks noGrp="1"/>
          </p:cNvSpPr>
          <p:nvPr>
            <p:ph type="body" sz="half" idx="1"/>
          </p:nvPr>
        </p:nvSpPr>
        <p:spPr>
          <a:xfrm>
            <a:off x="1470342" y="11492453"/>
            <a:ext cx="18446116"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36"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3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43" name="Title Text"/>
          <p:cNvSpPr txBox="1">
            <a:spLocks noGrp="1"/>
          </p:cNvSpPr>
          <p:nvPr>
            <p:ph type="title"/>
          </p:nvPr>
        </p:nvSpPr>
        <p:spPr>
          <a:xfrm>
            <a:off x="1459204" y="11228939"/>
            <a:ext cx="18446116" cy="6486896"/>
          </a:xfrm>
          <a:prstGeom prst="rect">
            <a:avLst/>
          </a:prstGeom>
        </p:spPr>
        <p:txBody>
          <a:bodyPr anchor="b">
            <a:normAutofit/>
          </a:bodyPr>
          <a:lstStyle>
            <a:lvl1pPr defTabSz="4036934">
              <a:defRPr sz="26400"/>
            </a:lvl1pPr>
          </a:lstStyle>
          <a:p>
            <a:r>
              <a:t>Title Text</a:t>
            </a:r>
          </a:p>
        </p:txBody>
      </p:sp>
      <p:sp>
        <p:nvSpPr>
          <p:cNvPr id="44" name="Body Level One…"/>
          <p:cNvSpPr txBox="1">
            <a:spLocks noGrp="1"/>
          </p:cNvSpPr>
          <p:nvPr>
            <p:ph type="body" sz="quarter" idx="1"/>
          </p:nvPr>
        </p:nvSpPr>
        <p:spPr>
          <a:xfrm>
            <a:off x="1459204" y="17777202"/>
            <a:ext cx="18446116" cy="3411306"/>
          </a:xfrm>
          <a:prstGeom prst="rect">
            <a:avLst/>
          </a:prstGeom>
        </p:spPr>
        <p:txBody>
          <a:bodyPr>
            <a:normAutofit/>
          </a:bodyPr>
          <a:lstStyle>
            <a:lvl1pPr marL="0" indent="0" defTabSz="4036934">
              <a:spcBef>
                <a:spcPts val="4300"/>
              </a:spcBef>
              <a:buSzTx/>
              <a:buFontTx/>
              <a:buNone/>
              <a:defRPr sz="10400"/>
            </a:lvl1pPr>
            <a:lvl2pPr marL="0" indent="2133614" defTabSz="4036934">
              <a:spcBef>
                <a:spcPts val="4300"/>
              </a:spcBef>
              <a:buSzTx/>
              <a:buFontTx/>
              <a:buNone/>
              <a:defRPr sz="10400"/>
            </a:lvl2pPr>
            <a:lvl3pPr marL="0" indent="4267229" defTabSz="4036934">
              <a:spcBef>
                <a:spcPts val="4300"/>
              </a:spcBef>
              <a:buSzTx/>
              <a:buFontTx/>
              <a:buNone/>
              <a:defRPr sz="10400"/>
            </a:lvl3pPr>
            <a:lvl4pPr marL="0" indent="6400846" defTabSz="4036934">
              <a:spcBef>
                <a:spcPts val="4300"/>
              </a:spcBef>
              <a:buSzTx/>
              <a:buFontTx/>
              <a:buNone/>
              <a:defRPr sz="10400"/>
            </a:lvl4pPr>
            <a:lvl5pPr marL="0" indent="8534461" defTabSz="4036934">
              <a:spcBef>
                <a:spcPts val="4300"/>
              </a:spcBef>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52" name="Title Text"/>
          <p:cNvSpPr txBox="1">
            <a:spLocks noGrp="1"/>
          </p:cNvSpPr>
          <p:nvPr>
            <p:ph type="title"/>
          </p:nvPr>
        </p:nvSpPr>
        <p:spPr>
          <a:xfrm>
            <a:off x="1470342" y="8171397"/>
            <a:ext cx="18446116" cy="3014225"/>
          </a:xfrm>
          <a:prstGeom prst="rect">
            <a:avLst/>
          </a:prstGeom>
        </p:spPr>
        <p:txBody>
          <a:bodyPr>
            <a:normAutofit/>
          </a:bodyPr>
          <a:lstStyle>
            <a:lvl1pPr defTabSz="4036934">
              <a:defRPr sz="19200"/>
            </a:lvl1pPr>
          </a:lstStyle>
          <a:p>
            <a:r>
              <a:t>Title Text</a:t>
            </a:r>
          </a:p>
        </p:txBody>
      </p:sp>
      <p:sp>
        <p:nvSpPr>
          <p:cNvPr id="53" name="Body Level One…"/>
          <p:cNvSpPr txBox="1">
            <a:spLocks noGrp="1"/>
          </p:cNvSpPr>
          <p:nvPr>
            <p:ph type="body" sz="quarter" idx="1"/>
          </p:nvPr>
        </p:nvSpPr>
        <p:spPr>
          <a:xfrm>
            <a:off x="1470342" y="11492453"/>
            <a:ext cx="9089391"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54"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1" name="Title Text"/>
          <p:cNvSpPr txBox="1">
            <a:spLocks noGrp="1"/>
          </p:cNvSpPr>
          <p:nvPr>
            <p:ph type="title"/>
          </p:nvPr>
        </p:nvSpPr>
        <p:spPr>
          <a:xfrm>
            <a:off x="1473128" y="8171397"/>
            <a:ext cx="18446116" cy="3014225"/>
          </a:xfrm>
          <a:prstGeom prst="rect">
            <a:avLst/>
          </a:prstGeom>
        </p:spPr>
        <p:txBody>
          <a:bodyPr>
            <a:normAutofit/>
          </a:bodyPr>
          <a:lstStyle>
            <a:lvl1pPr defTabSz="4036934">
              <a:defRPr sz="19200"/>
            </a:lvl1pPr>
          </a:lstStyle>
          <a:p>
            <a:r>
              <a:t>Title Text</a:t>
            </a:r>
          </a:p>
        </p:txBody>
      </p:sp>
      <p:sp>
        <p:nvSpPr>
          <p:cNvPr id="62" name="Body Level One…"/>
          <p:cNvSpPr txBox="1">
            <a:spLocks noGrp="1"/>
          </p:cNvSpPr>
          <p:nvPr>
            <p:ph type="body" sz="quarter" idx="1"/>
          </p:nvPr>
        </p:nvSpPr>
        <p:spPr>
          <a:xfrm>
            <a:off x="1473130" y="11163959"/>
            <a:ext cx="9047619" cy="1873510"/>
          </a:xfrm>
          <a:prstGeom prst="rect">
            <a:avLst/>
          </a:prstGeom>
        </p:spPr>
        <p:txBody>
          <a:bodyPr anchor="b">
            <a:normAutofit/>
          </a:bodyPr>
          <a:lstStyle>
            <a:lvl1pPr marL="0" indent="0" defTabSz="4036934">
              <a:spcBef>
                <a:spcPts val="4300"/>
              </a:spcBef>
              <a:buSzTx/>
              <a:buFontTx/>
              <a:buNone/>
              <a:defRPr sz="10400" b="1"/>
            </a:lvl1pPr>
            <a:lvl2pPr marL="0" indent="2133614" defTabSz="4036934">
              <a:spcBef>
                <a:spcPts val="4300"/>
              </a:spcBef>
              <a:buSzTx/>
              <a:buFontTx/>
              <a:buNone/>
              <a:defRPr sz="10400" b="1"/>
            </a:lvl2pPr>
            <a:lvl3pPr marL="0" indent="4267229" defTabSz="4036934">
              <a:spcBef>
                <a:spcPts val="4300"/>
              </a:spcBef>
              <a:buSzTx/>
              <a:buFontTx/>
              <a:buNone/>
              <a:defRPr sz="10400" b="1"/>
            </a:lvl3pPr>
            <a:lvl4pPr marL="0" indent="6400846" defTabSz="4036934">
              <a:spcBef>
                <a:spcPts val="4300"/>
              </a:spcBef>
              <a:buSzTx/>
              <a:buFontTx/>
              <a:buNone/>
              <a:defRPr sz="10400" b="1"/>
            </a:lvl4pPr>
            <a:lvl5pPr marL="0" indent="8534461" defTabSz="4036934">
              <a:spcBef>
                <a:spcPts val="4300"/>
              </a:spcBef>
              <a:buSzTx/>
              <a:buFontTx/>
              <a:buNone/>
              <a:defRPr sz="10400" b="1"/>
            </a:lvl5pPr>
          </a:lstStyle>
          <a:p>
            <a:r>
              <a:t>Body Level One</a:t>
            </a:r>
          </a:p>
          <a:p>
            <a:pPr lvl="1"/>
            <a:r>
              <a:t>Body Level Two</a:t>
            </a:r>
          </a:p>
          <a:p>
            <a:pPr lvl="2"/>
            <a:r>
              <a:t>Body Level Three</a:t>
            </a:r>
          </a:p>
          <a:p>
            <a:pPr lvl="3"/>
            <a:r>
              <a:t>Body Level Four</a:t>
            </a:r>
          </a:p>
          <a:p>
            <a:pPr lvl="4"/>
            <a:r>
              <a:t>Body Level Five</a:t>
            </a:r>
          </a:p>
        </p:txBody>
      </p:sp>
      <p:sp>
        <p:nvSpPr>
          <p:cNvPr id="63" name="Text Placeholder 4"/>
          <p:cNvSpPr>
            <a:spLocks noGrp="1"/>
          </p:cNvSpPr>
          <p:nvPr>
            <p:ph type="body" sz="quarter" idx="13"/>
          </p:nvPr>
        </p:nvSpPr>
        <p:spPr>
          <a:xfrm>
            <a:off x="10827067" y="11163958"/>
            <a:ext cx="9092177" cy="1873511"/>
          </a:xfrm>
          <a:prstGeom prst="rect">
            <a:avLst/>
          </a:prstGeom>
          <a:ln w="12700"/>
        </p:spPr>
        <p:txBody>
          <a:bodyPr anchor="b">
            <a:normAutofit/>
          </a:bodyPr>
          <a:lstStyle/>
          <a:p>
            <a:pPr marL="0" indent="0" defTabSz="4036934">
              <a:spcBef>
                <a:spcPts val="4300"/>
              </a:spcBef>
              <a:buSzTx/>
              <a:buFontTx/>
              <a:buNone/>
              <a:defRPr sz="10400" b="1"/>
            </a:pPr>
            <a:endParaRPr/>
          </a:p>
        </p:txBody>
      </p:sp>
      <p:sp>
        <p:nvSpPr>
          <p:cNvPr id="64"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1" name="Title Text"/>
          <p:cNvSpPr txBox="1">
            <a:spLocks noGrp="1"/>
          </p:cNvSpPr>
          <p:nvPr>
            <p:ph type="title"/>
          </p:nvPr>
        </p:nvSpPr>
        <p:spPr>
          <a:xfrm>
            <a:off x="1470342" y="8171397"/>
            <a:ext cx="18446116" cy="3014225"/>
          </a:xfrm>
          <a:prstGeom prst="rect">
            <a:avLst/>
          </a:prstGeom>
        </p:spPr>
        <p:txBody>
          <a:bodyPr>
            <a:normAutofit/>
          </a:bodyPr>
          <a:lstStyle>
            <a:lvl1pPr defTabSz="4036934">
              <a:defRPr sz="19200"/>
            </a:lvl1pPr>
          </a:lstStyle>
          <a:p>
            <a:r>
              <a:t>Title Text</a:t>
            </a:r>
          </a:p>
        </p:txBody>
      </p:sp>
      <p:sp>
        <p:nvSpPr>
          <p:cNvPr id="72"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9"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69340" y="7550500"/>
            <a:ext cx="19248120" cy="342935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nchor="ctr"/>
          <a:lstStyle/>
          <a:p>
            <a:r>
              <a:t>Title Text</a:t>
            </a:r>
          </a:p>
        </p:txBody>
      </p:sp>
      <p:sp>
        <p:nvSpPr>
          <p:cNvPr id="3" name="Body Level One…"/>
          <p:cNvSpPr txBox="1">
            <a:spLocks noGrp="1"/>
          </p:cNvSpPr>
          <p:nvPr>
            <p:ph type="body" idx="1"/>
          </p:nvPr>
        </p:nvSpPr>
        <p:spPr>
          <a:xfrm>
            <a:off x="1069340" y="10979855"/>
            <a:ext cx="19248120" cy="1195581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0336953" y="21379826"/>
            <a:ext cx="4990254" cy="830266"/>
          </a:xfrm>
          <a:prstGeom prst="rect">
            <a:avLst/>
          </a:prstGeom>
          <a:ln w="3175">
            <a:miter lim="400000"/>
          </a:ln>
        </p:spPr>
        <p:txBody>
          <a:bodyPr wrap="none" lIns="22277" tIns="22277" rIns="22277" bIns="22277" anchor="ctr">
            <a:spAutoFit/>
          </a:bodyPr>
          <a:lstStyle>
            <a:lvl1pPr algn="r">
              <a:defRPr sz="11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Lst>
  <p:transition spd="med"/>
  <p:txStyles>
    <p:titleStyle>
      <a:lvl1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165645" marR="0" indent="-165645"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1pPr>
      <a:lvl2pPr marL="571476" marR="0" indent="-190492"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2pPr>
      <a:lvl3pPr marL="1000085" marR="0" indent="-238115"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3pPr>
      <a:lvl4pPr marL="1396944"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4pPr>
      <a:lvl5pPr marL="1777928"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5pPr>
      <a:lvl6pPr marL="2158913"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6pPr>
      <a:lvl7pPr marL="2539898"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7pPr>
      <a:lvl8pPr marL="2920883"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8pPr>
      <a:lvl9pPr marL="3301867"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9pPr>
    </p:bodyStyle>
    <p:otherStyle>
      <a:lvl1pPr marL="0" marR="0" indent="0"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1821402"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3642802"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5464204"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7285604"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9107006"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10928408"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12749810"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14571211"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42192"/>
        </a:solidFill>
        <a:effectLst/>
      </p:bgPr>
    </p:bg>
    <p:spTree>
      <p:nvGrpSpPr>
        <p:cNvPr id="1" name=""/>
        <p:cNvGrpSpPr/>
        <p:nvPr/>
      </p:nvGrpSpPr>
      <p:grpSpPr>
        <a:xfrm>
          <a:off x="0" y="0"/>
          <a:ext cx="0" cy="0"/>
          <a:chOff x="0" y="0"/>
          <a:chExt cx="0" cy="0"/>
        </a:xfrm>
      </p:grpSpPr>
      <p:sp>
        <p:nvSpPr>
          <p:cNvPr id="359" name="Rectangle 3"/>
          <p:cNvSpPr/>
          <p:nvPr/>
        </p:nvSpPr>
        <p:spPr>
          <a:xfrm>
            <a:off x="0" y="7341129"/>
            <a:ext cx="21386800" cy="15594542"/>
          </a:xfrm>
          <a:prstGeom prst="rect">
            <a:avLst/>
          </a:prstGeom>
          <a:solidFill>
            <a:srgbClr val="942192"/>
          </a:solidFill>
          <a:ln w="12700">
            <a:miter lim="400000"/>
          </a:ln>
        </p:spPr>
        <p:txBody>
          <a:bodyPr lIns="22277" tIns="22277" rIns="22277" bIns="22277" anchor="ctr"/>
          <a:lstStyle/>
          <a:p>
            <a:pPr algn="ctr">
              <a:defRPr>
                <a:solidFill>
                  <a:srgbClr val="FFFFFF"/>
                </a:solidFill>
              </a:defRPr>
            </a:pPr>
            <a:endParaRPr/>
          </a:p>
        </p:txBody>
      </p:sp>
      <p:sp>
        <p:nvSpPr>
          <p:cNvPr id="360" name="Title 1"/>
          <p:cNvSpPr txBox="1">
            <a:spLocks noGrp="1"/>
          </p:cNvSpPr>
          <p:nvPr>
            <p:ph type="title"/>
          </p:nvPr>
        </p:nvSpPr>
        <p:spPr>
          <a:xfrm>
            <a:off x="1604009" y="10868466"/>
            <a:ext cx="18178782" cy="5429211"/>
          </a:xfrm>
          <a:prstGeom prst="rect">
            <a:avLst/>
          </a:prstGeom>
        </p:spPr>
        <p:txBody>
          <a:bodyPr>
            <a:normAutofit fontScale="90000"/>
          </a:bodyPr>
          <a:lstStyle>
            <a:lvl1pPr defTabSz="3471764">
              <a:defRPr sz="28380" b="1">
                <a:solidFill>
                  <a:srgbClr val="FFFFFF"/>
                </a:solidFill>
                <a:latin typeface="+mn-lt"/>
                <a:ea typeface="+mn-ea"/>
                <a:cs typeface="+mn-cs"/>
                <a:sym typeface="Calibri"/>
              </a:defRPr>
            </a:lvl1pPr>
          </a:lstStyle>
          <a:p>
            <a:r>
              <a:rPr dirty="0"/>
              <a:t>The Poster</a:t>
            </a:r>
            <a:br>
              <a:rPr lang="en-GB" dirty="0"/>
            </a:br>
            <a:r>
              <a:rPr lang="en-GB" dirty="0"/>
              <a:t>Pick One</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4" name="Rectangle 4"/>
          <p:cNvGrpSpPr/>
          <p:nvPr/>
        </p:nvGrpSpPr>
        <p:grpSpPr>
          <a:xfrm>
            <a:off x="573191" y="5269192"/>
            <a:ext cx="6364678" cy="599438"/>
            <a:chOff x="0" y="-14614"/>
            <a:chExt cx="6364677" cy="599436"/>
          </a:xfrm>
        </p:grpSpPr>
        <p:sp>
          <p:nvSpPr>
            <p:cNvPr id="362" name="Rectangle"/>
            <p:cNvSpPr/>
            <p:nvPr/>
          </p:nvSpPr>
          <p:spPr>
            <a:xfrm>
              <a:off x="0" y="-1"/>
              <a:ext cx="636467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a:p>
          </p:txBody>
        </p:sp>
        <p:sp>
          <p:nvSpPr>
            <p:cNvPr id="363" name="Introduction"/>
            <p:cNvSpPr txBox="1"/>
            <p:nvPr/>
          </p:nvSpPr>
          <p:spPr>
            <a:xfrm>
              <a:off x="0" y="-14615"/>
              <a:ext cx="6364677" cy="599438"/>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Introduction</a:t>
              </a:r>
            </a:p>
          </p:txBody>
        </p:sp>
      </p:grpSp>
      <p:grpSp>
        <p:nvGrpSpPr>
          <p:cNvPr id="367" name="Rectangle 7"/>
          <p:cNvGrpSpPr/>
          <p:nvPr/>
        </p:nvGrpSpPr>
        <p:grpSpPr>
          <a:xfrm>
            <a:off x="573191" y="15662380"/>
            <a:ext cx="6364678" cy="599438"/>
            <a:chOff x="0" y="-14614"/>
            <a:chExt cx="6364677" cy="599436"/>
          </a:xfrm>
        </p:grpSpPr>
        <p:sp>
          <p:nvSpPr>
            <p:cNvPr id="365" name="Rectangle"/>
            <p:cNvSpPr/>
            <p:nvPr/>
          </p:nvSpPr>
          <p:spPr>
            <a:xfrm>
              <a:off x="0" y="-1"/>
              <a:ext cx="636467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a:p>
          </p:txBody>
        </p:sp>
        <p:sp>
          <p:nvSpPr>
            <p:cNvPr id="366" name="Project Aim"/>
            <p:cNvSpPr txBox="1"/>
            <p:nvPr/>
          </p:nvSpPr>
          <p:spPr>
            <a:xfrm>
              <a:off x="0" y="-14615"/>
              <a:ext cx="6364677" cy="599438"/>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Project Aim</a:t>
              </a:r>
            </a:p>
          </p:txBody>
        </p:sp>
      </p:grpSp>
      <p:grpSp>
        <p:nvGrpSpPr>
          <p:cNvPr id="370" name="Rectangle 10"/>
          <p:cNvGrpSpPr/>
          <p:nvPr/>
        </p:nvGrpSpPr>
        <p:grpSpPr>
          <a:xfrm>
            <a:off x="573191" y="19307030"/>
            <a:ext cx="6364678" cy="599438"/>
            <a:chOff x="0" y="-14614"/>
            <a:chExt cx="6364677" cy="599436"/>
          </a:xfrm>
        </p:grpSpPr>
        <p:sp>
          <p:nvSpPr>
            <p:cNvPr id="368" name="Rectangle"/>
            <p:cNvSpPr/>
            <p:nvPr/>
          </p:nvSpPr>
          <p:spPr>
            <a:xfrm>
              <a:off x="0" y="-1"/>
              <a:ext cx="636467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369" name="Methods"/>
            <p:cNvSpPr txBox="1"/>
            <p:nvPr/>
          </p:nvSpPr>
          <p:spPr>
            <a:xfrm>
              <a:off x="0" y="-14615"/>
              <a:ext cx="6364677" cy="599438"/>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Methods</a:t>
              </a:r>
            </a:p>
          </p:txBody>
        </p:sp>
      </p:grpSp>
      <p:grpSp>
        <p:nvGrpSpPr>
          <p:cNvPr id="373" name="Rectangle 13"/>
          <p:cNvGrpSpPr/>
          <p:nvPr/>
        </p:nvGrpSpPr>
        <p:grpSpPr>
          <a:xfrm>
            <a:off x="7511060" y="5269192"/>
            <a:ext cx="6364678" cy="599438"/>
            <a:chOff x="0" y="-14614"/>
            <a:chExt cx="6364677" cy="599436"/>
          </a:xfrm>
        </p:grpSpPr>
        <p:sp>
          <p:nvSpPr>
            <p:cNvPr id="371" name="Rectangle"/>
            <p:cNvSpPr/>
            <p:nvPr/>
          </p:nvSpPr>
          <p:spPr>
            <a:xfrm>
              <a:off x="0" y="-1"/>
              <a:ext cx="636467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a:p>
          </p:txBody>
        </p:sp>
        <p:sp>
          <p:nvSpPr>
            <p:cNvPr id="372" name="Figures and Results"/>
            <p:cNvSpPr txBox="1"/>
            <p:nvPr/>
          </p:nvSpPr>
          <p:spPr>
            <a:xfrm>
              <a:off x="0" y="-14615"/>
              <a:ext cx="6364677" cy="599438"/>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Figures and Results</a:t>
              </a:r>
            </a:p>
          </p:txBody>
        </p:sp>
      </p:grpSp>
      <p:grpSp>
        <p:nvGrpSpPr>
          <p:cNvPr id="376" name="Rectangle 16"/>
          <p:cNvGrpSpPr/>
          <p:nvPr/>
        </p:nvGrpSpPr>
        <p:grpSpPr>
          <a:xfrm>
            <a:off x="14448929" y="5241833"/>
            <a:ext cx="6364679" cy="654157"/>
            <a:chOff x="0" y="-41973"/>
            <a:chExt cx="6364677" cy="654155"/>
          </a:xfrm>
        </p:grpSpPr>
        <p:sp>
          <p:nvSpPr>
            <p:cNvPr id="374" name="Rectangle"/>
            <p:cNvSpPr/>
            <p:nvPr/>
          </p:nvSpPr>
          <p:spPr>
            <a:xfrm>
              <a:off x="0" y="-1"/>
              <a:ext cx="6364678"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mj-lt"/>
                  <a:ea typeface="+mj-ea"/>
                  <a:cs typeface="+mj-cs"/>
                  <a:sym typeface="Helvetica"/>
                </a:defRPr>
              </a:pPr>
              <a:endParaRPr/>
            </a:p>
          </p:txBody>
        </p:sp>
        <p:sp>
          <p:nvSpPr>
            <p:cNvPr id="375" name="Conclusion"/>
            <p:cNvSpPr txBox="1"/>
            <p:nvPr/>
          </p:nvSpPr>
          <p:spPr>
            <a:xfrm>
              <a:off x="0" y="-41974"/>
              <a:ext cx="6364678" cy="654157"/>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mj-lt"/>
                  <a:ea typeface="+mj-ea"/>
                  <a:cs typeface="+mj-cs"/>
                  <a:sym typeface="Helvetica"/>
                </a:defRPr>
              </a:lvl1pPr>
            </a:lstStyle>
            <a:p>
              <a:r>
                <a:t>Conclusion</a:t>
              </a:r>
            </a:p>
          </p:txBody>
        </p:sp>
      </p:grpSp>
      <p:grpSp>
        <p:nvGrpSpPr>
          <p:cNvPr id="379" name="Rectangle 19"/>
          <p:cNvGrpSpPr/>
          <p:nvPr/>
        </p:nvGrpSpPr>
        <p:grpSpPr>
          <a:xfrm>
            <a:off x="14448929" y="16247536"/>
            <a:ext cx="6364679" cy="654157"/>
            <a:chOff x="0" y="-41973"/>
            <a:chExt cx="6364677" cy="654155"/>
          </a:xfrm>
        </p:grpSpPr>
        <p:sp>
          <p:nvSpPr>
            <p:cNvPr id="377" name="Rectangle"/>
            <p:cNvSpPr/>
            <p:nvPr/>
          </p:nvSpPr>
          <p:spPr>
            <a:xfrm>
              <a:off x="0" y="-1"/>
              <a:ext cx="6364678"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mj-lt"/>
                  <a:ea typeface="+mj-ea"/>
                  <a:cs typeface="+mj-cs"/>
                  <a:sym typeface="Helvetica"/>
                </a:defRPr>
              </a:pPr>
              <a:endParaRPr/>
            </a:p>
          </p:txBody>
        </p:sp>
        <p:sp>
          <p:nvSpPr>
            <p:cNvPr id="378" name="Acknowledgments"/>
            <p:cNvSpPr txBox="1"/>
            <p:nvPr/>
          </p:nvSpPr>
          <p:spPr>
            <a:xfrm>
              <a:off x="0" y="-41974"/>
              <a:ext cx="6364678" cy="654157"/>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mj-lt"/>
                  <a:ea typeface="+mj-ea"/>
                  <a:cs typeface="+mj-cs"/>
                  <a:sym typeface="Helvetica"/>
                </a:defRPr>
              </a:lvl1pPr>
            </a:lstStyle>
            <a:p>
              <a:r>
                <a:t>Acknowledgments</a:t>
              </a:r>
            </a:p>
          </p:txBody>
        </p:sp>
      </p:grpSp>
      <p:sp>
        <p:nvSpPr>
          <p:cNvPr id="380" name="TextBox 20"/>
          <p:cNvSpPr txBox="1"/>
          <p:nvPr/>
        </p:nvSpPr>
        <p:spPr>
          <a:xfrm>
            <a:off x="14448929" y="17256174"/>
            <a:ext cx="6364679" cy="5215635"/>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lvl1pPr>
              <a:defRPr sz="2400">
                <a:latin typeface="Arial"/>
                <a:ea typeface="Arial"/>
                <a:cs typeface="Arial"/>
                <a:sym typeface="Arial"/>
              </a:defRPr>
            </a:lvl1pPr>
          </a:lstStyle>
          <a:p>
            <a:pPr algn="just"/>
            <a:r>
              <a:t>Vitam voloria con et, cum laboreium, nam cum, quat paris as core volorest, sust exceatur antio ea voluptas eumquatendit quas doluptatet aut landignam que lantur sania dem escidit min reruptiaero velis maximus aut que pe aliquas sequidisit, omnient hit lam eicias modio con nisin pediam, ent, cust accaborit odio corehen dendae nonet eliquam, aperorepe autatem voles int odic tem nis dolorrum que cores doluptaturi utemolorum imusam, idendaecabo. Nam quo moluptatur? aut omnienderi sinvele stiam, cus eos sime sed que occupta temquia nobisciur? Quis dolenem oluptam ne nonessumqui</a:t>
            </a:r>
          </a:p>
        </p:txBody>
      </p:sp>
      <p:grpSp>
        <p:nvGrpSpPr>
          <p:cNvPr id="383" name="Rectangle 22"/>
          <p:cNvGrpSpPr/>
          <p:nvPr/>
        </p:nvGrpSpPr>
        <p:grpSpPr>
          <a:xfrm>
            <a:off x="14448929" y="22458286"/>
            <a:ext cx="6364679" cy="654157"/>
            <a:chOff x="0" y="-41973"/>
            <a:chExt cx="6364677" cy="654155"/>
          </a:xfrm>
        </p:grpSpPr>
        <p:sp>
          <p:nvSpPr>
            <p:cNvPr id="381" name="Rectangle"/>
            <p:cNvSpPr/>
            <p:nvPr/>
          </p:nvSpPr>
          <p:spPr>
            <a:xfrm>
              <a:off x="0" y="-1"/>
              <a:ext cx="6364678"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mj-lt"/>
                  <a:ea typeface="+mj-ea"/>
                  <a:cs typeface="+mj-cs"/>
                  <a:sym typeface="Helvetica"/>
                </a:defRPr>
              </a:pPr>
              <a:endParaRPr/>
            </a:p>
          </p:txBody>
        </p:sp>
        <p:sp>
          <p:nvSpPr>
            <p:cNvPr id="382" name="References"/>
            <p:cNvSpPr txBox="1"/>
            <p:nvPr/>
          </p:nvSpPr>
          <p:spPr>
            <a:xfrm>
              <a:off x="0" y="-41974"/>
              <a:ext cx="6364678" cy="654157"/>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mj-lt"/>
                  <a:ea typeface="+mj-ea"/>
                  <a:cs typeface="+mj-cs"/>
                  <a:sym typeface="Helvetica"/>
                </a:defRPr>
              </a:lvl1pPr>
            </a:lstStyle>
            <a:p>
              <a:r>
                <a:t>References</a:t>
              </a:r>
            </a:p>
          </p:txBody>
        </p:sp>
      </p:grpSp>
      <p:sp>
        <p:nvSpPr>
          <p:cNvPr id="384" name="TextBox 23"/>
          <p:cNvSpPr txBox="1"/>
          <p:nvPr/>
        </p:nvSpPr>
        <p:spPr>
          <a:xfrm>
            <a:off x="14448929" y="10524469"/>
            <a:ext cx="6364679" cy="5584967"/>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p>
            <a:pPr algn="just">
              <a:defRPr sz="2400">
                <a:latin typeface="Arial"/>
                <a:ea typeface="Arial"/>
                <a:cs typeface="Arial"/>
                <a:sym typeface="Arial"/>
              </a:defRPr>
            </a:pPr>
            <a:r>
              <a:t>Vitam voloria con et, cum laboreium, nam cum, quat paris as core volorest, sust exceatur antio ea voluptas eumquatendit quas doluptatet aut landignam que lantur sania dem escidit min reruptiaero velis maximus aut que pe aliquas sequidisit, omnient hit lam eicias modio con nisin pediam, ent, cust accaborit odio corehen dendae nonet eliquam, aperorepe autatem voles int odic tem nis dolorrum que cores doluptaturi utemolorum imusam, idendaecabo. Nam quo moluptatur?</a:t>
            </a:r>
          </a:p>
          <a:p>
            <a:pPr algn="just">
              <a:defRPr sz="2400">
                <a:latin typeface="Arial"/>
                <a:ea typeface="Arial"/>
                <a:cs typeface="Arial"/>
                <a:sym typeface="Arial"/>
              </a:defRPr>
            </a:pPr>
            <a:r>
              <a:t>eicias modio con nisin pediam, ent, cust accaborit odio corehen dendae nonet eliquam, aperorepe autatem voles int odic tem nis dolorrum que</a:t>
            </a:r>
          </a:p>
        </p:txBody>
      </p:sp>
      <p:sp>
        <p:nvSpPr>
          <p:cNvPr id="385" name="TextBox 31"/>
          <p:cNvSpPr txBox="1"/>
          <p:nvPr/>
        </p:nvSpPr>
        <p:spPr>
          <a:xfrm>
            <a:off x="573192" y="6120986"/>
            <a:ext cx="6364677" cy="9647618"/>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p>
            <a:pPr algn="just">
              <a:defRPr sz="2400">
                <a:latin typeface="Arial"/>
                <a:ea typeface="Arial"/>
                <a:cs typeface="Arial"/>
                <a:sym typeface="Arial"/>
              </a:defRPr>
            </a:pPr>
            <a:r>
              <a:rPr dirty="0" err="1"/>
              <a:t>Imintem</a:t>
            </a:r>
            <a:r>
              <a:rPr dirty="0"/>
              <a:t> </a:t>
            </a:r>
            <a:r>
              <a:rPr dirty="0" err="1"/>
              <a:t>quas</a:t>
            </a:r>
            <a:r>
              <a:rPr dirty="0"/>
              <a:t> </a:t>
            </a:r>
            <a:r>
              <a:rPr dirty="0" err="1"/>
              <a:t>porro</a:t>
            </a:r>
            <a:r>
              <a:rPr dirty="0"/>
              <a:t> </a:t>
            </a:r>
            <a:r>
              <a:rPr dirty="0" err="1"/>
              <a:t>debitis</a:t>
            </a:r>
            <a:r>
              <a:rPr dirty="0"/>
              <a:t> </a:t>
            </a:r>
            <a:r>
              <a:rPr dirty="0" err="1"/>
              <a:t>itius</a:t>
            </a:r>
            <a:r>
              <a:rPr dirty="0"/>
              <a:t>, nus id </a:t>
            </a:r>
            <a:r>
              <a:rPr dirty="0" err="1"/>
              <a:t>quat</a:t>
            </a:r>
            <a:r>
              <a:rPr dirty="0"/>
              <a:t> animus </a:t>
            </a:r>
            <a:r>
              <a:rPr dirty="0" err="1"/>
              <a:t>auda</a:t>
            </a:r>
            <a:r>
              <a:rPr dirty="0"/>
              <a:t> </a:t>
            </a:r>
            <a:r>
              <a:rPr dirty="0" err="1"/>
              <a:t>platust</a:t>
            </a:r>
            <a:r>
              <a:rPr dirty="0"/>
              <a:t> et </a:t>
            </a:r>
            <a:r>
              <a:rPr dirty="0" err="1"/>
              <a:t>imin</a:t>
            </a:r>
            <a:r>
              <a:rPr dirty="0"/>
              <a:t> </a:t>
            </a:r>
            <a:r>
              <a:rPr dirty="0" err="1"/>
              <a:t>perovitasped</a:t>
            </a:r>
            <a:r>
              <a:rPr dirty="0"/>
              <a:t> </a:t>
            </a:r>
            <a:r>
              <a:rPr dirty="0" err="1"/>
              <a:t>es</a:t>
            </a:r>
            <a:r>
              <a:rPr dirty="0"/>
              <a:t> </a:t>
            </a:r>
            <a:r>
              <a:rPr dirty="0" err="1"/>
              <a:t>ipsus</a:t>
            </a:r>
            <a:r>
              <a:rPr dirty="0"/>
              <a:t> </a:t>
            </a:r>
            <a:r>
              <a:rPr dirty="0" err="1"/>
              <a:t>mo</a:t>
            </a:r>
            <a:r>
              <a:rPr dirty="0"/>
              <a:t> </a:t>
            </a:r>
            <a:r>
              <a:rPr dirty="0" err="1"/>
              <a:t>maios</a:t>
            </a:r>
            <a:r>
              <a:rPr dirty="0"/>
              <a:t> </a:t>
            </a:r>
            <a:r>
              <a:rPr dirty="0" err="1"/>
              <a:t>eume</a:t>
            </a:r>
            <a:r>
              <a:rPr dirty="0"/>
              <a:t> di </a:t>
            </a:r>
            <a:r>
              <a:rPr dirty="0" err="1"/>
              <a:t>ut</a:t>
            </a:r>
            <a:r>
              <a:rPr dirty="0"/>
              <a:t> a </a:t>
            </a:r>
            <a:r>
              <a:rPr dirty="0" err="1"/>
              <a:t>dolupit</a:t>
            </a:r>
            <a:r>
              <a:rPr dirty="0"/>
              <a:t>, </a:t>
            </a:r>
            <a:r>
              <a:rPr dirty="0" err="1"/>
              <a:t>sequam</a:t>
            </a:r>
            <a:r>
              <a:rPr dirty="0"/>
              <a:t>, </a:t>
            </a:r>
            <a:r>
              <a:rPr dirty="0" err="1"/>
              <a:t>serio</a:t>
            </a:r>
            <a:r>
              <a:rPr dirty="0"/>
              <a:t> </a:t>
            </a:r>
            <a:r>
              <a:rPr dirty="0" err="1"/>
              <a:t>bea</a:t>
            </a:r>
            <a:r>
              <a:rPr dirty="0"/>
              <a:t> natis </a:t>
            </a:r>
            <a:r>
              <a:rPr dirty="0" err="1"/>
              <a:t>dolupta</a:t>
            </a:r>
            <a:r>
              <a:rPr dirty="0"/>
              <a:t> </a:t>
            </a:r>
            <a:r>
              <a:rPr dirty="0" err="1"/>
              <a:t>simperiae</a:t>
            </a:r>
            <a:r>
              <a:rPr dirty="0"/>
              <a:t> </a:t>
            </a:r>
            <a:r>
              <a:rPr dirty="0" err="1"/>
              <a:t>nate</a:t>
            </a:r>
            <a:r>
              <a:rPr dirty="0"/>
              <a:t> </a:t>
            </a:r>
            <a:r>
              <a:rPr dirty="0" err="1"/>
              <a:t>molorum</a:t>
            </a:r>
            <a:r>
              <a:rPr dirty="0"/>
              <a:t> </a:t>
            </a:r>
            <a:r>
              <a:rPr dirty="0" err="1"/>
              <a:t>eati</a:t>
            </a:r>
            <a:r>
              <a:rPr dirty="0"/>
              <a:t> </a:t>
            </a:r>
            <a:r>
              <a:rPr dirty="0" err="1"/>
              <a:t>ulparis</a:t>
            </a:r>
            <a:r>
              <a:rPr dirty="0"/>
              <a:t> </a:t>
            </a:r>
            <a:r>
              <a:rPr dirty="0" err="1"/>
              <a:t>magnieniam</a:t>
            </a:r>
            <a:r>
              <a:rPr dirty="0"/>
              <a:t>, to </a:t>
            </a:r>
            <a:r>
              <a:rPr dirty="0" err="1"/>
              <a:t>intotatur</a:t>
            </a:r>
            <a:r>
              <a:rPr dirty="0"/>
              <a:t>?</a:t>
            </a:r>
          </a:p>
          <a:p>
            <a:pPr algn="just">
              <a:defRPr sz="2400">
                <a:latin typeface="Arial"/>
                <a:ea typeface="Arial"/>
                <a:cs typeface="Arial"/>
                <a:sym typeface="Arial"/>
              </a:defRPr>
            </a:pPr>
            <a:r>
              <a:rPr dirty="0" err="1"/>
              <a:t>Sunto</a:t>
            </a:r>
            <a:r>
              <a:rPr dirty="0"/>
              <a:t> into </a:t>
            </a:r>
            <a:r>
              <a:rPr dirty="0" err="1"/>
              <a:t>temperi</a:t>
            </a:r>
            <a:r>
              <a:rPr dirty="0"/>
              <a:t> </a:t>
            </a:r>
            <a:r>
              <a:rPr dirty="0" err="1"/>
              <a:t>aturerum</a:t>
            </a:r>
            <a:r>
              <a:rPr dirty="0"/>
              <a:t> et </a:t>
            </a:r>
            <a:r>
              <a:rPr dirty="0" err="1"/>
              <a:t>identio</a:t>
            </a:r>
            <a:r>
              <a:rPr dirty="0"/>
              <a:t> </a:t>
            </a:r>
            <a:r>
              <a:rPr dirty="0" err="1"/>
              <a:t>nsectatem</a:t>
            </a:r>
            <a:r>
              <a:rPr dirty="0"/>
              <a:t> quo </a:t>
            </a:r>
            <a:r>
              <a:rPr dirty="0" err="1"/>
              <a:t>dolorum</a:t>
            </a:r>
            <a:r>
              <a:rPr dirty="0"/>
              <a:t> </a:t>
            </a:r>
            <a:r>
              <a:rPr dirty="0" err="1"/>
              <a:t>fuga</a:t>
            </a:r>
            <a:r>
              <a:rPr dirty="0"/>
              <a:t>. </a:t>
            </a:r>
            <a:r>
              <a:rPr dirty="0" err="1"/>
              <a:t>Itiatur</a:t>
            </a:r>
            <a:r>
              <a:rPr dirty="0"/>
              <a:t>, </a:t>
            </a:r>
            <a:r>
              <a:rPr dirty="0" err="1"/>
              <a:t>quam</a:t>
            </a:r>
            <a:r>
              <a:rPr dirty="0"/>
              <a:t> </a:t>
            </a:r>
            <a:r>
              <a:rPr dirty="0" err="1"/>
              <a:t>vendus</a:t>
            </a:r>
            <a:r>
              <a:rPr dirty="0"/>
              <a:t> </a:t>
            </a:r>
            <a:r>
              <a:rPr dirty="0" err="1"/>
              <a:t>quodis</a:t>
            </a:r>
            <a:r>
              <a:rPr dirty="0"/>
              <a:t> </a:t>
            </a:r>
            <a:r>
              <a:rPr dirty="0" err="1"/>
              <a:t>reria</a:t>
            </a:r>
            <a:r>
              <a:rPr dirty="0"/>
              <a:t> </a:t>
            </a:r>
            <a:r>
              <a:rPr dirty="0" err="1"/>
              <a:t>volupienis</a:t>
            </a:r>
            <a:r>
              <a:rPr dirty="0"/>
              <a:t> con </a:t>
            </a:r>
            <a:r>
              <a:rPr dirty="0" err="1"/>
              <a:t>posto</a:t>
            </a:r>
            <a:r>
              <a:rPr dirty="0"/>
              <a:t> dolor </a:t>
            </a:r>
            <a:r>
              <a:rPr dirty="0" err="1"/>
              <a:t>sam</a:t>
            </a:r>
            <a:r>
              <a:rPr dirty="0"/>
              <a:t> debit </a:t>
            </a:r>
            <a:r>
              <a:rPr dirty="0" err="1"/>
              <a:t>experumet</a:t>
            </a:r>
            <a:r>
              <a:rPr dirty="0"/>
              <a:t> </a:t>
            </a:r>
            <a:r>
              <a:rPr dirty="0" err="1"/>
              <a:t>odit</a:t>
            </a:r>
            <a:r>
              <a:rPr dirty="0"/>
              <a:t> </a:t>
            </a:r>
            <a:r>
              <a:rPr dirty="0" err="1"/>
              <a:t>ut</a:t>
            </a:r>
            <a:r>
              <a:rPr dirty="0"/>
              <a:t> id </a:t>
            </a:r>
            <a:r>
              <a:rPr dirty="0" err="1"/>
              <a:t>molorrum</a:t>
            </a:r>
            <a:r>
              <a:rPr dirty="0"/>
              <a:t> que </a:t>
            </a:r>
            <a:r>
              <a:rPr dirty="0" err="1"/>
              <a:t>quam</a:t>
            </a:r>
            <a:r>
              <a:rPr dirty="0"/>
              <a:t> </a:t>
            </a:r>
            <a:r>
              <a:rPr dirty="0" err="1"/>
              <a:t>fuga</a:t>
            </a:r>
            <a:r>
              <a:rPr dirty="0"/>
              <a:t>. Et </a:t>
            </a:r>
            <a:r>
              <a:rPr dirty="0" err="1"/>
              <a:t>volorioraes</a:t>
            </a:r>
            <a:r>
              <a:rPr dirty="0"/>
              <a:t> alit, que </a:t>
            </a:r>
            <a:r>
              <a:rPr dirty="0" err="1"/>
              <a:t>plitati</a:t>
            </a:r>
            <a:r>
              <a:rPr dirty="0"/>
              <a:t> </a:t>
            </a:r>
            <a:r>
              <a:rPr dirty="0" err="1"/>
              <a:t>onemporro</a:t>
            </a:r>
            <a:r>
              <a:rPr dirty="0"/>
              <a:t> </a:t>
            </a:r>
            <a:r>
              <a:rPr dirty="0" err="1"/>
              <a:t>entorio</a:t>
            </a:r>
            <a:r>
              <a:rPr dirty="0"/>
              <a:t> </a:t>
            </a:r>
            <a:r>
              <a:rPr dirty="0" err="1"/>
              <a:t>rumendi</a:t>
            </a:r>
            <a:r>
              <a:rPr dirty="0"/>
              <a:t> </a:t>
            </a:r>
            <a:r>
              <a:rPr dirty="0" err="1"/>
              <a:t>simenimus</a:t>
            </a:r>
            <a:r>
              <a:rPr dirty="0"/>
              <a:t> </a:t>
            </a:r>
            <a:r>
              <a:rPr dirty="0" err="1"/>
              <a:t>mossimus</a:t>
            </a:r>
            <a:r>
              <a:rPr dirty="0"/>
              <a:t> re </a:t>
            </a:r>
            <a:r>
              <a:rPr dirty="0" err="1"/>
              <a:t>officit</a:t>
            </a:r>
            <a:r>
              <a:rPr dirty="0"/>
              <a:t> </a:t>
            </a:r>
            <a:r>
              <a:rPr dirty="0" err="1"/>
              <a:t>mo</a:t>
            </a:r>
            <a:r>
              <a:rPr dirty="0"/>
              <a:t> </a:t>
            </a:r>
            <a:r>
              <a:rPr dirty="0" err="1"/>
              <a:t>officae</a:t>
            </a:r>
            <a:r>
              <a:rPr dirty="0"/>
              <a:t> </a:t>
            </a:r>
            <a:r>
              <a:rPr dirty="0" err="1"/>
              <a:t>etur</a:t>
            </a:r>
            <a:r>
              <a:rPr dirty="0"/>
              <a:t>, </a:t>
            </a:r>
            <a:r>
              <a:rPr dirty="0" err="1"/>
              <a:t>volorem</a:t>
            </a:r>
            <a:r>
              <a:rPr dirty="0"/>
              <a:t> et </a:t>
            </a:r>
            <a:r>
              <a:rPr dirty="0" err="1"/>
              <a:t>optae</a:t>
            </a:r>
            <a:r>
              <a:rPr dirty="0"/>
              <a:t>. Ut </a:t>
            </a:r>
            <a:r>
              <a:rPr dirty="0" err="1"/>
              <a:t>ipsam</a:t>
            </a:r>
            <a:r>
              <a:rPr dirty="0"/>
              <a:t> </a:t>
            </a:r>
            <a:r>
              <a:rPr dirty="0" err="1"/>
              <a:t>esto</a:t>
            </a:r>
            <a:r>
              <a:rPr dirty="0"/>
              <a:t> </a:t>
            </a:r>
            <a:r>
              <a:rPr dirty="0" err="1"/>
              <a:t>temquas</a:t>
            </a:r>
            <a:r>
              <a:rPr dirty="0"/>
              <a:t> </a:t>
            </a:r>
            <a:r>
              <a:rPr dirty="0" err="1"/>
              <a:t>dolores</a:t>
            </a:r>
            <a:r>
              <a:rPr dirty="0"/>
              <a:t> </a:t>
            </a:r>
            <a:r>
              <a:rPr dirty="0" err="1"/>
              <a:t>sitiandi</a:t>
            </a:r>
            <a:r>
              <a:rPr dirty="0"/>
              <a:t> arum </a:t>
            </a:r>
            <a:r>
              <a:rPr dirty="0" err="1"/>
              <a:t>ipicien</a:t>
            </a:r>
            <a:r>
              <a:rPr dirty="0"/>
              <a:t> </a:t>
            </a:r>
            <a:r>
              <a:rPr dirty="0" err="1"/>
              <a:t>debisimus</a:t>
            </a:r>
            <a:r>
              <a:rPr dirty="0"/>
              <a:t> </a:t>
            </a:r>
            <a:r>
              <a:rPr dirty="0" err="1"/>
              <a:t>doluptatius</a:t>
            </a:r>
            <a:r>
              <a:rPr dirty="0"/>
              <a:t>.</a:t>
            </a:r>
          </a:p>
          <a:p>
            <a:pPr algn="just">
              <a:defRPr sz="2400">
                <a:latin typeface="Arial"/>
                <a:ea typeface="Arial"/>
                <a:cs typeface="Arial"/>
                <a:sym typeface="Arial"/>
              </a:defRPr>
            </a:pPr>
            <a:r>
              <a:rPr dirty="0"/>
              <a:t>As </a:t>
            </a:r>
            <a:r>
              <a:rPr dirty="0" err="1"/>
              <a:t>verepe</a:t>
            </a:r>
            <a:r>
              <a:rPr dirty="0"/>
              <a:t> </a:t>
            </a:r>
            <a:r>
              <a:rPr dirty="0" err="1"/>
              <a:t>sectis</a:t>
            </a:r>
            <a:r>
              <a:rPr dirty="0"/>
              <a:t> </a:t>
            </a:r>
            <a:r>
              <a:rPr dirty="0" err="1"/>
              <a:t>enda</a:t>
            </a:r>
            <a:r>
              <a:rPr dirty="0"/>
              <a:t> di </a:t>
            </a:r>
            <a:r>
              <a:rPr dirty="0" err="1"/>
              <a:t>incto</a:t>
            </a:r>
            <a:r>
              <a:rPr dirty="0"/>
              <a:t> </a:t>
            </a:r>
            <a:r>
              <a:rPr dirty="0" err="1"/>
              <a:t>etusda</a:t>
            </a:r>
            <a:r>
              <a:rPr dirty="0"/>
              <a:t> </a:t>
            </a:r>
            <a:r>
              <a:rPr dirty="0" err="1"/>
              <a:t>delectet</a:t>
            </a:r>
            <a:r>
              <a:rPr dirty="0"/>
              <a:t> </a:t>
            </a:r>
            <a:r>
              <a:rPr dirty="0" err="1"/>
              <a:t>eaque</a:t>
            </a:r>
            <a:r>
              <a:rPr dirty="0"/>
              <a:t> </a:t>
            </a:r>
            <a:r>
              <a:rPr dirty="0" err="1"/>
              <a:t>simusda</a:t>
            </a:r>
            <a:r>
              <a:rPr dirty="0"/>
              <a:t> </a:t>
            </a:r>
            <a:r>
              <a:rPr dirty="0" err="1"/>
              <a:t>ndanimus</a:t>
            </a:r>
            <a:r>
              <a:rPr dirty="0"/>
              <a:t>, sin </a:t>
            </a:r>
            <a:r>
              <a:rPr dirty="0" err="1"/>
              <a:t>cori</a:t>
            </a:r>
            <a:r>
              <a:rPr dirty="0"/>
              <a:t> rem id </a:t>
            </a:r>
            <a:r>
              <a:rPr dirty="0" err="1"/>
              <a:t>maximillut</a:t>
            </a:r>
            <a:r>
              <a:rPr dirty="0"/>
              <a:t> </a:t>
            </a:r>
            <a:r>
              <a:rPr dirty="0" err="1"/>
              <a:t>hari</a:t>
            </a:r>
            <a:r>
              <a:rPr dirty="0"/>
              <a:t> con </a:t>
            </a:r>
            <a:r>
              <a:rPr dirty="0" err="1"/>
              <a:t>ea</a:t>
            </a:r>
            <a:r>
              <a:rPr dirty="0"/>
              <a:t> </a:t>
            </a:r>
            <a:r>
              <a:rPr dirty="0" err="1"/>
              <a:t>quiam</a:t>
            </a:r>
            <a:r>
              <a:rPr dirty="0"/>
              <a:t> </a:t>
            </a:r>
            <a:r>
              <a:rPr dirty="0" err="1"/>
              <a:t>quam</a:t>
            </a:r>
            <a:r>
              <a:rPr dirty="0"/>
              <a:t> et </a:t>
            </a:r>
            <a:r>
              <a:rPr dirty="0" err="1"/>
              <a:t>enduci</a:t>
            </a:r>
            <a:r>
              <a:rPr dirty="0"/>
              <a:t> </a:t>
            </a:r>
            <a:r>
              <a:rPr dirty="0" err="1"/>
              <a:t>idunt</a:t>
            </a:r>
            <a:r>
              <a:rPr dirty="0"/>
              <a:t>, </a:t>
            </a:r>
            <a:r>
              <a:rPr dirty="0" err="1"/>
              <a:t>corecta</a:t>
            </a:r>
            <a:r>
              <a:rPr dirty="0"/>
              <a:t> </a:t>
            </a:r>
            <a:r>
              <a:rPr dirty="0" err="1"/>
              <a:t>alicimp</a:t>
            </a:r>
            <a:r>
              <a:rPr dirty="0"/>
              <a:t> </a:t>
            </a:r>
            <a:r>
              <a:rPr dirty="0" err="1"/>
              <a:t>oriaeperum</a:t>
            </a:r>
            <a:r>
              <a:rPr dirty="0"/>
              <a:t> </a:t>
            </a:r>
            <a:r>
              <a:rPr dirty="0" err="1"/>
              <a:t>iusaeped</a:t>
            </a:r>
            <a:r>
              <a:rPr dirty="0"/>
              <a:t> </a:t>
            </a:r>
            <a:r>
              <a:rPr dirty="0" err="1"/>
              <a:t>unt</a:t>
            </a:r>
            <a:r>
              <a:rPr dirty="0"/>
              <a:t> </a:t>
            </a:r>
            <a:r>
              <a:rPr dirty="0" err="1"/>
              <a:t>quis</a:t>
            </a:r>
            <a:r>
              <a:rPr dirty="0"/>
              <a:t> et </a:t>
            </a:r>
            <a:r>
              <a:rPr dirty="0" err="1"/>
              <a:t>ut</a:t>
            </a:r>
            <a:r>
              <a:rPr dirty="0"/>
              <a:t> </a:t>
            </a:r>
            <a:r>
              <a:rPr dirty="0" err="1"/>
              <a:t>abor</a:t>
            </a:r>
            <a:r>
              <a:rPr dirty="0"/>
              <a:t> </a:t>
            </a:r>
            <a:r>
              <a:rPr dirty="0" err="1"/>
              <a:t>ame</a:t>
            </a:r>
            <a:r>
              <a:rPr dirty="0"/>
              <a:t> </a:t>
            </a:r>
            <a:r>
              <a:rPr dirty="0" err="1"/>
              <a:t>alis</a:t>
            </a:r>
            <a:r>
              <a:rPr dirty="0"/>
              <a:t> </a:t>
            </a:r>
            <a:r>
              <a:rPr dirty="0" err="1"/>
              <a:t>utatur</a:t>
            </a:r>
            <a:r>
              <a:rPr dirty="0"/>
              <a:t> as </a:t>
            </a:r>
            <a:r>
              <a:rPr dirty="0" err="1"/>
              <a:t>senet</a:t>
            </a:r>
            <a:r>
              <a:rPr dirty="0"/>
              <a:t> a </a:t>
            </a:r>
            <a:r>
              <a:rPr dirty="0" err="1"/>
              <a:t>quibus</a:t>
            </a:r>
            <a:r>
              <a:rPr dirty="0"/>
              <a:t> </a:t>
            </a:r>
            <a:r>
              <a:rPr dirty="0" err="1"/>
              <a:t>dolutatur</a:t>
            </a:r>
            <a:r>
              <a:rPr dirty="0"/>
              <a:t> </a:t>
            </a:r>
            <a:r>
              <a:rPr dirty="0" err="1"/>
              <a:t>sedit</a:t>
            </a:r>
            <a:r>
              <a:rPr dirty="0"/>
              <a:t> </a:t>
            </a:r>
            <a:r>
              <a:rPr dirty="0" err="1"/>
              <a:t>aliam</a:t>
            </a:r>
            <a:r>
              <a:rPr dirty="0"/>
              <a:t> </a:t>
            </a:r>
            <a:r>
              <a:rPr dirty="0" err="1"/>
              <a:t>apienda</a:t>
            </a:r>
            <a:r>
              <a:rPr dirty="0"/>
              <a:t> </a:t>
            </a:r>
            <a:r>
              <a:rPr dirty="0" err="1"/>
              <a:t>versper</a:t>
            </a:r>
            <a:r>
              <a:rPr dirty="0"/>
              <a:t> </a:t>
            </a:r>
            <a:r>
              <a:rPr dirty="0" err="1"/>
              <a:t>feriti</a:t>
            </a:r>
            <a:r>
              <a:rPr dirty="0"/>
              <a:t> </a:t>
            </a:r>
            <a:r>
              <a:rPr dirty="0" err="1"/>
              <a:t>delia</a:t>
            </a:r>
            <a:r>
              <a:rPr dirty="0"/>
              <a:t> pa </a:t>
            </a:r>
            <a:r>
              <a:rPr dirty="0" err="1"/>
              <a:t>dolo</a:t>
            </a:r>
            <a:r>
              <a:rPr dirty="0"/>
              <a:t> </a:t>
            </a:r>
            <a:r>
              <a:rPr dirty="0" err="1"/>
              <a:t>quamus</a:t>
            </a:r>
            <a:r>
              <a:rPr dirty="0"/>
              <a:t> arum </a:t>
            </a:r>
            <a:r>
              <a:rPr dirty="0" err="1"/>
              <a:t>es</a:t>
            </a:r>
            <a:r>
              <a:rPr dirty="0"/>
              <a:t> </a:t>
            </a:r>
            <a:r>
              <a:rPr dirty="0" err="1"/>
              <a:t>endellu</a:t>
            </a:r>
            <a:r>
              <a:rPr dirty="0"/>
              <a:t> </a:t>
            </a:r>
            <a:r>
              <a:rPr dirty="0" err="1"/>
              <a:t>pisquia</a:t>
            </a:r>
            <a:r>
              <a:rPr dirty="0"/>
              <a:t> </a:t>
            </a:r>
            <a:r>
              <a:rPr dirty="0" err="1"/>
              <a:t>aditatur</a:t>
            </a:r>
            <a:r>
              <a:rPr dirty="0"/>
              <a:t> </a:t>
            </a:r>
            <a:r>
              <a:rPr dirty="0" err="1"/>
              <a:t>audam</a:t>
            </a:r>
            <a:r>
              <a:rPr dirty="0"/>
              <a:t> </a:t>
            </a:r>
            <a:r>
              <a:rPr dirty="0" err="1"/>
              <a:t>earupid</a:t>
            </a:r>
            <a:r>
              <a:rPr dirty="0"/>
              <a:t> quo </a:t>
            </a:r>
            <a:r>
              <a:rPr dirty="0" err="1"/>
              <a:t>quunt</a:t>
            </a:r>
            <a:r>
              <a:rPr dirty="0"/>
              <a:t> </a:t>
            </a:r>
            <a:r>
              <a:rPr dirty="0" err="1"/>
              <a:t>odigniscil</a:t>
            </a:r>
            <a:r>
              <a:rPr dirty="0"/>
              <a:t> </a:t>
            </a:r>
            <a:r>
              <a:rPr dirty="0" err="1"/>
              <a:t>earum</a:t>
            </a:r>
            <a:r>
              <a:rPr dirty="0"/>
              <a:t> </a:t>
            </a:r>
            <a:r>
              <a:rPr dirty="0" err="1"/>
              <a:t>verios</a:t>
            </a:r>
            <a:r>
              <a:rPr dirty="0"/>
              <a:t> </a:t>
            </a:r>
            <a:r>
              <a:rPr dirty="0" err="1"/>
              <a:t>nonsequam</a:t>
            </a:r>
            <a:r>
              <a:rPr dirty="0"/>
              <a:t> </a:t>
            </a:r>
            <a:r>
              <a:rPr dirty="0" err="1"/>
              <a:t>duciis</a:t>
            </a:r>
            <a:r>
              <a:rPr dirty="0"/>
              <a:t> eta </a:t>
            </a:r>
            <a:r>
              <a:rPr dirty="0" err="1"/>
              <a:t>quibus</a:t>
            </a:r>
            <a:r>
              <a:rPr dirty="0"/>
              <a:t> </a:t>
            </a:r>
            <a:r>
              <a:rPr dirty="0" err="1"/>
              <a:t>dolutatur</a:t>
            </a:r>
            <a:r>
              <a:rPr dirty="0"/>
              <a:t> </a:t>
            </a:r>
            <a:r>
              <a:rPr dirty="0" err="1"/>
              <a:t>sedit</a:t>
            </a:r>
            <a:r>
              <a:rPr dirty="0"/>
              <a:t> </a:t>
            </a:r>
            <a:r>
              <a:rPr dirty="0" err="1"/>
              <a:t>aliam</a:t>
            </a:r>
            <a:r>
              <a:rPr dirty="0"/>
              <a:t> </a:t>
            </a:r>
            <a:r>
              <a:rPr dirty="0" err="1"/>
              <a:t>apienda</a:t>
            </a:r>
            <a:r>
              <a:rPr dirty="0"/>
              <a:t> </a:t>
            </a:r>
            <a:r>
              <a:rPr dirty="0" err="1"/>
              <a:t>versper</a:t>
            </a:r>
            <a:r>
              <a:rPr dirty="0"/>
              <a:t> </a:t>
            </a:r>
            <a:r>
              <a:rPr dirty="0" err="1"/>
              <a:t>feriti</a:t>
            </a:r>
            <a:r>
              <a:rPr dirty="0"/>
              <a:t> </a:t>
            </a:r>
            <a:r>
              <a:rPr dirty="0" err="1"/>
              <a:t>delia</a:t>
            </a:r>
            <a:r>
              <a:rPr dirty="0"/>
              <a:t> pa </a:t>
            </a:r>
            <a:r>
              <a:rPr dirty="0" err="1"/>
              <a:t>dolo</a:t>
            </a:r>
            <a:r>
              <a:rPr dirty="0"/>
              <a:t> </a:t>
            </a:r>
            <a:r>
              <a:rPr dirty="0" err="1"/>
              <a:t>quamus</a:t>
            </a:r>
            <a:r>
              <a:rPr dirty="0"/>
              <a:t> arum </a:t>
            </a:r>
            <a:r>
              <a:rPr dirty="0" err="1"/>
              <a:t>es</a:t>
            </a:r>
            <a:r>
              <a:rPr dirty="0"/>
              <a:t> </a:t>
            </a:r>
            <a:r>
              <a:rPr dirty="0" err="1"/>
              <a:t>endellu</a:t>
            </a:r>
            <a:r>
              <a:rPr dirty="0"/>
              <a:t> </a:t>
            </a:r>
            <a:r>
              <a:rPr dirty="0" err="1"/>
              <a:t>pisquia</a:t>
            </a:r>
            <a:r>
              <a:rPr dirty="0"/>
              <a:t> </a:t>
            </a:r>
            <a:r>
              <a:rPr dirty="0" err="1"/>
              <a:t>aditatur</a:t>
            </a:r>
            <a:endParaRPr dirty="0"/>
          </a:p>
        </p:txBody>
      </p:sp>
      <p:sp>
        <p:nvSpPr>
          <p:cNvPr id="386" name="TextBox 32"/>
          <p:cNvSpPr txBox="1"/>
          <p:nvPr/>
        </p:nvSpPr>
        <p:spPr>
          <a:xfrm>
            <a:off x="573192" y="20169523"/>
            <a:ext cx="6364677" cy="2999644"/>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p>
            <a:pPr algn="just">
              <a:defRPr sz="2400">
                <a:latin typeface="Arial"/>
                <a:ea typeface="Arial"/>
                <a:cs typeface="Arial"/>
                <a:sym typeface="Arial"/>
              </a:defRPr>
            </a:pPr>
            <a:r>
              <a:t>Ugiatempore evenis rae doluptatum fugiam earchitiam dit, tempe susdam qui asimin et quissequam la ni ipsunt.</a:t>
            </a:r>
          </a:p>
          <a:p>
            <a:pPr algn="just">
              <a:defRPr sz="2400">
                <a:latin typeface="Arial"/>
                <a:ea typeface="Arial"/>
                <a:cs typeface="Arial"/>
                <a:sym typeface="Arial"/>
              </a:defRPr>
            </a:pPr>
            <a:r>
              <a:t>Ditat que a quibus dolutatur sedit aliam apienda versper feriti delia pa dolo quamus arum es endellu pisquia aditatur audam earupid quo quunt odigniscil earum verios nonsequam duciis et</a:t>
            </a:r>
          </a:p>
        </p:txBody>
      </p:sp>
      <p:sp>
        <p:nvSpPr>
          <p:cNvPr id="387" name="TextBox 33"/>
          <p:cNvSpPr txBox="1"/>
          <p:nvPr/>
        </p:nvSpPr>
        <p:spPr>
          <a:xfrm>
            <a:off x="573192" y="16523454"/>
            <a:ext cx="6364677" cy="2630312"/>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lvl1pPr>
              <a:defRPr sz="2400">
                <a:latin typeface="Arial"/>
                <a:ea typeface="Arial"/>
                <a:cs typeface="Arial"/>
                <a:sym typeface="Arial"/>
              </a:defRPr>
            </a:lvl1pPr>
          </a:lstStyle>
          <a:p>
            <a:pPr algn="just"/>
            <a:r>
              <a:t>Ga. Oviduntusam exerum fugitat quae el exersperum qui corum sam sitas que officiat am el inust dunt mint ut vel il mintis es vel maxim dolupiet, aut quatur aborem quiae explitatur sum venihit quo con cusda volorum quia qui conessunt vel etur? Quis nullitae porunto mod maiorio ex es dolupis eum</a:t>
            </a:r>
          </a:p>
        </p:txBody>
      </p:sp>
      <p:sp>
        <p:nvSpPr>
          <p:cNvPr id="388" name="TextBox 34"/>
          <p:cNvSpPr txBox="1"/>
          <p:nvPr/>
        </p:nvSpPr>
        <p:spPr>
          <a:xfrm>
            <a:off x="14448929" y="23301569"/>
            <a:ext cx="6364678" cy="2260980"/>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lvl1pPr>
              <a:defRPr sz="2400">
                <a:latin typeface="Arial"/>
                <a:ea typeface="Arial"/>
                <a:cs typeface="Arial"/>
                <a:sym typeface="Arial"/>
              </a:defRPr>
            </a:lvl1pPr>
          </a:lstStyle>
          <a:p>
            <a:pPr algn="just"/>
            <a:r>
              <a:t>Vitam voloria con et, cum laboreium, nam cum, quat paris as core volorest, sust exceatur antio ea voluptas eumquatendit quas doluptatet aut landignam que lantur sania dem escidit min reruptiaero velis maximus aut que pe aliquas sequidisit, omnient hit lam</a:t>
            </a:r>
          </a:p>
        </p:txBody>
      </p:sp>
      <p:sp>
        <p:nvSpPr>
          <p:cNvPr id="389" name="TextBox 35"/>
          <p:cNvSpPr txBox="1"/>
          <p:nvPr/>
        </p:nvSpPr>
        <p:spPr>
          <a:xfrm>
            <a:off x="7511060" y="11171517"/>
            <a:ext cx="6364678" cy="3368976"/>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lvl1pPr>
              <a:defRPr sz="2400">
                <a:latin typeface="Arial"/>
                <a:ea typeface="Arial"/>
                <a:cs typeface="Arial"/>
                <a:sym typeface="Arial"/>
              </a:defRPr>
            </a:lvl1pPr>
          </a:lstStyle>
          <a:p>
            <a:pPr algn="just"/>
            <a:r>
              <a:t>As verepe sectis enda di incto etusda delectet eaque simusda ndanimus, sin cori rem id maximillut hari con ea quiam quam et enduci idunt, corecta alicimp oriaeperum iusaeped unt quis et ut abor ame alis utatur as senet a quibus dolutatur sedit aliam apienda versper feriti delia pa dolo quamus arum es endellu pisquia aditatur audam earupid quo quunt odigniscil earum verios nonsequam duciis et</a:t>
            </a:r>
          </a:p>
        </p:txBody>
      </p:sp>
      <p:grpSp>
        <p:nvGrpSpPr>
          <p:cNvPr id="392" name="Rectangle 36"/>
          <p:cNvGrpSpPr/>
          <p:nvPr/>
        </p:nvGrpSpPr>
        <p:grpSpPr>
          <a:xfrm>
            <a:off x="7511060" y="9238155"/>
            <a:ext cx="2956498" cy="1650218"/>
            <a:chOff x="0" y="0"/>
            <a:chExt cx="2956496" cy="1650216"/>
          </a:xfrm>
        </p:grpSpPr>
        <p:sp>
          <p:nvSpPr>
            <p:cNvPr id="390" name="Rectangle"/>
            <p:cNvSpPr/>
            <p:nvPr/>
          </p:nvSpPr>
          <p:spPr>
            <a:xfrm>
              <a:off x="-1" y="-1"/>
              <a:ext cx="2956498" cy="1650218"/>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391" name="figures"/>
            <p:cNvSpPr txBox="1"/>
            <p:nvPr/>
          </p:nvSpPr>
          <p:spPr>
            <a:xfrm>
              <a:off x="-1" y="420348"/>
              <a:ext cx="2956498" cy="809521"/>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grpSp>
        <p:nvGrpSpPr>
          <p:cNvPr id="395" name="Rectangle 37"/>
          <p:cNvGrpSpPr/>
          <p:nvPr/>
        </p:nvGrpSpPr>
        <p:grpSpPr>
          <a:xfrm>
            <a:off x="7511060" y="14694228"/>
            <a:ext cx="6364678" cy="2535742"/>
            <a:chOff x="0" y="0"/>
            <a:chExt cx="6364677" cy="2535740"/>
          </a:xfrm>
        </p:grpSpPr>
        <p:sp>
          <p:nvSpPr>
            <p:cNvPr id="393" name="Rectangle"/>
            <p:cNvSpPr/>
            <p:nvPr/>
          </p:nvSpPr>
          <p:spPr>
            <a:xfrm>
              <a:off x="0" y="-1"/>
              <a:ext cx="6364677" cy="2535742"/>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394" name="figures"/>
            <p:cNvSpPr txBox="1"/>
            <p:nvPr/>
          </p:nvSpPr>
          <p:spPr>
            <a:xfrm>
              <a:off x="0" y="863110"/>
              <a:ext cx="6364677" cy="809521"/>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sp>
        <p:nvSpPr>
          <p:cNvPr id="396" name="TextBox 38"/>
          <p:cNvSpPr txBox="1"/>
          <p:nvPr/>
        </p:nvSpPr>
        <p:spPr>
          <a:xfrm>
            <a:off x="7511060" y="17433974"/>
            <a:ext cx="6364678" cy="4846303"/>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lvl1pPr>
              <a:defRPr sz="2400">
                <a:latin typeface="Arial"/>
                <a:ea typeface="Arial"/>
                <a:cs typeface="Arial"/>
                <a:sym typeface="Arial"/>
              </a:defRPr>
            </a:lvl1pPr>
          </a:lstStyle>
          <a:p>
            <a:pPr algn="just"/>
            <a:r>
              <a:t>As verepe sectis enda di incto etusda delectet eaque simusda ndanimus, sin cori rem id maximillut hari con ea quiam quam et enduci idunt, corecta alicimp oriaeperum iusaeped unt quis et ut abor ame alis utatur as senet a quibus dolutatur sedit aliam apienda versper feriti delia pa dolo quamus arum es endellu pisquia aditatur audam earupid quo quunt odigniscil earum verios nonsequam duciis et apienda versper feriti delia pa dolo quamus arum es endellu pisquia aditatur audam earupid quo quunt odigniscil earum verios nonsequam</a:t>
            </a:r>
          </a:p>
        </p:txBody>
      </p:sp>
      <p:grpSp>
        <p:nvGrpSpPr>
          <p:cNvPr id="399" name="Rectangle 39"/>
          <p:cNvGrpSpPr/>
          <p:nvPr/>
        </p:nvGrpSpPr>
        <p:grpSpPr>
          <a:xfrm>
            <a:off x="14448929" y="6250471"/>
            <a:ext cx="6364677" cy="3963967"/>
            <a:chOff x="0" y="0"/>
            <a:chExt cx="6364676" cy="3963965"/>
          </a:xfrm>
        </p:grpSpPr>
        <p:sp>
          <p:nvSpPr>
            <p:cNvPr id="397" name="Rectangle"/>
            <p:cNvSpPr/>
            <p:nvPr/>
          </p:nvSpPr>
          <p:spPr>
            <a:xfrm>
              <a:off x="-1" y="0"/>
              <a:ext cx="6364678" cy="3963966"/>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398" name="figures"/>
            <p:cNvSpPr txBox="1"/>
            <p:nvPr/>
          </p:nvSpPr>
          <p:spPr>
            <a:xfrm>
              <a:off x="-1" y="1577222"/>
              <a:ext cx="6364678" cy="809521"/>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grpSp>
        <p:nvGrpSpPr>
          <p:cNvPr id="402" name="Rectangle 40"/>
          <p:cNvGrpSpPr/>
          <p:nvPr/>
        </p:nvGrpSpPr>
        <p:grpSpPr>
          <a:xfrm>
            <a:off x="573191" y="23252795"/>
            <a:ext cx="6364677" cy="3539167"/>
            <a:chOff x="0" y="0"/>
            <a:chExt cx="6364676" cy="3539165"/>
          </a:xfrm>
        </p:grpSpPr>
        <p:sp>
          <p:nvSpPr>
            <p:cNvPr id="400" name="Rectangle"/>
            <p:cNvSpPr/>
            <p:nvPr/>
          </p:nvSpPr>
          <p:spPr>
            <a:xfrm>
              <a:off x="-1" y="-1"/>
              <a:ext cx="6364678" cy="3539167"/>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01" name="figures"/>
            <p:cNvSpPr txBox="1"/>
            <p:nvPr/>
          </p:nvSpPr>
          <p:spPr>
            <a:xfrm>
              <a:off x="-1" y="1364822"/>
              <a:ext cx="6364678" cy="809521"/>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grpSp>
        <p:nvGrpSpPr>
          <p:cNvPr id="405" name="Rectangle 41"/>
          <p:cNvGrpSpPr/>
          <p:nvPr/>
        </p:nvGrpSpPr>
        <p:grpSpPr>
          <a:xfrm>
            <a:off x="7511060" y="6257059"/>
            <a:ext cx="6364678" cy="2697951"/>
            <a:chOff x="0" y="0"/>
            <a:chExt cx="6364677" cy="2697949"/>
          </a:xfrm>
        </p:grpSpPr>
        <p:sp>
          <p:nvSpPr>
            <p:cNvPr id="403" name="Rectangle"/>
            <p:cNvSpPr/>
            <p:nvPr/>
          </p:nvSpPr>
          <p:spPr>
            <a:xfrm>
              <a:off x="0" y="0"/>
              <a:ext cx="6364677" cy="2697950"/>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04" name="figures"/>
            <p:cNvSpPr txBox="1"/>
            <p:nvPr/>
          </p:nvSpPr>
          <p:spPr>
            <a:xfrm>
              <a:off x="0" y="944214"/>
              <a:ext cx="6364677" cy="809521"/>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grpSp>
        <p:nvGrpSpPr>
          <p:cNvPr id="408" name="Rectangle 42"/>
          <p:cNvGrpSpPr/>
          <p:nvPr/>
        </p:nvGrpSpPr>
        <p:grpSpPr>
          <a:xfrm>
            <a:off x="10919240" y="9238155"/>
            <a:ext cx="2956498" cy="1650218"/>
            <a:chOff x="0" y="0"/>
            <a:chExt cx="2956496" cy="1650216"/>
          </a:xfrm>
        </p:grpSpPr>
        <p:sp>
          <p:nvSpPr>
            <p:cNvPr id="406" name="Rectangle"/>
            <p:cNvSpPr/>
            <p:nvPr/>
          </p:nvSpPr>
          <p:spPr>
            <a:xfrm>
              <a:off x="-1" y="-1"/>
              <a:ext cx="2956498" cy="1650218"/>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07" name="figures"/>
            <p:cNvSpPr txBox="1"/>
            <p:nvPr/>
          </p:nvSpPr>
          <p:spPr>
            <a:xfrm>
              <a:off x="-1" y="420348"/>
              <a:ext cx="2956498" cy="809521"/>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sp>
        <p:nvSpPr>
          <p:cNvPr id="409" name="TextBox 27"/>
          <p:cNvSpPr txBox="1"/>
          <p:nvPr/>
        </p:nvSpPr>
        <p:spPr>
          <a:xfrm>
            <a:off x="573191" y="481738"/>
            <a:ext cx="20647128" cy="35918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lvl1pPr>
              <a:defRPr sz="8200" b="1">
                <a:latin typeface="Arial"/>
                <a:ea typeface="Arial"/>
                <a:cs typeface="Arial"/>
                <a:sym typeface="Arial"/>
              </a:defRPr>
            </a:lvl1pPr>
          </a:lstStyle>
          <a:p>
            <a:r>
              <a:rPr dirty="0"/>
              <a:t>Project Title should go here, you can take up a few line so can add a subtitle as well to make up the space.</a:t>
            </a:r>
          </a:p>
        </p:txBody>
      </p:sp>
      <p:sp>
        <p:nvSpPr>
          <p:cNvPr id="410" name="TextBox 28"/>
          <p:cNvSpPr txBox="1"/>
          <p:nvPr/>
        </p:nvSpPr>
        <p:spPr>
          <a:xfrm>
            <a:off x="573191" y="4422928"/>
            <a:ext cx="13094051" cy="109640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p>
            <a:pPr>
              <a:defRPr sz="3600">
                <a:latin typeface="Arial"/>
                <a:ea typeface="Arial"/>
                <a:cs typeface="Arial"/>
                <a:sym typeface="Arial"/>
              </a:defRPr>
            </a:pPr>
            <a:r>
              <a:rPr dirty="0"/>
              <a:t>Student Name &amp; Supervisor Name</a:t>
            </a:r>
            <a:br>
              <a:rPr baseline="29777" dirty="0"/>
            </a:br>
            <a:endParaRPr baseline="29777" dirty="0"/>
          </a:p>
        </p:txBody>
      </p:sp>
      <p:grpSp>
        <p:nvGrpSpPr>
          <p:cNvPr id="413" name="Rectangle 36"/>
          <p:cNvGrpSpPr/>
          <p:nvPr/>
        </p:nvGrpSpPr>
        <p:grpSpPr>
          <a:xfrm>
            <a:off x="7511060" y="25276342"/>
            <a:ext cx="2956498" cy="1650217"/>
            <a:chOff x="0" y="0"/>
            <a:chExt cx="2956496" cy="1650216"/>
          </a:xfrm>
        </p:grpSpPr>
        <p:sp>
          <p:nvSpPr>
            <p:cNvPr id="411" name="Rectangle"/>
            <p:cNvSpPr/>
            <p:nvPr/>
          </p:nvSpPr>
          <p:spPr>
            <a:xfrm>
              <a:off x="-1" y="-1"/>
              <a:ext cx="2956498" cy="1650218"/>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12" name="figures"/>
            <p:cNvSpPr txBox="1"/>
            <p:nvPr/>
          </p:nvSpPr>
          <p:spPr>
            <a:xfrm>
              <a:off x="-1" y="420348"/>
              <a:ext cx="2956498" cy="809521"/>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grpSp>
        <p:nvGrpSpPr>
          <p:cNvPr id="416" name="Rectangle 41"/>
          <p:cNvGrpSpPr/>
          <p:nvPr/>
        </p:nvGrpSpPr>
        <p:grpSpPr>
          <a:xfrm>
            <a:off x="7511060" y="22295247"/>
            <a:ext cx="6364678" cy="2697950"/>
            <a:chOff x="0" y="0"/>
            <a:chExt cx="6364677" cy="2697949"/>
          </a:xfrm>
        </p:grpSpPr>
        <p:sp>
          <p:nvSpPr>
            <p:cNvPr id="414" name="Rectangle"/>
            <p:cNvSpPr/>
            <p:nvPr/>
          </p:nvSpPr>
          <p:spPr>
            <a:xfrm>
              <a:off x="0" y="0"/>
              <a:ext cx="6364678" cy="2697950"/>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15" name="figures"/>
            <p:cNvSpPr txBox="1"/>
            <p:nvPr/>
          </p:nvSpPr>
          <p:spPr>
            <a:xfrm>
              <a:off x="0" y="944214"/>
              <a:ext cx="6364678" cy="809521"/>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grpSp>
        <p:nvGrpSpPr>
          <p:cNvPr id="419" name="Rectangle 42"/>
          <p:cNvGrpSpPr/>
          <p:nvPr/>
        </p:nvGrpSpPr>
        <p:grpSpPr>
          <a:xfrm>
            <a:off x="10919240" y="25276342"/>
            <a:ext cx="2956497" cy="1650217"/>
            <a:chOff x="0" y="0"/>
            <a:chExt cx="2956496" cy="1650216"/>
          </a:xfrm>
        </p:grpSpPr>
        <p:sp>
          <p:nvSpPr>
            <p:cNvPr id="417" name="Rectangle"/>
            <p:cNvSpPr/>
            <p:nvPr/>
          </p:nvSpPr>
          <p:spPr>
            <a:xfrm>
              <a:off x="-1" y="-1"/>
              <a:ext cx="2956498" cy="1650218"/>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18" name="figures"/>
            <p:cNvSpPr txBox="1"/>
            <p:nvPr/>
          </p:nvSpPr>
          <p:spPr>
            <a:xfrm>
              <a:off x="-1" y="420348"/>
              <a:ext cx="2956498" cy="809521"/>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pic>
        <p:nvPicPr>
          <p:cNvPr id="420" name="Image" descr="Image"/>
          <p:cNvPicPr>
            <a:picLocks noChangeAspect="1"/>
          </p:cNvPicPr>
          <p:nvPr/>
        </p:nvPicPr>
        <p:blipFill>
          <a:blip r:embed="rId2">
            <a:extLst/>
          </a:blip>
          <a:stretch>
            <a:fillRect/>
          </a:stretch>
        </p:blipFill>
        <p:spPr>
          <a:xfrm>
            <a:off x="573190" y="26919874"/>
            <a:ext cx="10635577" cy="3319097"/>
          </a:xfrm>
          <a:prstGeom prst="rect">
            <a:avLst/>
          </a:prstGeom>
          <a:ln w="12700">
            <a:miter lim="400000"/>
          </a:ln>
        </p:spPr>
      </p:pic>
      <p:sp>
        <p:nvSpPr>
          <p:cNvPr id="421" name="Course Title"/>
          <p:cNvSpPr txBox="1"/>
          <p:nvPr/>
        </p:nvSpPr>
        <p:spPr>
          <a:xfrm>
            <a:off x="12397488" y="28125616"/>
            <a:ext cx="4553577" cy="102245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277" tIns="22277" rIns="22277" bIns="22277">
            <a:spAutoFit/>
          </a:bodyPr>
          <a:lstStyle/>
          <a:p>
            <a:r>
              <a:rPr dirty="0"/>
              <a:t>Course Title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Rectangle 27"/>
          <p:cNvGrpSpPr/>
          <p:nvPr/>
        </p:nvGrpSpPr>
        <p:grpSpPr>
          <a:xfrm>
            <a:off x="737238" y="5039176"/>
            <a:ext cx="4693834" cy="599438"/>
            <a:chOff x="0" y="-14614"/>
            <a:chExt cx="4693833" cy="599436"/>
          </a:xfrm>
        </p:grpSpPr>
        <p:sp>
          <p:nvSpPr>
            <p:cNvPr id="423" name="Rectangle"/>
            <p:cNvSpPr/>
            <p:nvPr/>
          </p:nvSpPr>
          <p:spPr>
            <a:xfrm>
              <a:off x="0" y="-1"/>
              <a:ext cx="4693834"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a:p>
          </p:txBody>
        </p:sp>
        <p:sp>
          <p:nvSpPr>
            <p:cNvPr id="424" name="Introduction"/>
            <p:cNvSpPr txBox="1"/>
            <p:nvPr/>
          </p:nvSpPr>
          <p:spPr>
            <a:xfrm>
              <a:off x="0" y="-14615"/>
              <a:ext cx="4693834" cy="599438"/>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Introduction</a:t>
              </a:r>
            </a:p>
          </p:txBody>
        </p:sp>
      </p:grpSp>
      <p:grpSp>
        <p:nvGrpSpPr>
          <p:cNvPr id="428" name="Rectangle 29"/>
          <p:cNvGrpSpPr/>
          <p:nvPr/>
        </p:nvGrpSpPr>
        <p:grpSpPr>
          <a:xfrm>
            <a:off x="737238" y="14151598"/>
            <a:ext cx="4693834" cy="599437"/>
            <a:chOff x="0" y="-14614"/>
            <a:chExt cx="4693833" cy="599436"/>
          </a:xfrm>
        </p:grpSpPr>
        <p:sp>
          <p:nvSpPr>
            <p:cNvPr id="426" name="Rectangle"/>
            <p:cNvSpPr/>
            <p:nvPr/>
          </p:nvSpPr>
          <p:spPr>
            <a:xfrm>
              <a:off x="0" y="-1"/>
              <a:ext cx="4693834"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a:p>
          </p:txBody>
        </p:sp>
        <p:sp>
          <p:nvSpPr>
            <p:cNvPr id="427" name="Project Aim"/>
            <p:cNvSpPr txBox="1"/>
            <p:nvPr/>
          </p:nvSpPr>
          <p:spPr>
            <a:xfrm>
              <a:off x="0" y="-14615"/>
              <a:ext cx="4693834" cy="599438"/>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Project Aim</a:t>
              </a:r>
            </a:p>
          </p:txBody>
        </p:sp>
      </p:grpSp>
      <p:grpSp>
        <p:nvGrpSpPr>
          <p:cNvPr id="431" name="Rectangle 31"/>
          <p:cNvGrpSpPr/>
          <p:nvPr/>
        </p:nvGrpSpPr>
        <p:grpSpPr>
          <a:xfrm>
            <a:off x="737238" y="18489468"/>
            <a:ext cx="4693834" cy="599438"/>
            <a:chOff x="0" y="-14614"/>
            <a:chExt cx="4693833" cy="599436"/>
          </a:xfrm>
        </p:grpSpPr>
        <p:sp>
          <p:nvSpPr>
            <p:cNvPr id="429" name="Rectangle"/>
            <p:cNvSpPr/>
            <p:nvPr/>
          </p:nvSpPr>
          <p:spPr>
            <a:xfrm>
              <a:off x="0" y="-1"/>
              <a:ext cx="4693834"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30" name="Methods"/>
            <p:cNvSpPr txBox="1"/>
            <p:nvPr/>
          </p:nvSpPr>
          <p:spPr>
            <a:xfrm>
              <a:off x="0" y="-14615"/>
              <a:ext cx="4693834" cy="599438"/>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Methods</a:t>
              </a:r>
            </a:p>
          </p:txBody>
        </p:sp>
      </p:grpSp>
      <p:grpSp>
        <p:nvGrpSpPr>
          <p:cNvPr id="434" name="Rectangle 33"/>
          <p:cNvGrpSpPr/>
          <p:nvPr/>
        </p:nvGrpSpPr>
        <p:grpSpPr>
          <a:xfrm>
            <a:off x="5908345" y="5039176"/>
            <a:ext cx="9881958" cy="599438"/>
            <a:chOff x="0" y="-14614"/>
            <a:chExt cx="9881957" cy="599436"/>
          </a:xfrm>
        </p:grpSpPr>
        <p:sp>
          <p:nvSpPr>
            <p:cNvPr id="432" name="Rectangle"/>
            <p:cNvSpPr/>
            <p:nvPr/>
          </p:nvSpPr>
          <p:spPr>
            <a:xfrm>
              <a:off x="-1" y="-1"/>
              <a:ext cx="9881959"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a:p>
          </p:txBody>
        </p:sp>
        <p:sp>
          <p:nvSpPr>
            <p:cNvPr id="433" name="Figures and Results"/>
            <p:cNvSpPr txBox="1"/>
            <p:nvPr/>
          </p:nvSpPr>
          <p:spPr>
            <a:xfrm>
              <a:off x="-1" y="-14615"/>
              <a:ext cx="9881959" cy="599438"/>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Figures and Results</a:t>
              </a:r>
            </a:p>
          </p:txBody>
        </p:sp>
      </p:grpSp>
      <p:grpSp>
        <p:nvGrpSpPr>
          <p:cNvPr id="437" name="Rectangle 35"/>
          <p:cNvGrpSpPr/>
          <p:nvPr/>
        </p:nvGrpSpPr>
        <p:grpSpPr>
          <a:xfrm>
            <a:off x="16267576" y="5039176"/>
            <a:ext cx="4710079" cy="599438"/>
            <a:chOff x="0" y="-14614"/>
            <a:chExt cx="4710078" cy="599436"/>
          </a:xfrm>
        </p:grpSpPr>
        <p:sp>
          <p:nvSpPr>
            <p:cNvPr id="435" name="Rectangle"/>
            <p:cNvSpPr/>
            <p:nvPr/>
          </p:nvSpPr>
          <p:spPr>
            <a:xfrm>
              <a:off x="-1" y="-1"/>
              <a:ext cx="4710080"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a:p>
          </p:txBody>
        </p:sp>
        <p:sp>
          <p:nvSpPr>
            <p:cNvPr id="436" name="Conclusion"/>
            <p:cNvSpPr txBox="1"/>
            <p:nvPr/>
          </p:nvSpPr>
          <p:spPr>
            <a:xfrm>
              <a:off x="-1" y="-14615"/>
              <a:ext cx="4710080" cy="599438"/>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Conclusion</a:t>
              </a:r>
            </a:p>
          </p:txBody>
        </p:sp>
      </p:grpSp>
      <p:grpSp>
        <p:nvGrpSpPr>
          <p:cNvPr id="440" name="Rectangle 37"/>
          <p:cNvGrpSpPr/>
          <p:nvPr/>
        </p:nvGrpSpPr>
        <p:grpSpPr>
          <a:xfrm>
            <a:off x="16267576" y="14151598"/>
            <a:ext cx="4710079" cy="599437"/>
            <a:chOff x="0" y="-14614"/>
            <a:chExt cx="4710078" cy="599436"/>
          </a:xfrm>
        </p:grpSpPr>
        <p:sp>
          <p:nvSpPr>
            <p:cNvPr id="438" name="Rectangle"/>
            <p:cNvSpPr/>
            <p:nvPr/>
          </p:nvSpPr>
          <p:spPr>
            <a:xfrm>
              <a:off x="-1" y="-1"/>
              <a:ext cx="4710080"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a:p>
          </p:txBody>
        </p:sp>
        <p:sp>
          <p:nvSpPr>
            <p:cNvPr id="439" name="Acknowledgments"/>
            <p:cNvSpPr txBox="1"/>
            <p:nvPr/>
          </p:nvSpPr>
          <p:spPr>
            <a:xfrm>
              <a:off x="-1" y="-14615"/>
              <a:ext cx="4710080" cy="599438"/>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Acknowledgments</a:t>
              </a:r>
            </a:p>
          </p:txBody>
        </p:sp>
      </p:grpSp>
      <p:sp>
        <p:nvSpPr>
          <p:cNvPr id="441" name="TextBox 38"/>
          <p:cNvSpPr txBox="1"/>
          <p:nvPr/>
        </p:nvSpPr>
        <p:spPr>
          <a:xfrm>
            <a:off x="16267576" y="14952373"/>
            <a:ext cx="4710079" cy="5215635"/>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lvl1pPr>
              <a:defRPr sz="2400">
                <a:latin typeface="Arial"/>
                <a:ea typeface="Arial"/>
                <a:cs typeface="Arial"/>
                <a:sym typeface="Arial"/>
              </a:defRPr>
            </a:lvl1pPr>
          </a:lstStyle>
          <a:p>
            <a:pPr algn="just"/>
            <a:r>
              <a:t>Vitam voloria con et, cum laboreium, nam cum, quat paris as core volorest, sust exceatur antio ea voluptas eumquatendit quas doluptatet aut landignam que lantur sania dem escidit min reruptiaero velis maximus aut que pe aliquas sequidisit, omnient hit lam eicias modio con nisin pediam, ent, cust accaborit odio corehen dendae nonet eliquam, aperorepe autatem odio corehen dendae nonet eliquam, aperorepe autatem</a:t>
            </a:r>
          </a:p>
        </p:txBody>
      </p:sp>
      <p:grpSp>
        <p:nvGrpSpPr>
          <p:cNvPr id="444" name="Rectangle 39"/>
          <p:cNvGrpSpPr/>
          <p:nvPr/>
        </p:nvGrpSpPr>
        <p:grpSpPr>
          <a:xfrm>
            <a:off x="16267576" y="20367383"/>
            <a:ext cx="4710079" cy="599438"/>
            <a:chOff x="0" y="-14614"/>
            <a:chExt cx="4710078" cy="599436"/>
          </a:xfrm>
        </p:grpSpPr>
        <p:sp>
          <p:nvSpPr>
            <p:cNvPr id="442" name="Rectangle"/>
            <p:cNvSpPr/>
            <p:nvPr/>
          </p:nvSpPr>
          <p:spPr>
            <a:xfrm>
              <a:off x="-1" y="-1"/>
              <a:ext cx="4710080"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a:p>
          </p:txBody>
        </p:sp>
        <p:sp>
          <p:nvSpPr>
            <p:cNvPr id="443" name="References"/>
            <p:cNvSpPr txBox="1"/>
            <p:nvPr/>
          </p:nvSpPr>
          <p:spPr>
            <a:xfrm>
              <a:off x="-1" y="-14615"/>
              <a:ext cx="4710080" cy="599438"/>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References</a:t>
              </a:r>
            </a:p>
          </p:txBody>
        </p:sp>
      </p:grpSp>
      <p:sp>
        <p:nvSpPr>
          <p:cNvPr id="445" name="TextBox 40"/>
          <p:cNvSpPr txBox="1"/>
          <p:nvPr/>
        </p:nvSpPr>
        <p:spPr>
          <a:xfrm>
            <a:off x="16267575" y="21368845"/>
            <a:ext cx="4710080" cy="5215635"/>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lvl1pPr>
              <a:defRPr sz="2400">
                <a:latin typeface="Arial"/>
                <a:ea typeface="Arial"/>
                <a:cs typeface="Arial"/>
                <a:sym typeface="Arial"/>
              </a:defRPr>
            </a:lvl1pPr>
          </a:lstStyle>
          <a:p>
            <a:pPr algn="just"/>
            <a:r>
              <a:t>Vitam voloria con et, cum laboreium, nam cum, quat paris as core volorest, sust exceatur antio ea voluptas eumquatendit quas doluptatet aut landignam que lantur sania dem escidit min reruptiaero velis maximus aut que pe aliquas sequidisit, omnient hit lam eicias modio con nisin pediam, ent, cust accaborit odio corehen dendae nonet eliquam, aperorepe autatem voles int odic tem nis dolorrum que cores doluptaturi</a:t>
            </a:r>
          </a:p>
        </p:txBody>
      </p:sp>
      <p:sp>
        <p:nvSpPr>
          <p:cNvPr id="446" name="TextBox 34"/>
          <p:cNvSpPr txBox="1"/>
          <p:nvPr/>
        </p:nvSpPr>
        <p:spPr>
          <a:xfrm>
            <a:off x="737238" y="5882353"/>
            <a:ext cx="4693834" cy="8170290"/>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p>
            <a:pPr algn="just">
              <a:defRPr sz="2400">
                <a:latin typeface="Arial"/>
                <a:ea typeface="Arial"/>
                <a:cs typeface="Arial"/>
                <a:sym typeface="Arial"/>
              </a:defRPr>
            </a:pPr>
            <a:r>
              <a:rPr dirty="0" err="1"/>
              <a:t>Imintem</a:t>
            </a:r>
            <a:r>
              <a:rPr dirty="0"/>
              <a:t> </a:t>
            </a:r>
            <a:r>
              <a:rPr dirty="0" err="1"/>
              <a:t>quas</a:t>
            </a:r>
            <a:r>
              <a:rPr dirty="0"/>
              <a:t> </a:t>
            </a:r>
            <a:r>
              <a:rPr dirty="0" err="1"/>
              <a:t>porro</a:t>
            </a:r>
            <a:r>
              <a:rPr dirty="0"/>
              <a:t> </a:t>
            </a:r>
            <a:r>
              <a:rPr dirty="0" err="1"/>
              <a:t>debitis</a:t>
            </a:r>
            <a:r>
              <a:rPr dirty="0"/>
              <a:t> </a:t>
            </a:r>
            <a:r>
              <a:rPr dirty="0" err="1"/>
              <a:t>itius</a:t>
            </a:r>
            <a:r>
              <a:rPr dirty="0"/>
              <a:t>, nus id </a:t>
            </a:r>
            <a:r>
              <a:rPr dirty="0" err="1"/>
              <a:t>quat</a:t>
            </a:r>
            <a:r>
              <a:rPr dirty="0"/>
              <a:t> animus </a:t>
            </a:r>
            <a:r>
              <a:rPr dirty="0" err="1"/>
              <a:t>auda</a:t>
            </a:r>
            <a:r>
              <a:rPr dirty="0"/>
              <a:t> </a:t>
            </a:r>
            <a:r>
              <a:rPr dirty="0" err="1"/>
              <a:t>platust</a:t>
            </a:r>
            <a:r>
              <a:rPr dirty="0"/>
              <a:t> et </a:t>
            </a:r>
            <a:r>
              <a:rPr dirty="0" err="1"/>
              <a:t>imin</a:t>
            </a:r>
            <a:r>
              <a:rPr dirty="0"/>
              <a:t> </a:t>
            </a:r>
            <a:r>
              <a:rPr dirty="0" err="1"/>
              <a:t>perovitasped</a:t>
            </a:r>
            <a:r>
              <a:rPr dirty="0"/>
              <a:t> </a:t>
            </a:r>
            <a:r>
              <a:rPr dirty="0" err="1"/>
              <a:t>es</a:t>
            </a:r>
            <a:r>
              <a:rPr dirty="0"/>
              <a:t> </a:t>
            </a:r>
            <a:r>
              <a:rPr dirty="0" err="1"/>
              <a:t>ipsus</a:t>
            </a:r>
            <a:r>
              <a:rPr dirty="0"/>
              <a:t> </a:t>
            </a:r>
            <a:r>
              <a:rPr dirty="0" err="1"/>
              <a:t>mo</a:t>
            </a:r>
            <a:r>
              <a:rPr dirty="0"/>
              <a:t> </a:t>
            </a:r>
            <a:r>
              <a:rPr dirty="0" err="1"/>
              <a:t>maios</a:t>
            </a:r>
            <a:r>
              <a:rPr dirty="0"/>
              <a:t> </a:t>
            </a:r>
            <a:r>
              <a:rPr dirty="0" err="1"/>
              <a:t>eume</a:t>
            </a:r>
            <a:r>
              <a:rPr dirty="0"/>
              <a:t> di </a:t>
            </a:r>
            <a:r>
              <a:rPr dirty="0" err="1"/>
              <a:t>ut</a:t>
            </a:r>
            <a:r>
              <a:rPr dirty="0"/>
              <a:t> a </a:t>
            </a:r>
            <a:r>
              <a:rPr dirty="0" err="1"/>
              <a:t>dolupit</a:t>
            </a:r>
            <a:r>
              <a:rPr dirty="0"/>
              <a:t>, </a:t>
            </a:r>
            <a:r>
              <a:rPr dirty="0" err="1"/>
              <a:t>sequam</a:t>
            </a:r>
            <a:r>
              <a:rPr dirty="0"/>
              <a:t>, </a:t>
            </a:r>
            <a:r>
              <a:rPr dirty="0" err="1"/>
              <a:t>serio</a:t>
            </a:r>
            <a:r>
              <a:rPr dirty="0"/>
              <a:t> </a:t>
            </a:r>
            <a:r>
              <a:rPr dirty="0" err="1"/>
              <a:t>bea</a:t>
            </a:r>
            <a:r>
              <a:rPr dirty="0"/>
              <a:t> natis </a:t>
            </a:r>
            <a:r>
              <a:rPr dirty="0" err="1"/>
              <a:t>dolupta</a:t>
            </a:r>
            <a:r>
              <a:rPr dirty="0"/>
              <a:t> </a:t>
            </a:r>
            <a:r>
              <a:rPr dirty="0" err="1"/>
              <a:t>simperiae</a:t>
            </a:r>
            <a:r>
              <a:rPr dirty="0"/>
              <a:t> </a:t>
            </a:r>
            <a:r>
              <a:rPr dirty="0" err="1"/>
              <a:t>nate</a:t>
            </a:r>
            <a:r>
              <a:rPr dirty="0"/>
              <a:t> </a:t>
            </a:r>
            <a:r>
              <a:rPr dirty="0" err="1"/>
              <a:t>molorum</a:t>
            </a:r>
            <a:r>
              <a:rPr dirty="0"/>
              <a:t> </a:t>
            </a:r>
            <a:r>
              <a:rPr dirty="0" err="1"/>
              <a:t>eati</a:t>
            </a:r>
            <a:r>
              <a:rPr dirty="0"/>
              <a:t> </a:t>
            </a:r>
            <a:r>
              <a:rPr dirty="0" err="1"/>
              <a:t>ulparis</a:t>
            </a:r>
            <a:r>
              <a:rPr dirty="0"/>
              <a:t> </a:t>
            </a:r>
            <a:r>
              <a:rPr dirty="0" err="1"/>
              <a:t>magnieniam</a:t>
            </a:r>
            <a:r>
              <a:rPr dirty="0"/>
              <a:t>, to </a:t>
            </a:r>
            <a:r>
              <a:rPr dirty="0" err="1"/>
              <a:t>intotatur</a:t>
            </a:r>
            <a:r>
              <a:rPr dirty="0"/>
              <a:t>?</a:t>
            </a:r>
          </a:p>
          <a:p>
            <a:pPr algn="just">
              <a:defRPr sz="2400">
                <a:latin typeface="Arial"/>
                <a:ea typeface="Arial"/>
                <a:cs typeface="Arial"/>
                <a:sym typeface="Arial"/>
              </a:defRPr>
            </a:pPr>
            <a:r>
              <a:rPr dirty="0" err="1"/>
              <a:t>Sunto</a:t>
            </a:r>
            <a:r>
              <a:rPr dirty="0"/>
              <a:t> into </a:t>
            </a:r>
            <a:r>
              <a:rPr dirty="0" err="1"/>
              <a:t>temperi</a:t>
            </a:r>
            <a:r>
              <a:rPr dirty="0"/>
              <a:t> </a:t>
            </a:r>
            <a:r>
              <a:rPr dirty="0" err="1"/>
              <a:t>aturerum</a:t>
            </a:r>
            <a:r>
              <a:rPr dirty="0"/>
              <a:t> et </a:t>
            </a:r>
            <a:r>
              <a:rPr dirty="0" err="1"/>
              <a:t>identio</a:t>
            </a:r>
            <a:r>
              <a:rPr dirty="0"/>
              <a:t> </a:t>
            </a:r>
            <a:r>
              <a:rPr dirty="0" err="1"/>
              <a:t>nsectatem</a:t>
            </a:r>
            <a:r>
              <a:rPr dirty="0"/>
              <a:t> quo </a:t>
            </a:r>
            <a:r>
              <a:rPr dirty="0" err="1"/>
              <a:t>dolorum</a:t>
            </a:r>
            <a:r>
              <a:rPr dirty="0"/>
              <a:t> </a:t>
            </a:r>
            <a:r>
              <a:rPr dirty="0" err="1"/>
              <a:t>fuga</a:t>
            </a:r>
            <a:r>
              <a:rPr dirty="0"/>
              <a:t>. </a:t>
            </a:r>
            <a:r>
              <a:rPr dirty="0" err="1"/>
              <a:t>Itiatur</a:t>
            </a:r>
            <a:r>
              <a:rPr dirty="0"/>
              <a:t>, </a:t>
            </a:r>
            <a:r>
              <a:rPr dirty="0" err="1"/>
              <a:t>quam</a:t>
            </a:r>
            <a:r>
              <a:rPr dirty="0"/>
              <a:t> </a:t>
            </a:r>
            <a:r>
              <a:rPr dirty="0" err="1"/>
              <a:t>vendus</a:t>
            </a:r>
            <a:r>
              <a:rPr dirty="0"/>
              <a:t> </a:t>
            </a:r>
            <a:r>
              <a:rPr dirty="0" err="1"/>
              <a:t>quodis</a:t>
            </a:r>
            <a:r>
              <a:rPr dirty="0"/>
              <a:t> </a:t>
            </a:r>
            <a:r>
              <a:rPr dirty="0" err="1"/>
              <a:t>reria</a:t>
            </a:r>
            <a:r>
              <a:rPr dirty="0"/>
              <a:t> </a:t>
            </a:r>
            <a:r>
              <a:rPr dirty="0" err="1"/>
              <a:t>volupienis</a:t>
            </a:r>
            <a:r>
              <a:rPr dirty="0"/>
              <a:t> con </a:t>
            </a:r>
            <a:r>
              <a:rPr dirty="0" err="1"/>
              <a:t>posto</a:t>
            </a:r>
            <a:r>
              <a:rPr dirty="0"/>
              <a:t> dolor </a:t>
            </a:r>
            <a:r>
              <a:rPr dirty="0" err="1"/>
              <a:t>sam</a:t>
            </a:r>
            <a:r>
              <a:rPr dirty="0"/>
              <a:t> debit </a:t>
            </a:r>
            <a:r>
              <a:rPr dirty="0" err="1"/>
              <a:t>experumet</a:t>
            </a:r>
            <a:r>
              <a:rPr dirty="0"/>
              <a:t> </a:t>
            </a:r>
            <a:r>
              <a:rPr dirty="0" err="1"/>
              <a:t>odit</a:t>
            </a:r>
            <a:r>
              <a:rPr dirty="0"/>
              <a:t> </a:t>
            </a:r>
            <a:r>
              <a:rPr dirty="0" err="1"/>
              <a:t>ut</a:t>
            </a:r>
            <a:r>
              <a:rPr dirty="0"/>
              <a:t> id </a:t>
            </a:r>
            <a:r>
              <a:rPr dirty="0" err="1"/>
              <a:t>molorrum</a:t>
            </a:r>
            <a:r>
              <a:rPr dirty="0"/>
              <a:t> que </a:t>
            </a:r>
            <a:r>
              <a:rPr dirty="0" err="1"/>
              <a:t>quam</a:t>
            </a:r>
            <a:r>
              <a:rPr dirty="0"/>
              <a:t> </a:t>
            </a:r>
            <a:r>
              <a:rPr dirty="0" err="1"/>
              <a:t>fuga</a:t>
            </a:r>
            <a:r>
              <a:rPr dirty="0"/>
              <a:t>. Et </a:t>
            </a:r>
            <a:r>
              <a:rPr dirty="0" err="1"/>
              <a:t>volorioraes</a:t>
            </a:r>
            <a:r>
              <a:rPr dirty="0"/>
              <a:t> alit, que </a:t>
            </a:r>
            <a:r>
              <a:rPr dirty="0" err="1"/>
              <a:t>plitati</a:t>
            </a:r>
            <a:r>
              <a:rPr dirty="0"/>
              <a:t> </a:t>
            </a:r>
            <a:r>
              <a:rPr dirty="0" err="1"/>
              <a:t>onemporro</a:t>
            </a:r>
            <a:r>
              <a:rPr dirty="0"/>
              <a:t> </a:t>
            </a:r>
            <a:r>
              <a:rPr dirty="0" err="1"/>
              <a:t>entorio</a:t>
            </a:r>
            <a:r>
              <a:rPr dirty="0"/>
              <a:t> </a:t>
            </a:r>
            <a:r>
              <a:rPr dirty="0" err="1"/>
              <a:t>rumendi</a:t>
            </a:r>
            <a:r>
              <a:rPr dirty="0"/>
              <a:t> </a:t>
            </a:r>
            <a:r>
              <a:rPr dirty="0" err="1"/>
              <a:t>simenimus</a:t>
            </a:r>
            <a:r>
              <a:rPr dirty="0"/>
              <a:t> </a:t>
            </a:r>
            <a:r>
              <a:rPr dirty="0" err="1"/>
              <a:t>mossimus</a:t>
            </a:r>
            <a:r>
              <a:rPr dirty="0"/>
              <a:t> re </a:t>
            </a:r>
            <a:r>
              <a:rPr dirty="0" err="1"/>
              <a:t>officit</a:t>
            </a:r>
            <a:r>
              <a:rPr dirty="0"/>
              <a:t> </a:t>
            </a:r>
            <a:r>
              <a:rPr dirty="0" err="1"/>
              <a:t>mo</a:t>
            </a:r>
            <a:r>
              <a:rPr dirty="0"/>
              <a:t> </a:t>
            </a:r>
            <a:r>
              <a:rPr dirty="0" err="1"/>
              <a:t>officae</a:t>
            </a:r>
            <a:r>
              <a:rPr dirty="0"/>
              <a:t> </a:t>
            </a:r>
            <a:r>
              <a:rPr dirty="0" err="1"/>
              <a:t>etur</a:t>
            </a:r>
            <a:r>
              <a:rPr dirty="0"/>
              <a:t>, </a:t>
            </a:r>
            <a:r>
              <a:rPr dirty="0" err="1"/>
              <a:t>volorem</a:t>
            </a:r>
            <a:r>
              <a:rPr dirty="0"/>
              <a:t> et </a:t>
            </a:r>
            <a:r>
              <a:rPr dirty="0" err="1"/>
              <a:t>optae</a:t>
            </a:r>
            <a:r>
              <a:rPr dirty="0"/>
              <a:t>. Ut </a:t>
            </a:r>
            <a:r>
              <a:rPr dirty="0" err="1"/>
              <a:t>ipsam</a:t>
            </a:r>
            <a:r>
              <a:rPr dirty="0"/>
              <a:t> </a:t>
            </a:r>
            <a:r>
              <a:rPr dirty="0" err="1"/>
              <a:t>esto</a:t>
            </a:r>
            <a:r>
              <a:rPr dirty="0"/>
              <a:t> </a:t>
            </a:r>
            <a:r>
              <a:rPr dirty="0" err="1"/>
              <a:t>temquas</a:t>
            </a:r>
            <a:r>
              <a:rPr dirty="0"/>
              <a:t> </a:t>
            </a:r>
            <a:r>
              <a:rPr dirty="0" err="1"/>
              <a:t>dolores</a:t>
            </a:r>
            <a:r>
              <a:rPr dirty="0"/>
              <a:t> </a:t>
            </a:r>
            <a:r>
              <a:rPr dirty="0" err="1"/>
              <a:t>sitiandi</a:t>
            </a:r>
            <a:r>
              <a:rPr dirty="0"/>
              <a:t> arum </a:t>
            </a:r>
            <a:r>
              <a:rPr dirty="0" err="1"/>
              <a:t>ipicien</a:t>
            </a:r>
            <a:r>
              <a:rPr dirty="0"/>
              <a:t> </a:t>
            </a:r>
            <a:r>
              <a:rPr dirty="0" err="1"/>
              <a:t>debisimus</a:t>
            </a:r>
            <a:r>
              <a:rPr dirty="0"/>
              <a:t> </a:t>
            </a:r>
            <a:r>
              <a:rPr dirty="0" err="1"/>
              <a:t>doluptatius</a:t>
            </a:r>
            <a:r>
              <a:rPr dirty="0"/>
              <a:t>.</a:t>
            </a:r>
          </a:p>
          <a:p>
            <a:pPr algn="just">
              <a:defRPr sz="2400">
                <a:latin typeface="Arial"/>
                <a:ea typeface="Arial"/>
                <a:cs typeface="Arial"/>
                <a:sym typeface="Arial"/>
              </a:defRPr>
            </a:pPr>
            <a:r>
              <a:rPr dirty="0"/>
              <a:t>As </a:t>
            </a:r>
            <a:r>
              <a:rPr dirty="0" err="1"/>
              <a:t>verepe</a:t>
            </a:r>
            <a:r>
              <a:rPr dirty="0"/>
              <a:t> </a:t>
            </a:r>
            <a:r>
              <a:rPr dirty="0" err="1"/>
              <a:t>sectis</a:t>
            </a:r>
            <a:r>
              <a:rPr dirty="0"/>
              <a:t> </a:t>
            </a:r>
            <a:r>
              <a:rPr dirty="0" err="1"/>
              <a:t>enda</a:t>
            </a:r>
            <a:r>
              <a:rPr dirty="0"/>
              <a:t> di </a:t>
            </a:r>
            <a:r>
              <a:rPr dirty="0" err="1"/>
              <a:t>incto</a:t>
            </a:r>
            <a:r>
              <a:rPr dirty="0"/>
              <a:t> </a:t>
            </a:r>
            <a:r>
              <a:rPr dirty="0" err="1"/>
              <a:t>etusda</a:t>
            </a:r>
            <a:r>
              <a:rPr dirty="0"/>
              <a:t> </a:t>
            </a:r>
            <a:r>
              <a:rPr dirty="0" err="1"/>
              <a:t>delectet</a:t>
            </a:r>
            <a:r>
              <a:rPr dirty="0"/>
              <a:t> </a:t>
            </a:r>
            <a:r>
              <a:rPr dirty="0" err="1"/>
              <a:t>eaque</a:t>
            </a:r>
            <a:r>
              <a:rPr dirty="0"/>
              <a:t> </a:t>
            </a:r>
            <a:r>
              <a:rPr dirty="0" err="1"/>
              <a:t>simus</a:t>
            </a:r>
            <a:endParaRPr dirty="0"/>
          </a:p>
        </p:txBody>
      </p:sp>
      <p:sp>
        <p:nvSpPr>
          <p:cNvPr id="447" name="TextBox 45"/>
          <p:cNvSpPr txBox="1"/>
          <p:nvPr/>
        </p:nvSpPr>
        <p:spPr>
          <a:xfrm>
            <a:off x="737238" y="14942105"/>
            <a:ext cx="4693834" cy="3368976"/>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p>
            <a:pPr algn="just">
              <a:defRPr sz="2400">
                <a:latin typeface="Arial"/>
                <a:ea typeface="Arial"/>
                <a:cs typeface="Arial"/>
                <a:sym typeface="Arial"/>
              </a:defRPr>
            </a:pPr>
            <a:r>
              <a:t>Ugiatempore evenis rae doluptatum fugiam earchitiam dit, tempe susdam qui asimin et quissequam la ni ipsunt.</a:t>
            </a:r>
          </a:p>
          <a:p>
            <a:pPr algn="just">
              <a:defRPr sz="2400">
                <a:latin typeface="Arial"/>
                <a:ea typeface="Arial"/>
                <a:cs typeface="Arial"/>
                <a:sym typeface="Arial"/>
              </a:defRPr>
            </a:pPr>
            <a:r>
              <a:t>Ditat que a quibus dolutatur sedit aliam apienda versper feriti delia pa dolo quamus arum es endellu pisquia aditatur audam earupid quo</a:t>
            </a:r>
          </a:p>
        </p:txBody>
      </p:sp>
      <p:sp>
        <p:nvSpPr>
          <p:cNvPr id="448" name="TextBox 46"/>
          <p:cNvSpPr txBox="1"/>
          <p:nvPr/>
        </p:nvSpPr>
        <p:spPr>
          <a:xfrm>
            <a:off x="737238" y="22918252"/>
            <a:ext cx="4693834" cy="3738308"/>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lvl1pPr>
              <a:defRPr sz="2400">
                <a:latin typeface="Arial"/>
                <a:ea typeface="Arial"/>
                <a:cs typeface="Arial"/>
                <a:sym typeface="Arial"/>
              </a:defRPr>
            </a:lvl1pPr>
          </a:lstStyle>
          <a:p>
            <a:pPr algn="just"/>
            <a:r>
              <a:t>Ga. Oviduntusam exerum fugitat quae el exersperum qui corum sam sitas que officiat am el inust dunt mint ut vel il mintis es vel maxim dolupiet, aut quatur aborem quiae explitatur sum venihit quo con cusda volorum quia qui conessunt vel etur? Quis nullitae porunto mod maiorio ex es dolupis eum solupta</a:t>
            </a:r>
          </a:p>
        </p:txBody>
      </p:sp>
      <p:sp>
        <p:nvSpPr>
          <p:cNvPr id="449" name="TextBox 47"/>
          <p:cNvSpPr txBox="1"/>
          <p:nvPr/>
        </p:nvSpPr>
        <p:spPr>
          <a:xfrm>
            <a:off x="16267576" y="9911384"/>
            <a:ext cx="4710079" cy="4107640"/>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p>
            <a:pPr algn="just">
              <a:defRPr sz="2400">
                <a:latin typeface="Arial"/>
                <a:ea typeface="Arial"/>
                <a:cs typeface="Arial"/>
                <a:sym typeface="Arial"/>
              </a:defRPr>
            </a:pPr>
            <a:r>
              <a:t>Imintem quas porro debitis itius, nus id quat animus auda platust et imin perovitasped es ipsus mo maios eume di ut a dolupit, sequam, serio bea natis dolupta simperiae nate molorum eati ulparis magnieniam, to intotatur?</a:t>
            </a:r>
          </a:p>
          <a:p>
            <a:pPr algn="just">
              <a:defRPr sz="2400">
                <a:latin typeface="Arial"/>
                <a:ea typeface="Arial"/>
                <a:cs typeface="Arial"/>
                <a:sym typeface="Arial"/>
              </a:defRPr>
            </a:pPr>
            <a:r>
              <a:t>Sunto into temperi aturerum et identio nsectatem quo dolorum fuga. Itiatur, quam vendus quodis reria volupienis</a:t>
            </a:r>
          </a:p>
        </p:txBody>
      </p:sp>
      <p:grpSp>
        <p:nvGrpSpPr>
          <p:cNvPr id="452" name="Rectangle 48"/>
          <p:cNvGrpSpPr/>
          <p:nvPr/>
        </p:nvGrpSpPr>
        <p:grpSpPr>
          <a:xfrm>
            <a:off x="5908345" y="9975140"/>
            <a:ext cx="3077396" cy="1807555"/>
            <a:chOff x="0" y="0"/>
            <a:chExt cx="3077394" cy="1807554"/>
          </a:xfrm>
        </p:grpSpPr>
        <p:sp>
          <p:nvSpPr>
            <p:cNvPr id="450" name="Rectangle"/>
            <p:cNvSpPr/>
            <p:nvPr/>
          </p:nvSpPr>
          <p:spPr>
            <a:xfrm>
              <a:off x="-1" y="-1"/>
              <a:ext cx="3077396" cy="1807556"/>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51" name="figures"/>
            <p:cNvSpPr txBox="1"/>
            <p:nvPr/>
          </p:nvSpPr>
          <p:spPr>
            <a:xfrm>
              <a:off x="-1" y="499017"/>
              <a:ext cx="3077396" cy="809521"/>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grpSp>
        <p:nvGrpSpPr>
          <p:cNvPr id="455" name="Rectangle 50"/>
          <p:cNvGrpSpPr/>
          <p:nvPr/>
        </p:nvGrpSpPr>
        <p:grpSpPr>
          <a:xfrm>
            <a:off x="5908344" y="18102925"/>
            <a:ext cx="9881959" cy="7921741"/>
            <a:chOff x="0" y="0"/>
            <a:chExt cx="9881957" cy="7921739"/>
          </a:xfrm>
        </p:grpSpPr>
        <p:sp>
          <p:nvSpPr>
            <p:cNvPr id="453" name="Rectangle"/>
            <p:cNvSpPr/>
            <p:nvPr/>
          </p:nvSpPr>
          <p:spPr>
            <a:xfrm>
              <a:off x="-1" y="0"/>
              <a:ext cx="9881959" cy="7921740"/>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54" name="figures"/>
            <p:cNvSpPr txBox="1"/>
            <p:nvPr/>
          </p:nvSpPr>
          <p:spPr>
            <a:xfrm>
              <a:off x="-1" y="2842813"/>
              <a:ext cx="9881959" cy="2236114"/>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noAutofit/>
            </a:bodyPr>
            <a:lstStyle>
              <a:lvl1pPr algn="ctr">
                <a:defRPr sz="5400">
                  <a:solidFill>
                    <a:srgbClr val="FFFFFF"/>
                  </a:solidFill>
                  <a:latin typeface="Arial"/>
                  <a:ea typeface="Arial"/>
                  <a:cs typeface="Arial"/>
                  <a:sym typeface="Arial"/>
                </a:defRPr>
              </a:lvl1pPr>
            </a:lstStyle>
            <a:p>
              <a:r>
                <a:t>figures</a:t>
              </a:r>
            </a:p>
          </p:txBody>
        </p:sp>
      </p:grpSp>
      <p:sp>
        <p:nvSpPr>
          <p:cNvPr id="456" name="TextBox 52"/>
          <p:cNvSpPr txBox="1"/>
          <p:nvPr/>
        </p:nvSpPr>
        <p:spPr>
          <a:xfrm>
            <a:off x="5908344" y="12057250"/>
            <a:ext cx="9881959" cy="5954299"/>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p>
            <a:pPr algn="just">
              <a:defRPr sz="2400">
                <a:latin typeface="Arial"/>
                <a:ea typeface="Arial"/>
                <a:cs typeface="Arial"/>
                <a:sym typeface="Arial"/>
              </a:defRPr>
            </a:pPr>
            <a:r>
              <a:t>Imintem quas porro debitis itius, nus id quat animus auda platust et imin perovitasped es ipsus mo maios eume di ut a dolupit, sequam, serio bea natis dolupta simperiae nate molorum eati ulparis magnieniam, to intotatur?</a:t>
            </a:r>
          </a:p>
          <a:p>
            <a:pPr algn="just">
              <a:defRPr sz="2400">
                <a:latin typeface="Arial"/>
                <a:ea typeface="Arial"/>
                <a:cs typeface="Arial"/>
                <a:sym typeface="Arial"/>
              </a:defRPr>
            </a:pPr>
            <a:r>
              <a:t>Sunto into temperi aturerum et identio nsectatem quo dolorum fuga. Itiatur, quam vendus quodis reria volupienis con posto dolor sam debit experumet odit ut id molorrum que quam fuga. Et volorioraes alit, que plitati onemporro entorio rumendi simenimus mossimus re officit mo officae etur, volorem et optae. Ut ipsam esto temquas dolores sitiandi arum ipicien debisimus doluptatius.</a:t>
            </a:r>
          </a:p>
          <a:p>
            <a:pPr algn="just">
              <a:defRPr sz="2400">
                <a:latin typeface="Arial"/>
                <a:ea typeface="Arial"/>
                <a:cs typeface="Arial"/>
                <a:sym typeface="Arial"/>
              </a:defRPr>
            </a:pPr>
            <a:r>
              <a:t>As verepe sectis enda di incto etusda delectet eaque simusda ndanimus, sin cori rem id maximillut hari con ea quiam quam et enduci idunt, corecta alicimp oriaeperum iusaeped unt quis et ut abor ame alis utatur as senet a quibus dolutatur sedit aliam apienda versper feriti delia pa dolo quamus arum es endellu pisquia aditatur audam earupid quo quunt odigniscil earum verios nonsequam duciis et</a:t>
            </a:r>
          </a:p>
        </p:txBody>
      </p:sp>
      <p:grpSp>
        <p:nvGrpSpPr>
          <p:cNvPr id="459" name="Rectangle 53"/>
          <p:cNvGrpSpPr/>
          <p:nvPr/>
        </p:nvGrpSpPr>
        <p:grpSpPr>
          <a:xfrm>
            <a:off x="737238" y="19401284"/>
            <a:ext cx="4693834" cy="3139186"/>
            <a:chOff x="0" y="0"/>
            <a:chExt cx="4693833" cy="3139185"/>
          </a:xfrm>
        </p:grpSpPr>
        <p:sp>
          <p:nvSpPr>
            <p:cNvPr id="457" name="Rectangle"/>
            <p:cNvSpPr/>
            <p:nvPr/>
          </p:nvSpPr>
          <p:spPr>
            <a:xfrm>
              <a:off x="0" y="-1"/>
              <a:ext cx="4693834" cy="3139187"/>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58" name="figures"/>
            <p:cNvSpPr txBox="1"/>
            <p:nvPr/>
          </p:nvSpPr>
          <p:spPr>
            <a:xfrm>
              <a:off x="0" y="1164832"/>
              <a:ext cx="4693834" cy="809521"/>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grpSp>
        <p:nvGrpSpPr>
          <p:cNvPr id="462" name="Rectangle 54"/>
          <p:cNvGrpSpPr/>
          <p:nvPr/>
        </p:nvGrpSpPr>
        <p:grpSpPr>
          <a:xfrm>
            <a:off x="16267576" y="5969074"/>
            <a:ext cx="4710079" cy="3731510"/>
            <a:chOff x="0" y="0"/>
            <a:chExt cx="4710078" cy="3731509"/>
          </a:xfrm>
        </p:grpSpPr>
        <p:sp>
          <p:nvSpPr>
            <p:cNvPr id="460" name="Rectangle"/>
            <p:cNvSpPr/>
            <p:nvPr/>
          </p:nvSpPr>
          <p:spPr>
            <a:xfrm>
              <a:off x="-1" y="0"/>
              <a:ext cx="4710079" cy="3731510"/>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61" name="figures"/>
            <p:cNvSpPr txBox="1"/>
            <p:nvPr/>
          </p:nvSpPr>
          <p:spPr>
            <a:xfrm>
              <a:off x="-1" y="1460994"/>
              <a:ext cx="4710079" cy="809521"/>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grpSp>
        <p:nvGrpSpPr>
          <p:cNvPr id="465" name="Rectangle 55"/>
          <p:cNvGrpSpPr/>
          <p:nvPr/>
        </p:nvGrpSpPr>
        <p:grpSpPr>
          <a:xfrm>
            <a:off x="5916467" y="5969073"/>
            <a:ext cx="9881958" cy="3731511"/>
            <a:chOff x="0" y="0"/>
            <a:chExt cx="9881957" cy="3731510"/>
          </a:xfrm>
        </p:grpSpPr>
        <p:sp>
          <p:nvSpPr>
            <p:cNvPr id="463" name="Rectangle"/>
            <p:cNvSpPr/>
            <p:nvPr/>
          </p:nvSpPr>
          <p:spPr>
            <a:xfrm>
              <a:off x="-1" y="-1"/>
              <a:ext cx="9881959" cy="3731512"/>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64" name="figures"/>
            <p:cNvSpPr txBox="1"/>
            <p:nvPr/>
          </p:nvSpPr>
          <p:spPr>
            <a:xfrm>
              <a:off x="-1" y="1460995"/>
              <a:ext cx="9881959" cy="809521"/>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grpSp>
        <p:nvGrpSpPr>
          <p:cNvPr id="468" name="Rectangle 56"/>
          <p:cNvGrpSpPr/>
          <p:nvPr/>
        </p:nvGrpSpPr>
        <p:grpSpPr>
          <a:xfrm>
            <a:off x="12712907" y="9975140"/>
            <a:ext cx="3077395" cy="1807555"/>
            <a:chOff x="0" y="0"/>
            <a:chExt cx="3077394" cy="1807554"/>
          </a:xfrm>
        </p:grpSpPr>
        <p:sp>
          <p:nvSpPr>
            <p:cNvPr id="466" name="Rectangle"/>
            <p:cNvSpPr/>
            <p:nvPr/>
          </p:nvSpPr>
          <p:spPr>
            <a:xfrm>
              <a:off x="-1" y="-1"/>
              <a:ext cx="3077396" cy="1807556"/>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67" name="figures"/>
            <p:cNvSpPr txBox="1"/>
            <p:nvPr/>
          </p:nvSpPr>
          <p:spPr>
            <a:xfrm>
              <a:off x="-1" y="499017"/>
              <a:ext cx="3077396" cy="809521"/>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grpSp>
        <p:nvGrpSpPr>
          <p:cNvPr id="471" name="Rectangle 57"/>
          <p:cNvGrpSpPr/>
          <p:nvPr/>
        </p:nvGrpSpPr>
        <p:grpSpPr>
          <a:xfrm>
            <a:off x="9310626" y="9975140"/>
            <a:ext cx="3077395" cy="1807555"/>
            <a:chOff x="0" y="0"/>
            <a:chExt cx="3077394" cy="1807554"/>
          </a:xfrm>
        </p:grpSpPr>
        <p:sp>
          <p:nvSpPr>
            <p:cNvPr id="469" name="Rectangle"/>
            <p:cNvSpPr/>
            <p:nvPr/>
          </p:nvSpPr>
          <p:spPr>
            <a:xfrm>
              <a:off x="-1" y="-1"/>
              <a:ext cx="3077396" cy="1807556"/>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70" name="figures"/>
            <p:cNvSpPr txBox="1"/>
            <p:nvPr/>
          </p:nvSpPr>
          <p:spPr>
            <a:xfrm>
              <a:off x="-1" y="499017"/>
              <a:ext cx="3077396" cy="809521"/>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sp>
        <p:nvSpPr>
          <p:cNvPr id="472" name="TextBox 27"/>
          <p:cNvSpPr txBox="1"/>
          <p:nvPr/>
        </p:nvSpPr>
        <p:spPr>
          <a:xfrm>
            <a:off x="739672" y="390817"/>
            <a:ext cx="20647128" cy="35918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lvl1pPr>
              <a:defRPr sz="8200" b="1">
                <a:latin typeface="Arial"/>
                <a:ea typeface="Arial"/>
                <a:cs typeface="Arial"/>
                <a:sym typeface="Arial"/>
              </a:defRPr>
            </a:lvl1pPr>
          </a:lstStyle>
          <a:p>
            <a:r>
              <a:t>Project Title should go here, you can take up a few line so can add a subtitle as well to make up the space.</a:t>
            </a:r>
          </a:p>
        </p:txBody>
      </p:sp>
      <p:sp>
        <p:nvSpPr>
          <p:cNvPr id="473" name="TextBox 28"/>
          <p:cNvSpPr txBox="1"/>
          <p:nvPr/>
        </p:nvSpPr>
        <p:spPr>
          <a:xfrm>
            <a:off x="737238" y="4242495"/>
            <a:ext cx="13094051" cy="109640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p>
            <a:pPr>
              <a:defRPr sz="3600">
                <a:latin typeface="Arial"/>
                <a:ea typeface="Arial"/>
                <a:cs typeface="Arial"/>
                <a:sym typeface="Arial"/>
              </a:defRPr>
            </a:pPr>
            <a:r>
              <a:t>Student Name &amp; Supervisor Name</a:t>
            </a:r>
            <a:br>
              <a:rPr baseline="29777"/>
            </a:br>
            <a:endParaRPr baseline="29777"/>
          </a:p>
        </p:txBody>
      </p:sp>
      <p:pic>
        <p:nvPicPr>
          <p:cNvPr id="55" name="Image" descr="Image">
            <a:extLst>
              <a:ext uri="{FF2B5EF4-FFF2-40B4-BE49-F238E27FC236}">
                <a16:creationId xmlns:a16="http://schemas.microsoft.com/office/drawing/2014/main" id="{4441AD41-C3F7-2141-A13F-20E8FFBEAE5C}"/>
              </a:ext>
            </a:extLst>
          </p:cNvPr>
          <p:cNvPicPr>
            <a:picLocks noChangeAspect="1"/>
          </p:cNvPicPr>
          <p:nvPr/>
        </p:nvPicPr>
        <p:blipFill>
          <a:blip r:embed="rId2">
            <a:extLst/>
          </a:blip>
          <a:stretch>
            <a:fillRect/>
          </a:stretch>
        </p:blipFill>
        <p:spPr>
          <a:xfrm>
            <a:off x="573190" y="26919874"/>
            <a:ext cx="10635577" cy="3319097"/>
          </a:xfrm>
          <a:prstGeom prst="rect">
            <a:avLst/>
          </a:prstGeom>
          <a:ln w="12700">
            <a:miter lim="400000"/>
          </a:ln>
        </p:spPr>
      </p:pic>
      <p:sp>
        <p:nvSpPr>
          <p:cNvPr id="56" name="Course Title">
            <a:extLst>
              <a:ext uri="{FF2B5EF4-FFF2-40B4-BE49-F238E27FC236}">
                <a16:creationId xmlns:a16="http://schemas.microsoft.com/office/drawing/2014/main" id="{DCF21F65-C684-664B-9763-636F8E886FA5}"/>
              </a:ext>
            </a:extLst>
          </p:cNvPr>
          <p:cNvSpPr txBox="1"/>
          <p:nvPr/>
        </p:nvSpPr>
        <p:spPr>
          <a:xfrm>
            <a:off x="12397488" y="28125616"/>
            <a:ext cx="4553577" cy="102245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277" tIns="22277" rIns="22277" bIns="22277">
            <a:spAutoFit/>
          </a:bodyPr>
          <a:lstStyle/>
          <a:p>
            <a:r>
              <a:rPr dirty="0"/>
              <a:t>Course Title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9" name="Rectangle 5"/>
          <p:cNvGrpSpPr/>
          <p:nvPr/>
        </p:nvGrpSpPr>
        <p:grpSpPr>
          <a:xfrm>
            <a:off x="743669" y="5044318"/>
            <a:ext cx="4693834" cy="599438"/>
            <a:chOff x="0" y="-14614"/>
            <a:chExt cx="4693833" cy="599436"/>
          </a:xfrm>
        </p:grpSpPr>
        <p:sp>
          <p:nvSpPr>
            <p:cNvPr id="477" name="Rectangle"/>
            <p:cNvSpPr/>
            <p:nvPr/>
          </p:nvSpPr>
          <p:spPr>
            <a:xfrm>
              <a:off x="0" y="-1"/>
              <a:ext cx="4693834"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a:p>
          </p:txBody>
        </p:sp>
        <p:sp>
          <p:nvSpPr>
            <p:cNvPr id="478" name="Introduction"/>
            <p:cNvSpPr txBox="1"/>
            <p:nvPr/>
          </p:nvSpPr>
          <p:spPr>
            <a:xfrm>
              <a:off x="0" y="-14615"/>
              <a:ext cx="4693834" cy="599438"/>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Introduction</a:t>
              </a:r>
            </a:p>
          </p:txBody>
        </p:sp>
      </p:grpSp>
      <p:grpSp>
        <p:nvGrpSpPr>
          <p:cNvPr id="482" name="Rectangle 8"/>
          <p:cNvGrpSpPr/>
          <p:nvPr/>
        </p:nvGrpSpPr>
        <p:grpSpPr>
          <a:xfrm>
            <a:off x="742896" y="19172788"/>
            <a:ext cx="4693834" cy="599438"/>
            <a:chOff x="0" y="-14614"/>
            <a:chExt cx="4693833" cy="599436"/>
          </a:xfrm>
        </p:grpSpPr>
        <p:sp>
          <p:nvSpPr>
            <p:cNvPr id="480" name="Rectangle"/>
            <p:cNvSpPr/>
            <p:nvPr/>
          </p:nvSpPr>
          <p:spPr>
            <a:xfrm>
              <a:off x="0" y="-1"/>
              <a:ext cx="4693834"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a:p>
          </p:txBody>
        </p:sp>
        <p:sp>
          <p:nvSpPr>
            <p:cNvPr id="481" name="Project Aim"/>
            <p:cNvSpPr txBox="1"/>
            <p:nvPr/>
          </p:nvSpPr>
          <p:spPr>
            <a:xfrm>
              <a:off x="0" y="-14615"/>
              <a:ext cx="4693834" cy="599438"/>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Project Aim</a:t>
              </a:r>
            </a:p>
          </p:txBody>
        </p:sp>
      </p:grpSp>
      <p:grpSp>
        <p:nvGrpSpPr>
          <p:cNvPr id="485" name="Rectangle 11"/>
          <p:cNvGrpSpPr/>
          <p:nvPr/>
        </p:nvGrpSpPr>
        <p:grpSpPr>
          <a:xfrm>
            <a:off x="5914776" y="10442000"/>
            <a:ext cx="4717040" cy="599438"/>
            <a:chOff x="0" y="-14614"/>
            <a:chExt cx="4717039" cy="599436"/>
          </a:xfrm>
        </p:grpSpPr>
        <p:sp>
          <p:nvSpPr>
            <p:cNvPr id="483" name="Rectangle"/>
            <p:cNvSpPr/>
            <p:nvPr/>
          </p:nvSpPr>
          <p:spPr>
            <a:xfrm>
              <a:off x="0" y="-1"/>
              <a:ext cx="4717040"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84" name="Figures"/>
            <p:cNvSpPr txBox="1"/>
            <p:nvPr/>
          </p:nvSpPr>
          <p:spPr>
            <a:xfrm>
              <a:off x="0" y="-14615"/>
              <a:ext cx="4717040" cy="599438"/>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Figures</a:t>
              </a:r>
            </a:p>
          </p:txBody>
        </p:sp>
      </p:grpSp>
      <p:grpSp>
        <p:nvGrpSpPr>
          <p:cNvPr id="488" name="Rectangle 14"/>
          <p:cNvGrpSpPr/>
          <p:nvPr/>
        </p:nvGrpSpPr>
        <p:grpSpPr>
          <a:xfrm>
            <a:off x="5914775" y="5044318"/>
            <a:ext cx="9881959" cy="599438"/>
            <a:chOff x="0" y="-14614"/>
            <a:chExt cx="9881958" cy="599436"/>
          </a:xfrm>
        </p:grpSpPr>
        <p:sp>
          <p:nvSpPr>
            <p:cNvPr id="486" name="Rectangle"/>
            <p:cNvSpPr/>
            <p:nvPr/>
          </p:nvSpPr>
          <p:spPr>
            <a:xfrm>
              <a:off x="-1" y="-1"/>
              <a:ext cx="9881960"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87" name="Methods"/>
            <p:cNvSpPr txBox="1"/>
            <p:nvPr/>
          </p:nvSpPr>
          <p:spPr>
            <a:xfrm>
              <a:off x="-1" y="-14615"/>
              <a:ext cx="9881960" cy="599438"/>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Methods</a:t>
              </a:r>
            </a:p>
          </p:txBody>
        </p:sp>
      </p:grpSp>
      <p:grpSp>
        <p:nvGrpSpPr>
          <p:cNvPr id="491" name="Rectangle 17"/>
          <p:cNvGrpSpPr/>
          <p:nvPr/>
        </p:nvGrpSpPr>
        <p:grpSpPr>
          <a:xfrm>
            <a:off x="16274005" y="5044318"/>
            <a:ext cx="4710079" cy="599438"/>
            <a:chOff x="0" y="-14614"/>
            <a:chExt cx="4710078" cy="599436"/>
          </a:xfrm>
        </p:grpSpPr>
        <p:sp>
          <p:nvSpPr>
            <p:cNvPr id="489" name="Rectangle"/>
            <p:cNvSpPr/>
            <p:nvPr/>
          </p:nvSpPr>
          <p:spPr>
            <a:xfrm>
              <a:off x="-1" y="-1"/>
              <a:ext cx="4710080"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a:p>
          </p:txBody>
        </p:sp>
        <p:sp>
          <p:nvSpPr>
            <p:cNvPr id="490" name="Conclusion"/>
            <p:cNvSpPr txBox="1"/>
            <p:nvPr/>
          </p:nvSpPr>
          <p:spPr>
            <a:xfrm>
              <a:off x="-1" y="-14615"/>
              <a:ext cx="4710080" cy="599438"/>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Conclusion</a:t>
              </a:r>
            </a:p>
          </p:txBody>
        </p:sp>
      </p:grpSp>
      <p:grpSp>
        <p:nvGrpSpPr>
          <p:cNvPr id="494" name="Rectangle 20"/>
          <p:cNvGrpSpPr/>
          <p:nvPr/>
        </p:nvGrpSpPr>
        <p:grpSpPr>
          <a:xfrm>
            <a:off x="16274005" y="14911561"/>
            <a:ext cx="4710079" cy="599437"/>
            <a:chOff x="0" y="-14614"/>
            <a:chExt cx="4710078" cy="599436"/>
          </a:xfrm>
        </p:grpSpPr>
        <p:sp>
          <p:nvSpPr>
            <p:cNvPr id="492" name="Rectangle"/>
            <p:cNvSpPr/>
            <p:nvPr/>
          </p:nvSpPr>
          <p:spPr>
            <a:xfrm>
              <a:off x="-1" y="-1"/>
              <a:ext cx="4710080"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a:p>
          </p:txBody>
        </p:sp>
        <p:sp>
          <p:nvSpPr>
            <p:cNvPr id="493" name="Acknowledgments"/>
            <p:cNvSpPr txBox="1"/>
            <p:nvPr/>
          </p:nvSpPr>
          <p:spPr>
            <a:xfrm>
              <a:off x="-1" y="-14615"/>
              <a:ext cx="4710080" cy="599438"/>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Acknowledgments</a:t>
              </a:r>
            </a:p>
          </p:txBody>
        </p:sp>
      </p:grpSp>
      <p:sp>
        <p:nvSpPr>
          <p:cNvPr id="495" name="TextBox 21"/>
          <p:cNvSpPr txBox="1"/>
          <p:nvPr/>
        </p:nvSpPr>
        <p:spPr>
          <a:xfrm>
            <a:off x="16274005" y="15734677"/>
            <a:ext cx="4710079" cy="4476972"/>
          </a:xfrm>
          <a:prstGeom prst="rect">
            <a:avLst/>
          </a:prstGeom>
          <a:solidFill>
            <a:srgbClr val="FFFFFF">
              <a:alpha val="79848"/>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lvl1pPr>
              <a:defRPr sz="2400">
                <a:latin typeface="Arial"/>
                <a:ea typeface="Arial"/>
                <a:cs typeface="Arial"/>
                <a:sym typeface="Arial"/>
              </a:defRPr>
            </a:lvl1pPr>
          </a:lstStyle>
          <a:p>
            <a:pPr algn="just"/>
            <a:r>
              <a:t>Vitam voloria con et, cum laboreium, nam cum, quat paris as core volorest, sust exceatur antio ea voluptas eumquatendit quas doluptatet aut landignam que lantur sania dem escidit min reruptiaero velis maximus aut que pe aliquas sequidisit, omnient hit lam eicias modio con nisin pediam, ent, cust accaborit odio corehen dendae nonet eliquam, aperorepe autatem</a:t>
            </a:r>
          </a:p>
        </p:txBody>
      </p:sp>
      <p:grpSp>
        <p:nvGrpSpPr>
          <p:cNvPr id="498" name="Rectangle 23"/>
          <p:cNvGrpSpPr/>
          <p:nvPr/>
        </p:nvGrpSpPr>
        <p:grpSpPr>
          <a:xfrm>
            <a:off x="16274779" y="20260140"/>
            <a:ext cx="4710080" cy="599438"/>
            <a:chOff x="0" y="-14614"/>
            <a:chExt cx="4710078" cy="599436"/>
          </a:xfrm>
        </p:grpSpPr>
        <p:sp>
          <p:nvSpPr>
            <p:cNvPr id="496" name="Rectangle"/>
            <p:cNvSpPr/>
            <p:nvPr/>
          </p:nvSpPr>
          <p:spPr>
            <a:xfrm>
              <a:off x="-1" y="-1"/>
              <a:ext cx="4710080"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a:p>
          </p:txBody>
        </p:sp>
        <p:sp>
          <p:nvSpPr>
            <p:cNvPr id="497" name="References"/>
            <p:cNvSpPr txBox="1"/>
            <p:nvPr/>
          </p:nvSpPr>
          <p:spPr>
            <a:xfrm>
              <a:off x="-1" y="-14615"/>
              <a:ext cx="4710080" cy="599438"/>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References</a:t>
              </a:r>
            </a:p>
          </p:txBody>
        </p:sp>
      </p:grpSp>
      <p:sp>
        <p:nvSpPr>
          <p:cNvPr id="499" name="TextBox 24"/>
          <p:cNvSpPr txBox="1"/>
          <p:nvPr/>
        </p:nvSpPr>
        <p:spPr>
          <a:xfrm>
            <a:off x="16274779" y="21083256"/>
            <a:ext cx="4710080" cy="5215635"/>
          </a:xfrm>
          <a:prstGeom prst="rect">
            <a:avLst/>
          </a:prstGeom>
          <a:solidFill>
            <a:srgbClr val="FFFFFF">
              <a:alpha val="79848"/>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lvl1pPr>
              <a:defRPr sz="2400">
                <a:latin typeface="Arial"/>
                <a:ea typeface="Arial"/>
                <a:cs typeface="Arial"/>
                <a:sym typeface="Arial"/>
              </a:defRPr>
            </a:lvl1pPr>
          </a:lstStyle>
          <a:p>
            <a:pPr algn="just"/>
            <a:r>
              <a:t>Vitam voloria con et, cum laboreium, nam cum, quat paris as core volorest, sust exceatur antio ea voluptas eumquatendit quas doluptatet aut landignam que lantur sania dem escidit min reruptiaero velis maximus aut que pe aliquas sequidisit, omnient hit lam eicias modio con nisin pediam, ent, cust accaborit odio corehen dendae nonet eliquam, aperorepe autatem voles int odic tem nis dolorrum que cores doluptaturi</a:t>
            </a:r>
          </a:p>
        </p:txBody>
      </p:sp>
      <p:grpSp>
        <p:nvGrpSpPr>
          <p:cNvPr id="502" name="Rectangle 26"/>
          <p:cNvGrpSpPr/>
          <p:nvPr/>
        </p:nvGrpSpPr>
        <p:grpSpPr>
          <a:xfrm>
            <a:off x="11101095" y="10442000"/>
            <a:ext cx="4695639" cy="599438"/>
            <a:chOff x="0" y="-14614"/>
            <a:chExt cx="4695638" cy="599436"/>
          </a:xfrm>
        </p:grpSpPr>
        <p:sp>
          <p:nvSpPr>
            <p:cNvPr id="500" name="Rectangle"/>
            <p:cNvSpPr/>
            <p:nvPr/>
          </p:nvSpPr>
          <p:spPr>
            <a:xfrm>
              <a:off x="-1" y="-1"/>
              <a:ext cx="4695640"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501" name="Results"/>
            <p:cNvSpPr txBox="1"/>
            <p:nvPr/>
          </p:nvSpPr>
          <p:spPr>
            <a:xfrm>
              <a:off x="-1" y="-14615"/>
              <a:ext cx="4695640" cy="599438"/>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Results</a:t>
              </a:r>
            </a:p>
          </p:txBody>
        </p:sp>
      </p:grpSp>
      <p:sp>
        <p:nvSpPr>
          <p:cNvPr id="503" name="TextBox 27"/>
          <p:cNvSpPr txBox="1"/>
          <p:nvPr/>
        </p:nvSpPr>
        <p:spPr>
          <a:xfrm>
            <a:off x="739672" y="5838419"/>
            <a:ext cx="4701828" cy="13191785"/>
          </a:xfrm>
          <a:prstGeom prst="rect">
            <a:avLst/>
          </a:prstGeom>
          <a:solidFill>
            <a:srgbClr val="FFFFFF">
              <a:alpha val="79848"/>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p>
            <a:pPr algn="just">
              <a:defRPr sz="2400">
                <a:latin typeface="Arial"/>
                <a:ea typeface="Arial"/>
                <a:cs typeface="Arial"/>
                <a:sym typeface="Arial"/>
              </a:defRPr>
            </a:pPr>
            <a:r>
              <a:rPr dirty="0" err="1"/>
              <a:t>Imintem</a:t>
            </a:r>
            <a:r>
              <a:rPr dirty="0"/>
              <a:t> </a:t>
            </a:r>
            <a:r>
              <a:rPr dirty="0" err="1"/>
              <a:t>quas</a:t>
            </a:r>
            <a:r>
              <a:rPr dirty="0"/>
              <a:t> </a:t>
            </a:r>
            <a:r>
              <a:rPr dirty="0" err="1"/>
              <a:t>porro</a:t>
            </a:r>
            <a:r>
              <a:rPr dirty="0"/>
              <a:t> </a:t>
            </a:r>
            <a:r>
              <a:rPr dirty="0" err="1"/>
              <a:t>debitis</a:t>
            </a:r>
            <a:r>
              <a:rPr dirty="0"/>
              <a:t> </a:t>
            </a:r>
            <a:r>
              <a:rPr dirty="0" err="1"/>
              <a:t>itius</a:t>
            </a:r>
            <a:r>
              <a:rPr dirty="0"/>
              <a:t>, nus id </a:t>
            </a:r>
            <a:r>
              <a:rPr dirty="0" err="1"/>
              <a:t>quat</a:t>
            </a:r>
            <a:r>
              <a:rPr dirty="0"/>
              <a:t> animus </a:t>
            </a:r>
            <a:r>
              <a:rPr dirty="0" err="1"/>
              <a:t>auda</a:t>
            </a:r>
            <a:r>
              <a:rPr dirty="0"/>
              <a:t> </a:t>
            </a:r>
            <a:r>
              <a:rPr dirty="0" err="1"/>
              <a:t>platust</a:t>
            </a:r>
            <a:r>
              <a:rPr dirty="0"/>
              <a:t> et </a:t>
            </a:r>
            <a:r>
              <a:rPr dirty="0" err="1"/>
              <a:t>imin</a:t>
            </a:r>
            <a:r>
              <a:rPr dirty="0"/>
              <a:t> </a:t>
            </a:r>
            <a:r>
              <a:rPr dirty="0" err="1"/>
              <a:t>perovitasped</a:t>
            </a:r>
            <a:r>
              <a:rPr dirty="0"/>
              <a:t> </a:t>
            </a:r>
            <a:r>
              <a:rPr dirty="0" err="1"/>
              <a:t>es</a:t>
            </a:r>
            <a:r>
              <a:rPr dirty="0"/>
              <a:t> </a:t>
            </a:r>
            <a:r>
              <a:rPr dirty="0" err="1"/>
              <a:t>ipsus</a:t>
            </a:r>
            <a:r>
              <a:rPr dirty="0"/>
              <a:t> </a:t>
            </a:r>
            <a:r>
              <a:rPr dirty="0" err="1"/>
              <a:t>mo</a:t>
            </a:r>
            <a:r>
              <a:rPr dirty="0"/>
              <a:t> </a:t>
            </a:r>
            <a:r>
              <a:rPr dirty="0" err="1"/>
              <a:t>maios</a:t>
            </a:r>
            <a:r>
              <a:rPr dirty="0"/>
              <a:t> </a:t>
            </a:r>
            <a:r>
              <a:rPr dirty="0" err="1"/>
              <a:t>eume</a:t>
            </a:r>
            <a:r>
              <a:rPr dirty="0"/>
              <a:t> di </a:t>
            </a:r>
            <a:r>
              <a:rPr dirty="0" err="1"/>
              <a:t>ut</a:t>
            </a:r>
            <a:r>
              <a:rPr dirty="0"/>
              <a:t> a </a:t>
            </a:r>
            <a:r>
              <a:rPr dirty="0" err="1"/>
              <a:t>dolupit</a:t>
            </a:r>
            <a:r>
              <a:rPr dirty="0"/>
              <a:t>, </a:t>
            </a:r>
            <a:r>
              <a:rPr dirty="0" err="1"/>
              <a:t>sequam</a:t>
            </a:r>
            <a:r>
              <a:rPr dirty="0"/>
              <a:t>, </a:t>
            </a:r>
            <a:r>
              <a:rPr dirty="0" err="1"/>
              <a:t>serio</a:t>
            </a:r>
            <a:r>
              <a:rPr dirty="0"/>
              <a:t> </a:t>
            </a:r>
            <a:r>
              <a:rPr dirty="0" err="1"/>
              <a:t>bea</a:t>
            </a:r>
            <a:r>
              <a:rPr dirty="0"/>
              <a:t> natis </a:t>
            </a:r>
            <a:r>
              <a:rPr dirty="0" err="1"/>
              <a:t>dolupta</a:t>
            </a:r>
            <a:r>
              <a:rPr dirty="0"/>
              <a:t> </a:t>
            </a:r>
            <a:r>
              <a:rPr dirty="0" err="1"/>
              <a:t>simperiae</a:t>
            </a:r>
            <a:r>
              <a:rPr dirty="0"/>
              <a:t> </a:t>
            </a:r>
            <a:r>
              <a:rPr dirty="0" err="1"/>
              <a:t>nate</a:t>
            </a:r>
            <a:r>
              <a:rPr dirty="0"/>
              <a:t> </a:t>
            </a:r>
            <a:r>
              <a:rPr dirty="0" err="1"/>
              <a:t>molorum</a:t>
            </a:r>
            <a:r>
              <a:rPr dirty="0"/>
              <a:t> </a:t>
            </a:r>
            <a:r>
              <a:rPr dirty="0" err="1"/>
              <a:t>eati</a:t>
            </a:r>
            <a:r>
              <a:rPr dirty="0"/>
              <a:t> </a:t>
            </a:r>
            <a:r>
              <a:rPr dirty="0" err="1"/>
              <a:t>ulparis</a:t>
            </a:r>
            <a:r>
              <a:rPr dirty="0"/>
              <a:t> </a:t>
            </a:r>
            <a:r>
              <a:rPr dirty="0" err="1"/>
              <a:t>magnieniam</a:t>
            </a:r>
            <a:r>
              <a:rPr dirty="0"/>
              <a:t>, to </a:t>
            </a:r>
            <a:r>
              <a:rPr dirty="0" err="1"/>
              <a:t>intotatur</a:t>
            </a:r>
            <a:r>
              <a:rPr dirty="0"/>
              <a:t>?</a:t>
            </a:r>
          </a:p>
          <a:p>
            <a:pPr algn="just">
              <a:defRPr sz="2400">
                <a:latin typeface="Arial"/>
                <a:ea typeface="Arial"/>
                <a:cs typeface="Arial"/>
                <a:sym typeface="Arial"/>
              </a:defRPr>
            </a:pPr>
            <a:r>
              <a:rPr dirty="0" err="1"/>
              <a:t>Sunto</a:t>
            </a:r>
            <a:r>
              <a:rPr dirty="0"/>
              <a:t> into </a:t>
            </a:r>
            <a:r>
              <a:rPr dirty="0" err="1"/>
              <a:t>temperi</a:t>
            </a:r>
            <a:r>
              <a:rPr dirty="0"/>
              <a:t> </a:t>
            </a:r>
            <a:r>
              <a:rPr dirty="0" err="1"/>
              <a:t>aturerum</a:t>
            </a:r>
            <a:r>
              <a:rPr dirty="0"/>
              <a:t> et </a:t>
            </a:r>
            <a:r>
              <a:rPr dirty="0" err="1"/>
              <a:t>identio</a:t>
            </a:r>
            <a:r>
              <a:rPr dirty="0"/>
              <a:t> </a:t>
            </a:r>
            <a:r>
              <a:rPr dirty="0" err="1"/>
              <a:t>nsectatem</a:t>
            </a:r>
            <a:r>
              <a:rPr dirty="0"/>
              <a:t> quo </a:t>
            </a:r>
            <a:r>
              <a:rPr dirty="0" err="1"/>
              <a:t>dolorum</a:t>
            </a:r>
            <a:r>
              <a:rPr dirty="0"/>
              <a:t> </a:t>
            </a:r>
            <a:r>
              <a:rPr dirty="0" err="1"/>
              <a:t>fuga</a:t>
            </a:r>
            <a:r>
              <a:rPr dirty="0"/>
              <a:t>. </a:t>
            </a:r>
            <a:r>
              <a:rPr dirty="0" err="1"/>
              <a:t>Itiatur</a:t>
            </a:r>
            <a:r>
              <a:rPr dirty="0"/>
              <a:t>, </a:t>
            </a:r>
            <a:r>
              <a:rPr dirty="0" err="1"/>
              <a:t>quam</a:t>
            </a:r>
            <a:r>
              <a:rPr dirty="0"/>
              <a:t> </a:t>
            </a:r>
            <a:r>
              <a:rPr dirty="0" err="1"/>
              <a:t>vendus</a:t>
            </a:r>
            <a:r>
              <a:rPr dirty="0"/>
              <a:t> </a:t>
            </a:r>
            <a:r>
              <a:rPr dirty="0" err="1"/>
              <a:t>quodis</a:t>
            </a:r>
            <a:r>
              <a:rPr dirty="0"/>
              <a:t> </a:t>
            </a:r>
            <a:r>
              <a:rPr dirty="0" err="1"/>
              <a:t>reria</a:t>
            </a:r>
            <a:r>
              <a:rPr dirty="0"/>
              <a:t> </a:t>
            </a:r>
            <a:r>
              <a:rPr dirty="0" err="1"/>
              <a:t>volupienis</a:t>
            </a:r>
            <a:r>
              <a:rPr dirty="0"/>
              <a:t> con </a:t>
            </a:r>
            <a:r>
              <a:rPr dirty="0" err="1"/>
              <a:t>posto</a:t>
            </a:r>
            <a:r>
              <a:rPr dirty="0"/>
              <a:t> dolor </a:t>
            </a:r>
            <a:r>
              <a:rPr dirty="0" err="1"/>
              <a:t>sam</a:t>
            </a:r>
            <a:r>
              <a:rPr dirty="0"/>
              <a:t> debit </a:t>
            </a:r>
            <a:r>
              <a:rPr dirty="0" err="1"/>
              <a:t>experumet</a:t>
            </a:r>
            <a:r>
              <a:rPr dirty="0"/>
              <a:t> </a:t>
            </a:r>
            <a:r>
              <a:rPr dirty="0" err="1"/>
              <a:t>odit</a:t>
            </a:r>
            <a:r>
              <a:rPr dirty="0"/>
              <a:t> </a:t>
            </a:r>
            <a:r>
              <a:rPr dirty="0" err="1"/>
              <a:t>ut</a:t>
            </a:r>
            <a:r>
              <a:rPr dirty="0"/>
              <a:t> id </a:t>
            </a:r>
            <a:r>
              <a:rPr dirty="0" err="1"/>
              <a:t>molorrum</a:t>
            </a:r>
            <a:r>
              <a:rPr dirty="0"/>
              <a:t> que </a:t>
            </a:r>
            <a:r>
              <a:rPr dirty="0" err="1"/>
              <a:t>quam</a:t>
            </a:r>
            <a:r>
              <a:rPr dirty="0"/>
              <a:t> </a:t>
            </a:r>
            <a:r>
              <a:rPr dirty="0" err="1"/>
              <a:t>fuga</a:t>
            </a:r>
            <a:r>
              <a:rPr dirty="0"/>
              <a:t>. Et </a:t>
            </a:r>
            <a:r>
              <a:rPr dirty="0" err="1"/>
              <a:t>volorioraes</a:t>
            </a:r>
            <a:r>
              <a:rPr dirty="0"/>
              <a:t> alit, que </a:t>
            </a:r>
            <a:r>
              <a:rPr dirty="0" err="1"/>
              <a:t>plitati</a:t>
            </a:r>
            <a:r>
              <a:rPr dirty="0"/>
              <a:t> </a:t>
            </a:r>
            <a:r>
              <a:rPr dirty="0" err="1"/>
              <a:t>onemporro</a:t>
            </a:r>
            <a:r>
              <a:rPr dirty="0"/>
              <a:t> </a:t>
            </a:r>
            <a:r>
              <a:rPr dirty="0" err="1"/>
              <a:t>entorio</a:t>
            </a:r>
            <a:r>
              <a:rPr dirty="0"/>
              <a:t> </a:t>
            </a:r>
            <a:r>
              <a:rPr dirty="0" err="1"/>
              <a:t>rumendi</a:t>
            </a:r>
            <a:r>
              <a:rPr dirty="0"/>
              <a:t> </a:t>
            </a:r>
            <a:r>
              <a:rPr dirty="0" err="1"/>
              <a:t>simenimus</a:t>
            </a:r>
            <a:r>
              <a:rPr dirty="0"/>
              <a:t> </a:t>
            </a:r>
            <a:r>
              <a:rPr dirty="0" err="1"/>
              <a:t>mossimus</a:t>
            </a:r>
            <a:r>
              <a:rPr dirty="0"/>
              <a:t> re </a:t>
            </a:r>
            <a:r>
              <a:rPr dirty="0" err="1"/>
              <a:t>officit</a:t>
            </a:r>
            <a:r>
              <a:rPr dirty="0"/>
              <a:t> </a:t>
            </a:r>
            <a:r>
              <a:rPr dirty="0" err="1"/>
              <a:t>mo</a:t>
            </a:r>
            <a:r>
              <a:rPr dirty="0"/>
              <a:t> </a:t>
            </a:r>
            <a:r>
              <a:rPr dirty="0" err="1"/>
              <a:t>officae</a:t>
            </a:r>
            <a:r>
              <a:rPr dirty="0"/>
              <a:t> </a:t>
            </a:r>
            <a:r>
              <a:rPr dirty="0" err="1"/>
              <a:t>etur</a:t>
            </a:r>
            <a:r>
              <a:rPr dirty="0"/>
              <a:t>, </a:t>
            </a:r>
            <a:r>
              <a:rPr dirty="0" err="1"/>
              <a:t>volorem</a:t>
            </a:r>
            <a:r>
              <a:rPr dirty="0"/>
              <a:t> et </a:t>
            </a:r>
            <a:r>
              <a:rPr dirty="0" err="1"/>
              <a:t>optae</a:t>
            </a:r>
            <a:r>
              <a:rPr dirty="0"/>
              <a:t>. Ut </a:t>
            </a:r>
            <a:r>
              <a:rPr dirty="0" err="1"/>
              <a:t>ipsam</a:t>
            </a:r>
            <a:r>
              <a:rPr dirty="0"/>
              <a:t> </a:t>
            </a:r>
            <a:r>
              <a:rPr dirty="0" err="1"/>
              <a:t>esto</a:t>
            </a:r>
            <a:r>
              <a:rPr dirty="0"/>
              <a:t> </a:t>
            </a:r>
            <a:r>
              <a:rPr dirty="0" err="1"/>
              <a:t>temquas</a:t>
            </a:r>
            <a:r>
              <a:rPr dirty="0"/>
              <a:t> </a:t>
            </a:r>
            <a:r>
              <a:rPr dirty="0" err="1"/>
              <a:t>dolores</a:t>
            </a:r>
            <a:r>
              <a:rPr dirty="0"/>
              <a:t> </a:t>
            </a:r>
            <a:r>
              <a:rPr dirty="0" err="1"/>
              <a:t>sitiandi</a:t>
            </a:r>
            <a:r>
              <a:rPr dirty="0"/>
              <a:t> arum </a:t>
            </a:r>
            <a:r>
              <a:rPr dirty="0" err="1"/>
              <a:t>ipicien</a:t>
            </a:r>
            <a:r>
              <a:rPr dirty="0"/>
              <a:t> </a:t>
            </a:r>
            <a:r>
              <a:rPr dirty="0" err="1"/>
              <a:t>debisimus</a:t>
            </a:r>
            <a:r>
              <a:rPr dirty="0"/>
              <a:t> </a:t>
            </a:r>
            <a:r>
              <a:rPr dirty="0" err="1"/>
              <a:t>doluptatius</a:t>
            </a:r>
            <a:r>
              <a:rPr dirty="0"/>
              <a:t>.</a:t>
            </a:r>
          </a:p>
          <a:p>
            <a:pPr algn="just">
              <a:defRPr sz="2400">
                <a:latin typeface="Arial"/>
                <a:ea typeface="Arial"/>
                <a:cs typeface="Arial"/>
                <a:sym typeface="Arial"/>
              </a:defRPr>
            </a:pPr>
            <a:r>
              <a:rPr dirty="0"/>
              <a:t>As </a:t>
            </a:r>
            <a:r>
              <a:rPr dirty="0" err="1"/>
              <a:t>verepe</a:t>
            </a:r>
            <a:r>
              <a:rPr dirty="0"/>
              <a:t> </a:t>
            </a:r>
            <a:r>
              <a:rPr dirty="0" err="1"/>
              <a:t>sectis</a:t>
            </a:r>
            <a:r>
              <a:rPr dirty="0"/>
              <a:t> </a:t>
            </a:r>
            <a:r>
              <a:rPr dirty="0" err="1"/>
              <a:t>enda</a:t>
            </a:r>
            <a:r>
              <a:rPr dirty="0"/>
              <a:t> di </a:t>
            </a:r>
            <a:r>
              <a:rPr dirty="0" err="1"/>
              <a:t>incto</a:t>
            </a:r>
            <a:r>
              <a:rPr dirty="0"/>
              <a:t> </a:t>
            </a:r>
            <a:r>
              <a:rPr dirty="0" err="1"/>
              <a:t>etusda</a:t>
            </a:r>
            <a:r>
              <a:rPr dirty="0"/>
              <a:t> </a:t>
            </a:r>
            <a:r>
              <a:rPr dirty="0" err="1"/>
              <a:t>delectet</a:t>
            </a:r>
            <a:r>
              <a:rPr dirty="0"/>
              <a:t> </a:t>
            </a:r>
            <a:r>
              <a:rPr dirty="0" err="1"/>
              <a:t>eaque</a:t>
            </a:r>
            <a:r>
              <a:rPr dirty="0"/>
              <a:t> </a:t>
            </a:r>
            <a:r>
              <a:rPr dirty="0" err="1"/>
              <a:t>simusda</a:t>
            </a:r>
            <a:r>
              <a:rPr dirty="0"/>
              <a:t> </a:t>
            </a:r>
            <a:r>
              <a:rPr dirty="0" err="1"/>
              <a:t>ndanimus</a:t>
            </a:r>
            <a:r>
              <a:rPr dirty="0"/>
              <a:t>, sin </a:t>
            </a:r>
            <a:r>
              <a:rPr dirty="0" err="1"/>
              <a:t>cori</a:t>
            </a:r>
            <a:r>
              <a:rPr dirty="0"/>
              <a:t> rem id </a:t>
            </a:r>
            <a:r>
              <a:rPr dirty="0" err="1"/>
              <a:t>maximillut</a:t>
            </a:r>
            <a:r>
              <a:rPr dirty="0"/>
              <a:t> </a:t>
            </a:r>
            <a:r>
              <a:rPr dirty="0" err="1"/>
              <a:t>hari</a:t>
            </a:r>
            <a:r>
              <a:rPr dirty="0"/>
              <a:t> con </a:t>
            </a:r>
            <a:r>
              <a:rPr dirty="0" err="1"/>
              <a:t>ea</a:t>
            </a:r>
            <a:r>
              <a:rPr dirty="0"/>
              <a:t> </a:t>
            </a:r>
            <a:r>
              <a:rPr dirty="0" err="1"/>
              <a:t>quiam</a:t>
            </a:r>
            <a:r>
              <a:rPr dirty="0"/>
              <a:t> </a:t>
            </a:r>
            <a:r>
              <a:rPr dirty="0" err="1"/>
              <a:t>quam</a:t>
            </a:r>
            <a:r>
              <a:rPr dirty="0"/>
              <a:t> et </a:t>
            </a:r>
            <a:r>
              <a:rPr dirty="0" err="1"/>
              <a:t>enduci</a:t>
            </a:r>
            <a:r>
              <a:rPr dirty="0"/>
              <a:t> </a:t>
            </a:r>
            <a:r>
              <a:rPr dirty="0" err="1"/>
              <a:t>idunt</a:t>
            </a:r>
            <a:r>
              <a:rPr dirty="0"/>
              <a:t>, </a:t>
            </a:r>
            <a:r>
              <a:rPr dirty="0" err="1"/>
              <a:t>corecta</a:t>
            </a:r>
            <a:endParaRPr dirty="0"/>
          </a:p>
          <a:p>
            <a:pPr algn="just">
              <a:defRPr sz="2400">
                <a:latin typeface="Arial"/>
                <a:ea typeface="Arial"/>
                <a:cs typeface="Arial"/>
                <a:sym typeface="Arial"/>
              </a:defRPr>
            </a:pPr>
            <a:r>
              <a:rPr dirty="0"/>
              <a:t>Ga. </a:t>
            </a:r>
            <a:r>
              <a:rPr dirty="0" err="1"/>
              <a:t>Oviduntusam</a:t>
            </a:r>
            <a:r>
              <a:rPr dirty="0"/>
              <a:t> </a:t>
            </a:r>
            <a:r>
              <a:rPr dirty="0" err="1"/>
              <a:t>exerum</a:t>
            </a:r>
            <a:r>
              <a:rPr dirty="0"/>
              <a:t> </a:t>
            </a:r>
            <a:r>
              <a:rPr dirty="0" err="1"/>
              <a:t>fugitat</a:t>
            </a:r>
            <a:r>
              <a:rPr dirty="0"/>
              <a:t> </a:t>
            </a:r>
            <a:r>
              <a:rPr dirty="0" err="1"/>
              <a:t>quae</a:t>
            </a:r>
            <a:r>
              <a:rPr dirty="0"/>
              <a:t> el </a:t>
            </a:r>
            <a:r>
              <a:rPr dirty="0" err="1"/>
              <a:t>exersperum</a:t>
            </a:r>
            <a:r>
              <a:rPr dirty="0"/>
              <a:t> qui </a:t>
            </a:r>
            <a:r>
              <a:rPr dirty="0" err="1"/>
              <a:t>corum</a:t>
            </a:r>
            <a:r>
              <a:rPr dirty="0"/>
              <a:t> </a:t>
            </a:r>
            <a:r>
              <a:rPr dirty="0" err="1"/>
              <a:t>sam</a:t>
            </a:r>
            <a:r>
              <a:rPr dirty="0"/>
              <a:t> </a:t>
            </a:r>
            <a:r>
              <a:rPr dirty="0" err="1"/>
              <a:t>sitas</a:t>
            </a:r>
            <a:r>
              <a:rPr dirty="0"/>
              <a:t> que </a:t>
            </a:r>
            <a:r>
              <a:rPr dirty="0" err="1"/>
              <a:t>officiat</a:t>
            </a:r>
            <a:r>
              <a:rPr dirty="0"/>
              <a:t> am el </a:t>
            </a:r>
            <a:r>
              <a:rPr dirty="0" err="1"/>
              <a:t>inust</a:t>
            </a:r>
            <a:r>
              <a:rPr dirty="0"/>
              <a:t> </a:t>
            </a:r>
            <a:r>
              <a:rPr dirty="0" err="1"/>
              <a:t>dunt</a:t>
            </a:r>
            <a:r>
              <a:rPr dirty="0"/>
              <a:t> mint </a:t>
            </a:r>
            <a:r>
              <a:rPr dirty="0" err="1"/>
              <a:t>ut</a:t>
            </a:r>
            <a:r>
              <a:rPr dirty="0"/>
              <a:t> </a:t>
            </a:r>
            <a:r>
              <a:rPr dirty="0" err="1"/>
              <a:t>vel</a:t>
            </a:r>
            <a:r>
              <a:rPr dirty="0"/>
              <a:t> </a:t>
            </a:r>
            <a:r>
              <a:rPr dirty="0" err="1"/>
              <a:t>il</a:t>
            </a:r>
            <a:r>
              <a:rPr dirty="0"/>
              <a:t> </a:t>
            </a:r>
            <a:r>
              <a:rPr dirty="0" err="1"/>
              <a:t>mintis</a:t>
            </a:r>
            <a:r>
              <a:rPr dirty="0"/>
              <a:t> </a:t>
            </a:r>
            <a:r>
              <a:rPr dirty="0" err="1"/>
              <a:t>es</a:t>
            </a:r>
            <a:r>
              <a:rPr dirty="0"/>
              <a:t> </a:t>
            </a:r>
            <a:r>
              <a:rPr dirty="0" err="1"/>
              <a:t>vel</a:t>
            </a:r>
            <a:r>
              <a:rPr dirty="0"/>
              <a:t> maxim </a:t>
            </a:r>
            <a:r>
              <a:rPr dirty="0" err="1"/>
              <a:t>dolupiet</a:t>
            </a:r>
            <a:r>
              <a:rPr dirty="0"/>
              <a:t>, </a:t>
            </a:r>
            <a:r>
              <a:rPr dirty="0" err="1"/>
              <a:t>aut</a:t>
            </a:r>
            <a:r>
              <a:rPr dirty="0"/>
              <a:t> </a:t>
            </a:r>
            <a:r>
              <a:rPr dirty="0" err="1"/>
              <a:t>quatur</a:t>
            </a:r>
            <a:r>
              <a:rPr dirty="0"/>
              <a:t> </a:t>
            </a:r>
            <a:r>
              <a:rPr dirty="0" err="1"/>
              <a:t>aborem</a:t>
            </a:r>
            <a:r>
              <a:rPr dirty="0"/>
              <a:t> </a:t>
            </a:r>
            <a:r>
              <a:rPr dirty="0" err="1"/>
              <a:t>quiae</a:t>
            </a:r>
            <a:r>
              <a:rPr dirty="0"/>
              <a:t> </a:t>
            </a:r>
            <a:r>
              <a:rPr dirty="0" err="1"/>
              <a:t>explitatur</a:t>
            </a:r>
            <a:r>
              <a:rPr dirty="0"/>
              <a:t> sum </a:t>
            </a:r>
            <a:r>
              <a:rPr dirty="0" err="1"/>
              <a:t>venihit</a:t>
            </a:r>
            <a:r>
              <a:rPr dirty="0"/>
              <a:t> quo con </a:t>
            </a:r>
            <a:r>
              <a:rPr dirty="0" err="1"/>
              <a:t>cusda</a:t>
            </a:r>
            <a:r>
              <a:rPr dirty="0"/>
              <a:t> </a:t>
            </a:r>
            <a:r>
              <a:rPr dirty="0" err="1"/>
              <a:t>volorum</a:t>
            </a:r>
            <a:r>
              <a:rPr dirty="0"/>
              <a:t> </a:t>
            </a:r>
            <a:r>
              <a:rPr dirty="0" err="1"/>
              <a:t>quia</a:t>
            </a:r>
            <a:r>
              <a:rPr dirty="0"/>
              <a:t> qui </a:t>
            </a:r>
            <a:r>
              <a:rPr dirty="0" err="1"/>
              <a:t>conessunt</a:t>
            </a:r>
            <a:r>
              <a:rPr dirty="0"/>
              <a:t> </a:t>
            </a:r>
            <a:r>
              <a:rPr dirty="0" err="1"/>
              <a:t>vel</a:t>
            </a:r>
            <a:r>
              <a:rPr dirty="0"/>
              <a:t> </a:t>
            </a:r>
            <a:r>
              <a:rPr dirty="0" err="1"/>
              <a:t>etur</a:t>
            </a:r>
            <a:r>
              <a:rPr dirty="0"/>
              <a:t>? </a:t>
            </a:r>
            <a:r>
              <a:rPr dirty="0" err="1"/>
              <a:t>Quis</a:t>
            </a:r>
            <a:r>
              <a:rPr dirty="0"/>
              <a:t> </a:t>
            </a:r>
            <a:r>
              <a:rPr dirty="0" err="1"/>
              <a:t>nullitae</a:t>
            </a:r>
            <a:r>
              <a:rPr dirty="0"/>
              <a:t> </a:t>
            </a:r>
            <a:r>
              <a:rPr dirty="0" err="1"/>
              <a:t>porunto</a:t>
            </a:r>
            <a:r>
              <a:rPr dirty="0"/>
              <a:t> mod </a:t>
            </a:r>
            <a:r>
              <a:rPr dirty="0" err="1"/>
              <a:t>maiorio</a:t>
            </a:r>
            <a:r>
              <a:rPr dirty="0"/>
              <a:t> ex </a:t>
            </a:r>
            <a:r>
              <a:rPr dirty="0" err="1"/>
              <a:t>es</a:t>
            </a:r>
            <a:r>
              <a:rPr dirty="0"/>
              <a:t> </a:t>
            </a:r>
            <a:r>
              <a:rPr dirty="0" err="1"/>
              <a:t>dolupis</a:t>
            </a:r>
            <a:r>
              <a:rPr dirty="0"/>
              <a:t> </a:t>
            </a:r>
            <a:r>
              <a:rPr dirty="0" err="1"/>
              <a:t>eum</a:t>
            </a:r>
            <a:endParaRPr dirty="0"/>
          </a:p>
        </p:txBody>
      </p:sp>
      <p:sp>
        <p:nvSpPr>
          <p:cNvPr id="504" name="TextBox 35"/>
          <p:cNvSpPr txBox="1"/>
          <p:nvPr/>
        </p:nvSpPr>
        <p:spPr>
          <a:xfrm>
            <a:off x="747666" y="19914810"/>
            <a:ext cx="4693834" cy="4107640"/>
          </a:xfrm>
          <a:prstGeom prst="rect">
            <a:avLst/>
          </a:prstGeom>
          <a:solidFill>
            <a:srgbClr val="FFFFFF">
              <a:alpha val="79848"/>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p>
            <a:pPr algn="just">
              <a:defRPr sz="2400">
                <a:latin typeface="Arial"/>
                <a:ea typeface="Arial"/>
                <a:cs typeface="Arial"/>
                <a:sym typeface="Arial"/>
              </a:defRPr>
            </a:pPr>
            <a:r>
              <a:t>Ugiatempore evenis rae doluptatum fugiam earchitiam dit, tempe susdam qui asimin et quissequam la ni ipsunt.</a:t>
            </a:r>
          </a:p>
          <a:p>
            <a:pPr algn="just">
              <a:defRPr sz="2400">
                <a:latin typeface="Arial"/>
                <a:ea typeface="Arial"/>
                <a:cs typeface="Arial"/>
                <a:sym typeface="Arial"/>
              </a:defRPr>
            </a:pPr>
            <a:r>
              <a:t>Ditat que voluptat. Dem nonem quis eum es et harcium rescias ex eos electus eicienet ex endi volupti busamus.</a:t>
            </a:r>
          </a:p>
          <a:p>
            <a:pPr algn="just">
              <a:defRPr sz="2400">
                <a:latin typeface="Arial"/>
                <a:ea typeface="Arial"/>
                <a:cs typeface="Arial"/>
                <a:sym typeface="Arial"/>
              </a:defRPr>
            </a:pPr>
            <a:r>
              <a:t>Ugiatempore evenis rae doluptatum fugiam earchitiam dit, tempe</a:t>
            </a:r>
          </a:p>
        </p:txBody>
      </p:sp>
      <p:sp>
        <p:nvSpPr>
          <p:cNvPr id="505" name="TextBox 36"/>
          <p:cNvSpPr txBox="1"/>
          <p:nvPr/>
        </p:nvSpPr>
        <p:spPr>
          <a:xfrm>
            <a:off x="16274779" y="10386097"/>
            <a:ext cx="4686873" cy="4476972"/>
          </a:xfrm>
          <a:prstGeom prst="rect">
            <a:avLst/>
          </a:prstGeom>
          <a:solidFill>
            <a:srgbClr val="FFFFFF">
              <a:alpha val="79848"/>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lvl1pPr>
              <a:defRPr sz="2400">
                <a:latin typeface="Arial"/>
                <a:ea typeface="Arial"/>
                <a:cs typeface="Arial"/>
                <a:sym typeface="Arial"/>
              </a:defRPr>
            </a:lvl1pPr>
          </a:lstStyle>
          <a:p>
            <a:pPr algn="just"/>
            <a:r>
              <a:t>Vitam voloria con et, cum laboreium, nam cum, quat paris as core volorest, sust exceatur antio ea voluptas eumquatendit quas doluptatet aut landignam que lantur sania dem escidit min reruptiaero velis maximus aut que pe aliquas sequidisit, omnient hit lam eicias modio con nisin pediam, ent, cust accaborit odio corehen dendae nonet eliquam, aperorepe autatem</a:t>
            </a:r>
          </a:p>
        </p:txBody>
      </p:sp>
      <p:sp>
        <p:nvSpPr>
          <p:cNvPr id="506" name="TextBox 37"/>
          <p:cNvSpPr txBox="1"/>
          <p:nvPr/>
        </p:nvSpPr>
        <p:spPr>
          <a:xfrm>
            <a:off x="5914776" y="17429247"/>
            <a:ext cx="4710078" cy="9278286"/>
          </a:xfrm>
          <a:prstGeom prst="rect">
            <a:avLst/>
          </a:prstGeom>
          <a:solidFill>
            <a:srgbClr val="FFFFFF">
              <a:alpha val="79848"/>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p>
            <a:pPr algn="just">
              <a:defRPr sz="2400">
                <a:latin typeface="Arial"/>
                <a:ea typeface="Arial"/>
                <a:cs typeface="Arial"/>
                <a:sym typeface="Arial"/>
              </a:defRPr>
            </a:pPr>
            <a:r>
              <a:t>Ga. Oviduntusam exerum fugitat quae el exersperum qui corum sam sitas que officiat am el inust dunt mint ut vel il mintis es vel maxim dolupiet, aut quatur aborem quiae explitatur sum venihit quo con cusda volorum quia qui conessunt vel etur? Quis nullitae porunto mod maiorio ex es dolupis eum solupta spellande moluptionem consequae volum audanto tatiae</a:t>
            </a:r>
          </a:p>
          <a:p>
            <a:pPr algn="just">
              <a:defRPr sz="2400">
                <a:latin typeface="Arial"/>
                <a:ea typeface="Arial"/>
                <a:cs typeface="Arial"/>
                <a:sym typeface="Arial"/>
              </a:defRPr>
            </a:pPr>
            <a:endParaRPr/>
          </a:p>
          <a:p>
            <a:pPr algn="just">
              <a:defRPr sz="2400">
                <a:latin typeface="Arial"/>
                <a:ea typeface="Arial"/>
                <a:cs typeface="Arial"/>
                <a:sym typeface="Arial"/>
              </a:defRPr>
            </a:pPr>
            <a:r>
              <a:t>Ga. Oviduntusam exerum fugitat quae el exersperum qui corum sam sitas que officiat am el inust dunt mint ut vel il mintis es vel maxim dolupiet, aut quatur aborem quiae explitatur sum venihit quo con cusda volorum quia qui conessunt vel etur? Quis nullitae porunto mod maiorio ex es dolupis eum solupta spellande moluptionem consequae volum audanto tatiae</a:t>
            </a:r>
          </a:p>
        </p:txBody>
      </p:sp>
      <p:sp>
        <p:nvSpPr>
          <p:cNvPr id="507" name="TextBox 38"/>
          <p:cNvSpPr txBox="1"/>
          <p:nvPr/>
        </p:nvSpPr>
        <p:spPr>
          <a:xfrm>
            <a:off x="11106252" y="17429247"/>
            <a:ext cx="4693834" cy="8170290"/>
          </a:xfrm>
          <a:prstGeom prst="rect">
            <a:avLst/>
          </a:prstGeom>
          <a:solidFill>
            <a:srgbClr val="FFFFFF">
              <a:alpha val="79848"/>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lvl1pPr>
              <a:defRPr sz="2400">
                <a:latin typeface="Arial"/>
                <a:ea typeface="Arial"/>
                <a:cs typeface="Arial"/>
                <a:sym typeface="Arial"/>
              </a:defRPr>
            </a:lvl1pPr>
          </a:lstStyle>
          <a:p>
            <a:pPr algn="just"/>
            <a:r>
              <a:t>Ga. Oviduntusam exerum fugitat quae el exersperum qui corum sam sitas que officiat am el inust dunt mint ut vel il mintis es vel maxim dolupiet, aut quatur aborem quiae explitatur sum venihit quo con cusda volorum quia qui conessunt vel etur? Quis nullitae porunto mod maiorio ex es dolupis eum solupta spellande moluptionem consequae volum audanto tatiae sam quodit quaerumquiam ex eatquid eliqui dolupta tiatiumet et voluptae sequi consent, occusa inciend itatqui tem quis idest iligenti dolesti nvenda que comnient que nessi sandianis con et adi sit, occum fugiaestibea doloris ut quaspic tem licidita voluptatus ent eos res dolorescimus doloreptur, erem dignatist, </a:t>
            </a:r>
          </a:p>
        </p:txBody>
      </p:sp>
      <p:grpSp>
        <p:nvGrpSpPr>
          <p:cNvPr id="510" name="Rectangle 39"/>
          <p:cNvGrpSpPr/>
          <p:nvPr/>
        </p:nvGrpSpPr>
        <p:grpSpPr>
          <a:xfrm>
            <a:off x="5914775" y="11298165"/>
            <a:ext cx="4710079" cy="1842871"/>
            <a:chOff x="0" y="0"/>
            <a:chExt cx="4710078" cy="1842869"/>
          </a:xfrm>
        </p:grpSpPr>
        <p:sp>
          <p:nvSpPr>
            <p:cNvPr id="508" name="Rectangle"/>
            <p:cNvSpPr/>
            <p:nvPr/>
          </p:nvSpPr>
          <p:spPr>
            <a:xfrm>
              <a:off x="-1" y="-1"/>
              <a:ext cx="4710079" cy="1842871"/>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509" name="figures"/>
            <p:cNvSpPr txBox="1"/>
            <p:nvPr/>
          </p:nvSpPr>
          <p:spPr>
            <a:xfrm>
              <a:off x="-1" y="516674"/>
              <a:ext cx="4710079" cy="809521"/>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grpSp>
        <p:nvGrpSpPr>
          <p:cNvPr id="513" name="Rectangle 40"/>
          <p:cNvGrpSpPr/>
          <p:nvPr/>
        </p:nvGrpSpPr>
        <p:grpSpPr>
          <a:xfrm>
            <a:off x="11102900" y="11254580"/>
            <a:ext cx="4693834" cy="6017428"/>
            <a:chOff x="0" y="0"/>
            <a:chExt cx="4693832" cy="6017427"/>
          </a:xfrm>
        </p:grpSpPr>
        <p:sp>
          <p:nvSpPr>
            <p:cNvPr id="511" name="Rectangle"/>
            <p:cNvSpPr/>
            <p:nvPr/>
          </p:nvSpPr>
          <p:spPr>
            <a:xfrm>
              <a:off x="-1" y="-1"/>
              <a:ext cx="4693834" cy="6017429"/>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512" name="figures"/>
            <p:cNvSpPr txBox="1"/>
            <p:nvPr/>
          </p:nvSpPr>
          <p:spPr>
            <a:xfrm>
              <a:off x="-1" y="2494827"/>
              <a:ext cx="4693834" cy="1027773"/>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noAutofit/>
            </a:bodyPr>
            <a:lstStyle>
              <a:lvl1pPr algn="ctr">
                <a:defRPr sz="5400">
                  <a:solidFill>
                    <a:srgbClr val="FFFFFF"/>
                  </a:solidFill>
                  <a:latin typeface="Arial"/>
                  <a:ea typeface="Arial"/>
                  <a:cs typeface="Arial"/>
                  <a:sym typeface="Arial"/>
                </a:defRPr>
              </a:lvl1pPr>
            </a:lstStyle>
            <a:p>
              <a:r>
                <a:t>figures</a:t>
              </a:r>
            </a:p>
          </p:txBody>
        </p:sp>
      </p:grpSp>
      <p:grpSp>
        <p:nvGrpSpPr>
          <p:cNvPr id="516" name="Rectangle 41"/>
          <p:cNvGrpSpPr/>
          <p:nvPr/>
        </p:nvGrpSpPr>
        <p:grpSpPr>
          <a:xfrm>
            <a:off x="743669" y="24003579"/>
            <a:ext cx="4693834" cy="2698693"/>
            <a:chOff x="0" y="0"/>
            <a:chExt cx="4693833" cy="2698691"/>
          </a:xfrm>
        </p:grpSpPr>
        <p:sp>
          <p:nvSpPr>
            <p:cNvPr id="514" name="Rectangle"/>
            <p:cNvSpPr/>
            <p:nvPr/>
          </p:nvSpPr>
          <p:spPr>
            <a:xfrm>
              <a:off x="0" y="-1"/>
              <a:ext cx="4693834" cy="2698693"/>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515" name="figures"/>
            <p:cNvSpPr txBox="1"/>
            <p:nvPr/>
          </p:nvSpPr>
          <p:spPr>
            <a:xfrm>
              <a:off x="0" y="1025583"/>
              <a:ext cx="4693834" cy="647526"/>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noAutofit/>
            </a:bodyPr>
            <a:lstStyle>
              <a:lvl1pPr algn="ctr">
                <a:defRPr sz="5400">
                  <a:solidFill>
                    <a:srgbClr val="FFFFFF"/>
                  </a:solidFill>
                  <a:latin typeface="Arial"/>
                  <a:ea typeface="Arial"/>
                  <a:cs typeface="Arial"/>
                  <a:sym typeface="Arial"/>
                </a:defRPr>
              </a:lvl1pPr>
            </a:lstStyle>
            <a:p>
              <a:r>
                <a:t>figures</a:t>
              </a:r>
            </a:p>
          </p:txBody>
        </p:sp>
      </p:grpSp>
      <p:grpSp>
        <p:nvGrpSpPr>
          <p:cNvPr id="519" name="Rectangle 42"/>
          <p:cNvGrpSpPr/>
          <p:nvPr/>
        </p:nvGrpSpPr>
        <p:grpSpPr>
          <a:xfrm>
            <a:off x="16282902" y="5923338"/>
            <a:ext cx="4686872" cy="4239081"/>
            <a:chOff x="0" y="0"/>
            <a:chExt cx="4686871" cy="4239079"/>
          </a:xfrm>
        </p:grpSpPr>
        <p:sp>
          <p:nvSpPr>
            <p:cNvPr id="517" name="Rectangle"/>
            <p:cNvSpPr/>
            <p:nvPr/>
          </p:nvSpPr>
          <p:spPr>
            <a:xfrm>
              <a:off x="-1" y="-1"/>
              <a:ext cx="4686873" cy="4239081"/>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518" name="figures"/>
            <p:cNvSpPr txBox="1"/>
            <p:nvPr/>
          </p:nvSpPr>
          <p:spPr>
            <a:xfrm>
              <a:off x="-1" y="1610976"/>
              <a:ext cx="4686873" cy="1017127"/>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noAutofit/>
            </a:bodyPr>
            <a:lstStyle>
              <a:lvl1pPr algn="ctr">
                <a:defRPr sz="5400">
                  <a:solidFill>
                    <a:srgbClr val="FFFFFF"/>
                  </a:solidFill>
                  <a:latin typeface="Arial"/>
                  <a:ea typeface="Arial"/>
                  <a:cs typeface="Arial"/>
                  <a:sym typeface="Arial"/>
                </a:defRPr>
              </a:lvl1pPr>
            </a:lstStyle>
            <a:p>
              <a:r>
                <a:t>figures</a:t>
              </a:r>
            </a:p>
          </p:txBody>
        </p:sp>
      </p:grpSp>
      <p:grpSp>
        <p:nvGrpSpPr>
          <p:cNvPr id="522" name="Rectangle 43"/>
          <p:cNvGrpSpPr/>
          <p:nvPr/>
        </p:nvGrpSpPr>
        <p:grpSpPr>
          <a:xfrm>
            <a:off x="5914775" y="13341859"/>
            <a:ext cx="4710079" cy="1842870"/>
            <a:chOff x="0" y="0"/>
            <a:chExt cx="4710078" cy="1842869"/>
          </a:xfrm>
        </p:grpSpPr>
        <p:sp>
          <p:nvSpPr>
            <p:cNvPr id="520" name="Rectangle"/>
            <p:cNvSpPr/>
            <p:nvPr/>
          </p:nvSpPr>
          <p:spPr>
            <a:xfrm>
              <a:off x="-1" y="-1"/>
              <a:ext cx="4710079" cy="1842871"/>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521" name="figures"/>
            <p:cNvSpPr txBox="1"/>
            <p:nvPr/>
          </p:nvSpPr>
          <p:spPr>
            <a:xfrm>
              <a:off x="-1" y="516674"/>
              <a:ext cx="4710079" cy="809521"/>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grpSp>
        <p:nvGrpSpPr>
          <p:cNvPr id="525" name="Rectangle 44"/>
          <p:cNvGrpSpPr/>
          <p:nvPr/>
        </p:nvGrpSpPr>
        <p:grpSpPr>
          <a:xfrm>
            <a:off x="5922898" y="15385553"/>
            <a:ext cx="4710079" cy="1842870"/>
            <a:chOff x="0" y="0"/>
            <a:chExt cx="4710078" cy="1842869"/>
          </a:xfrm>
        </p:grpSpPr>
        <p:sp>
          <p:nvSpPr>
            <p:cNvPr id="523" name="Rectangle"/>
            <p:cNvSpPr/>
            <p:nvPr/>
          </p:nvSpPr>
          <p:spPr>
            <a:xfrm>
              <a:off x="-1" y="-1"/>
              <a:ext cx="4710079" cy="1842871"/>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524" name="figures"/>
            <p:cNvSpPr txBox="1"/>
            <p:nvPr/>
          </p:nvSpPr>
          <p:spPr>
            <a:xfrm>
              <a:off x="-1" y="516674"/>
              <a:ext cx="4710079" cy="809521"/>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grpSp>
        <p:nvGrpSpPr>
          <p:cNvPr id="528" name="Rectangle 45"/>
          <p:cNvGrpSpPr/>
          <p:nvPr/>
        </p:nvGrpSpPr>
        <p:grpSpPr>
          <a:xfrm>
            <a:off x="5922898" y="5900484"/>
            <a:ext cx="9881958" cy="4284789"/>
            <a:chOff x="0" y="0"/>
            <a:chExt cx="9881957" cy="4284788"/>
          </a:xfrm>
        </p:grpSpPr>
        <p:sp>
          <p:nvSpPr>
            <p:cNvPr id="526" name="Rectangle"/>
            <p:cNvSpPr/>
            <p:nvPr/>
          </p:nvSpPr>
          <p:spPr>
            <a:xfrm>
              <a:off x="-1" y="-1"/>
              <a:ext cx="9881959" cy="4284790"/>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527" name="figures"/>
            <p:cNvSpPr txBox="1"/>
            <p:nvPr/>
          </p:nvSpPr>
          <p:spPr>
            <a:xfrm>
              <a:off x="-1" y="1231309"/>
              <a:ext cx="9881959" cy="1822170"/>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noAutofit/>
            </a:bodyPr>
            <a:lstStyle>
              <a:lvl1pPr algn="ctr">
                <a:defRPr sz="5400">
                  <a:solidFill>
                    <a:srgbClr val="FFFFFF"/>
                  </a:solidFill>
                  <a:latin typeface="Arial"/>
                  <a:ea typeface="Arial"/>
                  <a:cs typeface="Arial"/>
                  <a:sym typeface="Arial"/>
                </a:defRPr>
              </a:lvl1pPr>
            </a:lstStyle>
            <a:p>
              <a:r>
                <a:t>figures</a:t>
              </a:r>
            </a:p>
          </p:txBody>
        </p:sp>
      </p:grpSp>
      <p:sp>
        <p:nvSpPr>
          <p:cNvPr id="529" name="TextBox 27"/>
          <p:cNvSpPr txBox="1"/>
          <p:nvPr/>
        </p:nvSpPr>
        <p:spPr>
          <a:xfrm>
            <a:off x="739672" y="334355"/>
            <a:ext cx="20647128" cy="35918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lvl1pPr>
              <a:defRPr sz="8200" b="1">
                <a:latin typeface="Arial"/>
                <a:ea typeface="Arial"/>
                <a:cs typeface="Arial"/>
                <a:sym typeface="Arial"/>
              </a:defRPr>
            </a:lvl1pPr>
          </a:lstStyle>
          <a:p>
            <a:r>
              <a:rPr dirty="0"/>
              <a:t>Project Title should go here, you can take up a few line so can add a subtitle as well to make up the space.</a:t>
            </a:r>
          </a:p>
        </p:txBody>
      </p:sp>
      <p:sp>
        <p:nvSpPr>
          <p:cNvPr id="530" name="TextBox 28"/>
          <p:cNvSpPr txBox="1"/>
          <p:nvPr/>
        </p:nvSpPr>
        <p:spPr>
          <a:xfrm>
            <a:off x="745232" y="4183827"/>
            <a:ext cx="13094051" cy="109640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p>
            <a:pPr>
              <a:defRPr sz="3600">
                <a:latin typeface="Arial"/>
                <a:ea typeface="Arial"/>
                <a:cs typeface="Arial"/>
                <a:sym typeface="Arial"/>
              </a:defRPr>
            </a:pPr>
            <a:r>
              <a:rPr dirty="0"/>
              <a:t>Student Name &amp; Supervisor Name</a:t>
            </a:r>
            <a:br>
              <a:rPr baseline="29777" dirty="0"/>
            </a:br>
            <a:endParaRPr baseline="29777" dirty="0"/>
          </a:p>
        </p:txBody>
      </p:sp>
      <p:sp>
        <p:nvSpPr>
          <p:cNvPr id="532" name="Course Title"/>
          <p:cNvSpPr txBox="1"/>
          <p:nvPr/>
        </p:nvSpPr>
        <p:spPr>
          <a:xfrm>
            <a:off x="-10392051" y="1426679"/>
            <a:ext cx="4553578" cy="102245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277" tIns="22277" rIns="22277" bIns="22277">
            <a:spAutoFit/>
          </a:bodyPr>
          <a:lstStyle/>
          <a:p>
            <a:r>
              <a:rPr dirty="0"/>
              <a:t>Course Title</a:t>
            </a:r>
          </a:p>
        </p:txBody>
      </p:sp>
      <p:pic>
        <p:nvPicPr>
          <p:cNvPr id="58" name="Image" descr="Image">
            <a:extLst>
              <a:ext uri="{FF2B5EF4-FFF2-40B4-BE49-F238E27FC236}">
                <a16:creationId xmlns:a16="http://schemas.microsoft.com/office/drawing/2014/main" id="{D4D829E4-50E9-6341-9227-037E09E9D941}"/>
              </a:ext>
            </a:extLst>
          </p:cNvPr>
          <p:cNvPicPr>
            <a:picLocks noChangeAspect="1"/>
          </p:cNvPicPr>
          <p:nvPr/>
        </p:nvPicPr>
        <p:blipFill>
          <a:blip r:embed="rId2">
            <a:extLst/>
          </a:blip>
          <a:stretch>
            <a:fillRect/>
          </a:stretch>
        </p:blipFill>
        <p:spPr>
          <a:xfrm>
            <a:off x="573190" y="26919874"/>
            <a:ext cx="10635577" cy="3319097"/>
          </a:xfrm>
          <a:prstGeom prst="rect">
            <a:avLst/>
          </a:prstGeom>
          <a:ln w="12700">
            <a:miter lim="400000"/>
          </a:ln>
        </p:spPr>
      </p:pic>
      <p:sp>
        <p:nvSpPr>
          <p:cNvPr id="59" name="Course Title">
            <a:extLst>
              <a:ext uri="{FF2B5EF4-FFF2-40B4-BE49-F238E27FC236}">
                <a16:creationId xmlns:a16="http://schemas.microsoft.com/office/drawing/2014/main" id="{B732614D-80B7-DE47-9177-084491EF9806}"/>
              </a:ext>
            </a:extLst>
          </p:cNvPr>
          <p:cNvSpPr txBox="1"/>
          <p:nvPr/>
        </p:nvSpPr>
        <p:spPr>
          <a:xfrm>
            <a:off x="12397488" y="28125616"/>
            <a:ext cx="4553577" cy="102245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277" tIns="22277" rIns="22277" bIns="22277">
            <a:spAutoFit/>
          </a:bodyPr>
          <a:lstStyle/>
          <a:p>
            <a:r>
              <a:rPr dirty="0"/>
              <a:t>Course Title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6" name="Rectangle 5"/>
          <p:cNvGrpSpPr/>
          <p:nvPr/>
        </p:nvGrpSpPr>
        <p:grpSpPr>
          <a:xfrm>
            <a:off x="600078" y="5549899"/>
            <a:ext cx="5441846" cy="599438"/>
            <a:chOff x="0" y="-14614"/>
            <a:chExt cx="5441844" cy="599436"/>
          </a:xfrm>
        </p:grpSpPr>
        <p:sp>
          <p:nvSpPr>
            <p:cNvPr id="534" name="Rectangle"/>
            <p:cNvSpPr/>
            <p:nvPr/>
          </p:nvSpPr>
          <p:spPr>
            <a:xfrm>
              <a:off x="-1" y="-1"/>
              <a:ext cx="544184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a:p>
          </p:txBody>
        </p:sp>
        <p:sp>
          <p:nvSpPr>
            <p:cNvPr id="535" name="Introduction"/>
            <p:cNvSpPr txBox="1"/>
            <p:nvPr/>
          </p:nvSpPr>
          <p:spPr>
            <a:xfrm>
              <a:off x="-1" y="-14615"/>
              <a:ext cx="5441847" cy="599438"/>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Introduction</a:t>
              </a:r>
            </a:p>
          </p:txBody>
        </p:sp>
      </p:grpSp>
      <p:grpSp>
        <p:nvGrpSpPr>
          <p:cNvPr id="539" name="Rectangle 8"/>
          <p:cNvGrpSpPr/>
          <p:nvPr/>
        </p:nvGrpSpPr>
        <p:grpSpPr>
          <a:xfrm>
            <a:off x="573490" y="14919343"/>
            <a:ext cx="5441846" cy="599437"/>
            <a:chOff x="0" y="-14614"/>
            <a:chExt cx="5441844" cy="599436"/>
          </a:xfrm>
        </p:grpSpPr>
        <p:sp>
          <p:nvSpPr>
            <p:cNvPr id="537" name="Rectangle"/>
            <p:cNvSpPr/>
            <p:nvPr/>
          </p:nvSpPr>
          <p:spPr>
            <a:xfrm>
              <a:off x="-1" y="-1"/>
              <a:ext cx="544184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a:p>
          </p:txBody>
        </p:sp>
        <p:sp>
          <p:nvSpPr>
            <p:cNvPr id="538" name="Project Aim"/>
            <p:cNvSpPr txBox="1"/>
            <p:nvPr/>
          </p:nvSpPr>
          <p:spPr>
            <a:xfrm>
              <a:off x="-1" y="-14615"/>
              <a:ext cx="5441847" cy="599438"/>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Project Aim</a:t>
              </a:r>
            </a:p>
          </p:txBody>
        </p:sp>
      </p:grpSp>
      <p:grpSp>
        <p:nvGrpSpPr>
          <p:cNvPr id="542" name="Rectangle 11"/>
          <p:cNvGrpSpPr/>
          <p:nvPr/>
        </p:nvGrpSpPr>
        <p:grpSpPr>
          <a:xfrm>
            <a:off x="600078" y="19057681"/>
            <a:ext cx="5441846" cy="599437"/>
            <a:chOff x="0" y="-14614"/>
            <a:chExt cx="5441844" cy="599436"/>
          </a:xfrm>
        </p:grpSpPr>
        <p:sp>
          <p:nvSpPr>
            <p:cNvPr id="540" name="Rectangle"/>
            <p:cNvSpPr/>
            <p:nvPr/>
          </p:nvSpPr>
          <p:spPr>
            <a:xfrm>
              <a:off x="-1" y="-1"/>
              <a:ext cx="544184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541" name="Methods"/>
            <p:cNvSpPr txBox="1"/>
            <p:nvPr/>
          </p:nvSpPr>
          <p:spPr>
            <a:xfrm>
              <a:off x="-1" y="-14615"/>
              <a:ext cx="5441847" cy="599438"/>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Methods</a:t>
              </a:r>
            </a:p>
          </p:txBody>
        </p:sp>
      </p:grpSp>
      <p:grpSp>
        <p:nvGrpSpPr>
          <p:cNvPr id="545" name="Rectangle 14"/>
          <p:cNvGrpSpPr/>
          <p:nvPr/>
        </p:nvGrpSpPr>
        <p:grpSpPr>
          <a:xfrm>
            <a:off x="6518732" y="5549899"/>
            <a:ext cx="8403108" cy="599438"/>
            <a:chOff x="0" y="-14614"/>
            <a:chExt cx="8403106" cy="599436"/>
          </a:xfrm>
        </p:grpSpPr>
        <p:sp>
          <p:nvSpPr>
            <p:cNvPr id="543" name="Rectangle"/>
            <p:cNvSpPr/>
            <p:nvPr/>
          </p:nvSpPr>
          <p:spPr>
            <a:xfrm>
              <a:off x="-1" y="-1"/>
              <a:ext cx="8403108"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a:p>
          </p:txBody>
        </p:sp>
        <p:sp>
          <p:nvSpPr>
            <p:cNvPr id="544" name="Figures and Results"/>
            <p:cNvSpPr txBox="1"/>
            <p:nvPr/>
          </p:nvSpPr>
          <p:spPr>
            <a:xfrm>
              <a:off x="-1" y="-14615"/>
              <a:ext cx="8403108" cy="599438"/>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Figures and Results</a:t>
              </a:r>
            </a:p>
          </p:txBody>
        </p:sp>
      </p:grpSp>
      <p:grpSp>
        <p:nvGrpSpPr>
          <p:cNvPr id="548" name="Rectangle 17"/>
          <p:cNvGrpSpPr/>
          <p:nvPr/>
        </p:nvGrpSpPr>
        <p:grpSpPr>
          <a:xfrm>
            <a:off x="15398648" y="5549899"/>
            <a:ext cx="5441846" cy="599438"/>
            <a:chOff x="0" y="-14614"/>
            <a:chExt cx="5441845" cy="599436"/>
          </a:xfrm>
        </p:grpSpPr>
        <p:sp>
          <p:nvSpPr>
            <p:cNvPr id="546" name="Rectangle"/>
            <p:cNvSpPr/>
            <p:nvPr/>
          </p:nvSpPr>
          <p:spPr>
            <a:xfrm>
              <a:off x="-1" y="-1"/>
              <a:ext cx="544184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a:p>
          </p:txBody>
        </p:sp>
        <p:sp>
          <p:nvSpPr>
            <p:cNvPr id="547" name="Conclusion"/>
            <p:cNvSpPr txBox="1"/>
            <p:nvPr/>
          </p:nvSpPr>
          <p:spPr>
            <a:xfrm>
              <a:off x="-1" y="-14615"/>
              <a:ext cx="5441847" cy="599438"/>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Conclusion</a:t>
              </a:r>
            </a:p>
          </p:txBody>
        </p:sp>
      </p:grpSp>
      <p:grpSp>
        <p:nvGrpSpPr>
          <p:cNvPr id="551" name="Rectangle 20"/>
          <p:cNvGrpSpPr/>
          <p:nvPr/>
        </p:nvGrpSpPr>
        <p:grpSpPr>
          <a:xfrm>
            <a:off x="15425236" y="16442277"/>
            <a:ext cx="5441846" cy="599438"/>
            <a:chOff x="0" y="-14614"/>
            <a:chExt cx="5441845" cy="599436"/>
          </a:xfrm>
        </p:grpSpPr>
        <p:sp>
          <p:nvSpPr>
            <p:cNvPr id="549" name="Rectangle"/>
            <p:cNvSpPr/>
            <p:nvPr/>
          </p:nvSpPr>
          <p:spPr>
            <a:xfrm>
              <a:off x="-1" y="-1"/>
              <a:ext cx="544184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a:p>
          </p:txBody>
        </p:sp>
        <p:sp>
          <p:nvSpPr>
            <p:cNvPr id="550" name="Acknowledgments"/>
            <p:cNvSpPr txBox="1"/>
            <p:nvPr/>
          </p:nvSpPr>
          <p:spPr>
            <a:xfrm>
              <a:off x="-1" y="-14615"/>
              <a:ext cx="5441847" cy="599438"/>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Acknowledgments</a:t>
              </a:r>
            </a:p>
          </p:txBody>
        </p:sp>
      </p:grpSp>
      <p:sp>
        <p:nvSpPr>
          <p:cNvPr id="552" name="TextBox 21"/>
          <p:cNvSpPr txBox="1"/>
          <p:nvPr/>
        </p:nvSpPr>
        <p:spPr>
          <a:xfrm>
            <a:off x="15398648" y="17206507"/>
            <a:ext cx="5441846" cy="4476972"/>
          </a:xfrm>
          <a:prstGeom prst="rect">
            <a:avLst/>
          </a:prstGeom>
          <a:solidFill>
            <a:srgbClr val="FFFFFF">
              <a:alpha val="79848"/>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lvl1pPr>
              <a:defRPr sz="2400">
                <a:latin typeface="Arial"/>
                <a:ea typeface="Arial"/>
                <a:cs typeface="Arial"/>
                <a:sym typeface="Arial"/>
              </a:defRPr>
            </a:lvl1pPr>
          </a:lstStyle>
          <a:p>
            <a:pPr algn="just"/>
            <a:r>
              <a:t>Vitam voloria con et, cum laboreium, nam cum, quat paris as core volorest, sust exceatur antio ea voluptas eumquatendit quas doluptatet aut landignam que lantur sania dem escidit min reruptiaero velis maximus aut que pe aliquas sequidisit, omnient hit lam eicias modio con nisin pediam, ent, cust accaborit odio corehen dendae nonet eliquam, aperorepe autatem voles int odic tem nis dolorrum que cores doluptaturi utemolorum imusam, </a:t>
            </a:r>
          </a:p>
        </p:txBody>
      </p:sp>
      <p:grpSp>
        <p:nvGrpSpPr>
          <p:cNvPr id="555" name="Rectangle 23"/>
          <p:cNvGrpSpPr/>
          <p:nvPr/>
        </p:nvGrpSpPr>
        <p:grpSpPr>
          <a:xfrm>
            <a:off x="15401434" y="21848782"/>
            <a:ext cx="5441846" cy="599438"/>
            <a:chOff x="0" y="-14614"/>
            <a:chExt cx="5441845" cy="599436"/>
          </a:xfrm>
        </p:grpSpPr>
        <p:sp>
          <p:nvSpPr>
            <p:cNvPr id="553" name="Rectangle"/>
            <p:cNvSpPr/>
            <p:nvPr/>
          </p:nvSpPr>
          <p:spPr>
            <a:xfrm>
              <a:off x="-1" y="-1"/>
              <a:ext cx="544184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a:p>
          </p:txBody>
        </p:sp>
        <p:sp>
          <p:nvSpPr>
            <p:cNvPr id="554" name="References"/>
            <p:cNvSpPr txBox="1"/>
            <p:nvPr/>
          </p:nvSpPr>
          <p:spPr>
            <a:xfrm>
              <a:off x="-1" y="-14615"/>
              <a:ext cx="5441847" cy="599438"/>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References</a:t>
              </a:r>
            </a:p>
          </p:txBody>
        </p:sp>
      </p:grpSp>
      <p:sp>
        <p:nvSpPr>
          <p:cNvPr id="556" name="TextBox 24"/>
          <p:cNvSpPr txBox="1"/>
          <p:nvPr/>
        </p:nvSpPr>
        <p:spPr>
          <a:xfrm>
            <a:off x="15398648" y="22788710"/>
            <a:ext cx="5441846" cy="4107640"/>
          </a:xfrm>
          <a:prstGeom prst="rect">
            <a:avLst/>
          </a:prstGeom>
          <a:solidFill>
            <a:srgbClr val="FFFFFF">
              <a:alpha val="79848"/>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lvl1pPr>
              <a:defRPr sz="2400">
                <a:latin typeface="Arial"/>
                <a:ea typeface="Arial"/>
                <a:cs typeface="Arial"/>
                <a:sym typeface="Arial"/>
              </a:defRPr>
            </a:lvl1pPr>
          </a:lstStyle>
          <a:p>
            <a:pPr algn="just"/>
            <a:r>
              <a:t>Vitam voloria con et, cum laboreium, nam cum, quat paris as core volorest, sust exceatur antio ea voluptas eumquatendit quas doluptatet aut landignam que lantur sania dem escidit min reruptiaero velis maximus aut que pe aliquas sequidisit, omnient hit lam eicias modio con nisin pediam, ent, cust accaborit odio corehen dendae nonet eliquam, aperorepe autatem voles int odic tem nis</a:t>
            </a:r>
          </a:p>
        </p:txBody>
      </p:sp>
      <p:sp>
        <p:nvSpPr>
          <p:cNvPr id="557" name="TextBox 32"/>
          <p:cNvSpPr txBox="1"/>
          <p:nvPr/>
        </p:nvSpPr>
        <p:spPr>
          <a:xfrm>
            <a:off x="600078" y="6249847"/>
            <a:ext cx="5441846" cy="8539622"/>
          </a:xfrm>
          <a:prstGeom prst="rect">
            <a:avLst/>
          </a:prstGeom>
          <a:solidFill>
            <a:srgbClr val="FFFFFF">
              <a:alpha val="79848"/>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p>
            <a:pPr algn="just">
              <a:defRPr sz="2400">
                <a:latin typeface="Arial"/>
                <a:ea typeface="Arial"/>
                <a:cs typeface="Arial"/>
                <a:sym typeface="Arial"/>
              </a:defRPr>
            </a:pPr>
            <a:r>
              <a:rPr dirty="0" err="1"/>
              <a:t>Imintem</a:t>
            </a:r>
            <a:r>
              <a:rPr dirty="0"/>
              <a:t> </a:t>
            </a:r>
            <a:r>
              <a:rPr dirty="0" err="1"/>
              <a:t>quas</a:t>
            </a:r>
            <a:r>
              <a:rPr dirty="0"/>
              <a:t> </a:t>
            </a:r>
            <a:r>
              <a:rPr dirty="0" err="1"/>
              <a:t>porro</a:t>
            </a:r>
            <a:r>
              <a:rPr dirty="0"/>
              <a:t> </a:t>
            </a:r>
            <a:r>
              <a:rPr dirty="0" err="1"/>
              <a:t>debitis</a:t>
            </a:r>
            <a:r>
              <a:rPr dirty="0"/>
              <a:t> </a:t>
            </a:r>
            <a:r>
              <a:rPr dirty="0" err="1"/>
              <a:t>itius</a:t>
            </a:r>
            <a:r>
              <a:rPr dirty="0"/>
              <a:t>, nus id </a:t>
            </a:r>
            <a:r>
              <a:rPr dirty="0" err="1"/>
              <a:t>quat</a:t>
            </a:r>
            <a:r>
              <a:rPr dirty="0"/>
              <a:t> animus </a:t>
            </a:r>
            <a:r>
              <a:rPr dirty="0" err="1"/>
              <a:t>auda</a:t>
            </a:r>
            <a:r>
              <a:rPr dirty="0"/>
              <a:t> </a:t>
            </a:r>
            <a:r>
              <a:rPr dirty="0" err="1"/>
              <a:t>platust</a:t>
            </a:r>
            <a:r>
              <a:rPr dirty="0"/>
              <a:t> et </a:t>
            </a:r>
            <a:r>
              <a:rPr dirty="0" err="1"/>
              <a:t>imin</a:t>
            </a:r>
            <a:r>
              <a:rPr dirty="0"/>
              <a:t> </a:t>
            </a:r>
            <a:r>
              <a:rPr dirty="0" err="1"/>
              <a:t>perovitasped</a:t>
            </a:r>
            <a:r>
              <a:rPr dirty="0"/>
              <a:t> </a:t>
            </a:r>
            <a:r>
              <a:rPr dirty="0" err="1"/>
              <a:t>es</a:t>
            </a:r>
            <a:r>
              <a:rPr dirty="0"/>
              <a:t> </a:t>
            </a:r>
            <a:r>
              <a:rPr dirty="0" err="1"/>
              <a:t>ipsus</a:t>
            </a:r>
            <a:r>
              <a:rPr dirty="0"/>
              <a:t> </a:t>
            </a:r>
            <a:r>
              <a:rPr dirty="0" err="1"/>
              <a:t>mo</a:t>
            </a:r>
            <a:r>
              <a:rPr dirty="0"/>
              <a:t> </a:t>
            </a:r>
            <a:r>
              <a:rPr dirty="0" err="1"/>
              <a:t>maios</a:t>
            </a:r>
            <a:r>
              <a:rPr dirty="0"/>
              <a:t> </a:t>
            </a:r>
            <a:r>
              <a:rPr dirty="0" err="1"/>
              <a:t>eume</a:t>
            </a:r>
            <a:r>
              <a:rPr dirty="0"/>
              <a:t> di </a:t>
            </a:r>
            <a:r>
              <a:rPr dirty="0" err="1"/>
              <a:t>ut</a:t>
            </a:r>
            <a:r>
              <a:rPr dirty="0"/>
              <a:t> a </a:t>
            </a:r>
            <a:r>
              <a:rPr dirty="0" err="1"/>
              <a:t>dolupit</a:t>
            </a:r>
            <a:r>
              <a:rPr dirty="0"/>
              <a:t>, </a:t>
            </a:r>
            <a:r>
              <a:rPr dirty="0" err="1"/>
              <a:t>sequam</a:t>
            </a:r>
            <a:r>
              <a:rPr dirty="0"/>
              <a:t>, </a:t>
            </a:r>
            <a:r>
              <a:rPr dirty="0" err="1"/>
              <a:t>serio</a:t>
            </a:r>
            <a:r>
              <a:rPr dirty="0"/>
              <a:t> </a:t>
            </a:r>
            <a:r>
              <a:rPr dirty="0" err="1"/>
              <a:t>bea</a:t>
            </a:r>
            <a:r>
              <a:rPr dirty="0"/>
              <a:t> natis </a:t>
            </a:r>
            <a:r>
              <a:rPr dirty="0" err="1"/>
              <a:t>dolupta</a:t>
            </a:r>
            <a:r>
              <a:rPr dirty="0"/>
              <a:t> </a:t>
            </a:r>
            <a:r>
              <a:rPr dirty="0" err="1"/>
              <a:t>simperiae</a:t>
            </a:r>
            <a:r>
              <a:rPr dirty="0"/>
              <a:t> </a:t>
            </a:r>
            <a:r>
              <a:rPr dirty="0" err="1"/>
              <a:t>nate</a:t>
            </a:r>
            <a:r>
              <a:rPr dirty="0"/>
              <a:t> </a:t>
            </a:r>
            <a:r>
              <a:rPr dirty="0" err="1"/>
              <a:t>molorum</a:t>
            </a:r>
            <a:r>
              <a:rPr dirty="0"/>
              <a:t> </a:t>
            </a:r>
            <a:r>
              <a:rPr dirty="0" err="1"/>
              <a:t>eati</a:t>
            </a:r>
            <a:r>
              <a:rPr dirty="0"/>
              <a:t> </a:t>
            </a:r>
            <a:r>
              <a:rPr dirty="0" err="1"/>
              <a:t>ulparis</a:t>
            </a:r>
            <a:r>
              <a:rPr dirty="0"/>
              <a:t> </a:t>
            </a:r>
            <a:r>
              <a:rPr dirty="0" err="1"/>
              <a:t>magnieniam</a:t>
            </a:r>
            <a:r>
              <a:rPr dirty="0"/>
              <a:t>, to </a:t>
            </a:r>
            <a:r>
              <a:rPr dirty="0" err="1"/>
              <a:t>intotatur</a:t>
            </a:r>
            <a:r>
              <a:rPr dirty="0"/>
              <a:t>?</a:t>
            </a:r>
          </a:p>
          <a:p>
            <a:pPr algn="just">
              <a:defRPr sz="2400">
                <a:latin typeface="Arial"/>
                <a:ea typeface="Arial"/>
                <a:cs typeface="Arial"/>
                <a:sym typeface="Arial"/>
              </a:defRPr>
            </a:pPr>
            <a:r>
              <a:rPr dirty="0" err="1"/>
              <a:t>Sunto</a:t>
            </a:r>
            <a:r>
              <a:rPr dirty="0"/>
              <a:t> into </a:t>
            </a:r>
            <a:r>
              <a:rPr dirty="0" err="1"/>
              <a:t>temperi</a:t>
            </a:r>
            <a:r>
              <a:rPr dirty="0"/>
              <a:t> </a:t>
            </a:r>
            <a:r>
              <a:rPr dirty="0" err="1"/>
              <a:t>aturerum</a:t>
            </a:r>
            <a:r>
              <a:rPr dirty="0"/>
              <a:t> et </a:t>
            </a:r>
            <a:r>
              <a:rPr dirty="0" err="1"/>
              <a:t>identio</a:t>
            </a:r>
            <a:r>
              <a:rPr dirty="0"/>
              <a:t> </a:t>
            </a:r>
            <a:r>
              <a:rPr dirty="0" err="1"/>
              <a:t>nsectatem</a:t>
            </a:r>
            <a:r>
              <a:rPr dirty="0"/>
              <a:t> quo </a:t>
            </a:r>
            <a:r>
              <a:rPr dirty="0" err="1"/>
              <a:t>dolorum</a:t>
            </a:r>
            <a:r>
              <a:rPr dirty="0"/>
              <a:t> </a:t>
            </a:r>
            <a:r>
              <a:rPr dirty="0" err="1"/>
              <a:t>fuga</a:t>
            </a:r>
            <a:r>
              <a:rPr dirty="0"/>
              <a:t>. </a:t>
            </a:r>
            <a:r>
              <a:rPr dirty="0" err="1"/>
              <a:t>Itiatur</a:t>
            </a:r>
            <a:r>
              <a:rPr dirty="0"/>
              <a:t>, </a:t>
            </a:r>
            <a:r>
              <a:rPr dirty="0" err="1"/>
              <a:t>quam</a:t>
            </a:r>
            <a:r>
              <a:rPr dirty="0"/>
              <a:t> </a:t>
            </a:r>
            <a:r>
              <a:rPr dirty="0" err="1"/>
              <a:t>vendus</a:t>
            </a:r>
            <a:r>
              <a:rPr dirty="0"/>
              <a:t> </a:t>
            </a:r>
            <a:r>
              <a:rPr dirty="0" err="1"/>
              <a:t>quodis</a:t>
            </a:r>
            <a:r>
              <a:rPr dirty="0"/>
              <a:t> </a:t>
            </a:r>
            <a:r>
              <a:rPr dirty="0" err="1"/>
              <a:t>reria</a:t>
            </a:r>
            <a:r>
              <a:rPr dirty="0"/>
              <a:t> </a:t>
            </a:r>
            <a:r>
              <a:rPr dirty="0" err="1"/>
              <a:t>volupienis</a:t>
            </a:r>
            <a:r>
              <a:rPr dirty="0"/>
              <a:t> con </a:t>
            </a:r>
            <a:r>
              <a:rPr dirty="0" err="1"/>
              <a:t>posto</a:t>
            </a:r>
            <a:r>
              <a:rPr dirty="0"/>
              <a:t> dolor </a:t>
            </a:r>
            <a:r>
              <a:rPr dirty="0" err="1"/>
              <a:t>sam</a:t>
            </a:r>
            <a:r>
              <a:rPr dirty="0"/>
              <a:t> debit </a:t>
            </a:r>
            <a:r>
              <a:rPr dirty="0" err="1"/>
              <a:t>experumet</a:t>
            </a:r>
            <a:r>
              <a:rPr dirty="0"/>
              <a:t> </a:t>
            </a:r>
            <a:r>
              <a:rPr dirty="0" err="1"/>
              <a:t>odit</a:t>
            </a:r>
            <a:r>
              <a:rPr dirty="0"/>
              <a:t> </a:t>
            </a:r>
            <a:r>
              <a:rPr dirty="0" err="1"/>
              <a:t>ut</a:t>
            </a:r>
            <a:r>
              <a:rPr dirty="0"/>
              <a:t> id </a:t>
            </a:r>
            <a:r>
              <a:rPr dirty="0" err="1"/>
              <a:t>molorrum</a:t>
            </a:r>
            <a:r>
              <a:rPr dirty="0"/>
              <a:t> que </a:t>
            </a:r>
            <a:r>
              <a:rPr dirty="0" err="1"/>
              <a:t>quam</a:t>
            </a:r>
            <a:r>
              <a:rPr dirty="0"/>
              <a:t> </a:t>
            </a:r>
            <a:r>
              <a:rPr dirty="0" err="1"/>
              <a:t>fuga</a:t>
            </a:r>
            <a:r>
              <a:rPr dirty="0"/>
              <a:t>. Et </a:t>
            </a:r>
            <a:r>
              <a:rPr dirty="0" err="1"/>
              <a:t>volorioraes</a:t>
            </a:r>
            <a:r>
              <a:rPr dirty="0"/>
              <a:t> alit, que </a:t>
            </a:r>
            <a:r>
              <a:rPr dirty="0" err="1"/>
              <a:t>plitati</a:t>
            </a:r>
            <a:r>
              <a:rPr dirty="0"/>
              <a:t> </a:t>
            </a:r>
            <a:r>
              <a:rPr dirty="0" err="1"/>
              <a:t>onemporro</a:t>
            </a:r>
            <a:r>
              <a:rPr dirty="0"/>
              <a:t> </a:t>
            </a:r>
            <a:r>
              <a:rPr dirty="0" err="1"/>
              <a:t>entorio</a:t>
            </a:r>
            <a:r>
              <a:rPr dirty="0"/>
              <a:t> </a:t>
            </a:r>
            <a:r>
              <a:rPr dirty="0" err="1"/>
              <a:t>rumendi</a:t>
            </a:r>
            <a:r>
              <a:rPr dirty="0"/>
              <a:t> </a:t>
            </a:r>
            <a:r>
              <a:rPr dirty="0" err="1"/>
              <a:t>simenimus</a:t>
            </a:r>
            <a:r>
              <a:rPr dirty="0"/>
              <a:t> </a:t>
            </a:r>
            <a:r>
              <a:rPr dirty="0" err="1"/>
              <a:t>mossimus</a:t>
            </a:r>
            <a:r>
              <a:rPr dirty="0"/>
              <a:t> re </a:t>
            </a:r>
            <a:r>
              <a:rPr dirty="0" err="1"/>
              <a:t>officit</a:t>
            </a:r>
            <a:r>
              <a:rPr dirty="0"/>
              <a:t> </a:t>
            </a:r>
            <a:r>
              <a:rPr dirty="0" err="1"/>
              <a:t>mo</a:t>
            </a:r>
            <a:r>
              <a:rPr dirty="0"/>
              <a:t> </a:t>
            </a:r>
            <a:r>
              <a:rPr dirty="0" err="1"/>
              <a:t>officae</a:t>
            </a:r>
            <a:r>
              <a:rPr dirty="0"/>
              <a:t> </a:t>
            </a:r>
            <a:r>
              <a:rPr dirty="0" err="1"/>
              <a:t>etur</a:t>
            </a:r>
            <a:r>
              <a:rPr dirty="0"/>
              <a:t>, </a:t>
            </a:r>
            <a:r>
              <a:rPr dirty="0" err="1"/>
              <a:t>volorem</a:t>
            </a:r>
            <a:r>
              <a:rPr dirty="0"/>
              <a:t> et </a:t>
            </a:r>
            <a:r>
              <a:rPr dirty="0" err="1"/>
              <a:t>optae</a:t>
            </a:r>
            <a:r>
              <a:rPr dirty="0"/>
              <a:t>. Ut </a:t>
            </a:r>
            <a:r>
              <a:rPr dirty="0" err="1"/>
              <a:t>ipsam</a:t>
            </a:r>
            <a:r>
              <a:rPr dirty="0"/>
              <a:t> </a:t>
            </a:r>
            <a:r>
              <a:rPr dirty="0" err="1"/>
              <a:t>esto</a:t>
            </a:r>
            <a:r>
              <a:rPr dirty="0"/>
              <a:t> </a:t>
            </a:r>
            <a:r>
              <a:rPr dirty="0" err="1"/>
              <a:t>temquas</a:t>
            </a:r>
            <a:r>
              <a:rPr dirty="0"/>
              <a:t> </a:t>
            </a:r>
            <a:r>
              <a:rPr dirty="0" err="1"/>
              <a:t>dolores</a:t>
            </a:r>
            <a:r>
              <a:rPr dirty="0"/>
              <a:t> </a:t>
            </a:r>
            <a:r>
              <a:rPr dirty="0" err="1"/>
              <a:t>sitiandi</a:t>
            </a:r>
            <a:r>
              <a:rPr dirty="0"/>
              <a:t> arum </a:t>
            </a:r>
            <a:r>
              <a:rPr dirty="0" err="1"/>
              <a:t>ipicien</a:t>
            </a:r>
            <a:r>
              <a:rPr dirty="0"/>
              <a:t> </a:t>
            </a:r>
            <a:r>
              <a:rPr dirty="0" err="1"/>
              <a:t>debisimus</a:t>
            </a:r>
            <a:r>
              <a:rPr dirty="0"/>
              <a:t> </a:t>
            </a:r>
            <a:r>
              <a:rPr dirty="0" err="1"/>
              <a:t>doluptatius</a:t>
            </a:r>
            <a:r>
              <a:rPr dirty="0"/>
              <a:t>.</a:t>
            </a:r>
          </a:p>
          <a:p>
            <a:pPr algn="just">
              <a:defRPr sz="2400">
                <a:latin typeface="Arial"/>
                <a:ea typeface="Arial"/>
                <a:cs typeface="Arial"/>
                <a:sym typeface="Arial"/>
              </a:defRPr>
            </a:pPr>
            <a:r>
              <a:rPr dirty="0"/>
              <a:t>As </a:t>
            </a:r>
            <a:r>
              <a:rPr dirty="0" err="1"/>
              <a:t>verepe</a:t>
            </a:r>
            <a:r>
              <a:rPr dirty="0"/>
              <a:t> </a:t>
            </a:r>
            <a:r>
              <a:rPr dirty="0" err="1"/>
              <a:t>sectis</a:t>
            </a:r>
            <a:r>
              <a:rPr dirty="0"/>
              <a:t> </a:t>
            </a:r>
            <a:r>
              <a:rPr dirty="0" err="1"/>
              <a:t>enda</a:t>
            </a:r>
            <a:r>
              <a:rPr dirty="0"/>
              <a:t> di </a:t>
            </a:r>
            <a:r>
              <a:rPr dirty="0" err="1"/>
              <a:t>incto</a:t>
            </a:r>
            <a:r>
              <a:rPr dirty="0"/>
              <a:t> </a:t>
            </a:r>
            <a:r>
              <a:rPr dirty="0" err="1"/>
              <a:t>etusda</a:t>
            </a:r>
            <a:r>
              <a:rPr dirty="0"/>
              <a:t> </a:t>
            </a:r>
            <a:r>
              <a:rPr dirty="0" err="1"/>
              <a:t>delectet</a:t>
            </a:r>
            <a:r>
              <a:rPr dirty="0"/>
              <a:t> </a:t>
            </a:r>
            <a:r>
              <a:rPr dirty="0" err="1"/>
              <a:t>eaque</a:t>
            </a:r>
            <a:r>
              <a:rPr dirty="0"/>
              <a:t> </a:t>
            </a:r>
            <a:r>
              <a:rPr dirty="0" err="1"/>
              <a:t>simusda</a:t>
            </a:r>
            <a:r>
              <a:rPr dirty="0"/>
              <a:t> </a:t>
            </a:r>
            <a:r>
              <a:rPr dirty="0" err="1"/>
              <a:t>ndanimus</a:t>
            </a:r>
            <a:r>
              <a:rPr dirty="0"/>
              <a:t>, sin </a:t>
            </a:r>
            <a:r>
              <a:rPr dirty="0" err="1"/>
              <a:t>cori</a:t>
            </a:r>
            <a:r>
              <a:rPr dirty="0"/>
              <a:t> rem id </a:t>
            </a:r>
            <a:r>
              <a:rPr dirty="0" err="1"/>
              <a:t>maximillut</a:t>
            </a:r>
            <a:r>
              <a:rPr dirty="0"/>
              <a:t> </a:t>
            </a:r>
            <a:r>
              <a:rPr dirty="0" err="1"/>
              <a:t>hari</a:t>
            </a:r>
            <a:r>
              <a:rPr dirty="0"/>
              <a:t> con </a:t>
            </a:r>
            <a:r>
              <a:rPr dirty="0" err="1"/>
              <a:t>ea</a:t>
            </a:r>
            <a:r>
              <a:rPr dirty="0"/>
              <a:t> </a:t>
            </a:r>
            <a:r>
              <a:rPr dirty="0" err="1"/>
              <a:t>quiam</a:t>
            </a:r>
            <a:r>
              <a:rPr dirty="0"/>
              <a:t> </a:t>
            </a:r>
            <a:r>
              <a:rPr dirty="0" err="1"/>
              <a:t>quam</a:t>
            </a:r>
            <a:r>
              <a:rPr dirty="0"/>
              <a:t> et </a:t>
            </a:r>
            <a:r>
              <a:rPr dirty="0" err="1"/>
              <a:t>enduci</a:t>
            </a:r>
            <a:r>
              <a:rPr dirty="0"/>
              <a:t> </a:t>
            </a:r>
            <a:r>
              <a:rPr dirty="0" err="1"/>
              <a:t>idunt</a:t>
            </a:r>
            <a:r>
              <a:rPr dirty="0"/>
              <a:t>, </a:t>
            </a:r>
            <a:r>
              <a:rPr dirty="0" err="1"/>
              <a:t>corecta</a:t>
            </a:r>
            <a:r>
              <a:rPr dirty="0"/>
              <a:t> </a:t>
            </a:r>
            <a:r>
              <a:rPr dirty="0" err="1"/>
              <a:t>alicimp</a:t>
            </a:r>
            <a:r>
              <a:rPr dirty="0"/>
              <a:t> </a:t>
            </a:r>
            <a:r>
              <a:rPr dirty="0" err="1"/>
              <a:t>oriaeperum</a:t>
            </a:r>
            <a:r>
              <a:rPr dirty="0"/>
              <a:t> </a:t>
            </a:r>
            <a:r>
              <a:rPr dirty="0" err="1"/>
              <a:t>iusaeped</a:t>
            </a:r>
            <a:r>
              <a:rPr dirty="0"/>
              <a:t> </a:t>
            </a:r>
            <a:r>
              <a:rPr dirty="0" err="1"/>
              <a:t>unt</a:t>
            </a:r>
            <a:r>
              <a:rPr dirty="0"/>
              <a:t> </a:t>
            </a:r>
            <a:r>
              <a:rPr dirty="0" err="1"/>
              <a:t>quis</a:t>
            </a:r>
            <a:r>
              <a:rPr dirty="0"/>
              <a:t> et </a:t>
            </a:r>
            <a:r>
              <a:rPr dirty="0" err="1"/>
              <a:t>ut</a:t>
            </a:r>
            <a:r>
              <a:rPr dirty="0"/>
              <a:t> </a:t>
            </a:r>
            <a:r>
              <a:rPr dirty="0" err="1"/>
              <a:t>abor</a:t>
            </a:r>
            <a:r>
              <a:rPr dirty="0"/>
              <a:t> </a:t>
            </a:r>
            <a:r>
              <a:rPr dirty="0" err="1"/>
              <a:t>ame</a:t>
            </a:r>
            <a:r>
              <a:rPr dirty="0"/>
              <a:t> </a:t>
            </a:r>
            <a:r>
              <a:rPr dirty="0" err="1"/>
              <a:t>alis</a:t>
            </a:r>
            <a:r>
              <a:rPr dirty="0"/>
              <a:t> </a:t>
            </a:r>
            <a:r>
              <a:rPr dirty="0" err="1"/>
              <a:t>utatur</a:t>
            </a:r>
            <a:r>
              <a:rPr dirty="0"/>
              <a:t> as </a:t>
            </a:r>
            <a:r>
              <a:rPr dirty="0" err="1"/>
              <a:t>senet</a:t>
            </a:r>
            <a:r>
              <a:rPr dirty="0"/>
              <a:t> a </a:t>
            </a:r>
            <a:r>
              <a:rPr dirty="0" err="1"/>
              <a:t>quib</a:t>
            </a:r>
            <a:endParaRPr dirty="0"/>
          </a:p>
        </p:txBody>
      </p:sp>
      <p:sp>
        <p:nvSpPr>
          <p:cNvPr id="558" name="TextBox 35"/>
          <p:cNvSpPr txBox="1"/>
          <p:nvPr/>
        </p:nvSpPr>
        <p:spPr>
          <a:xfrm>
            <a:off x="600078" y="15619290"/>
            <a:ext cx="5441846" cy="3368976"/>
          </a:xfrm>
          <a:prstGeom prst="rect">
            <a:avLst/>
          </a:prstGeom>
          <a:solidFill>
            <a:srgbClr val="FFFFFF">
              <a:alpha val="79848"/>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p>
            <a:pPr algn="just">
              <a:defRPr sz="2400">
                <a:latin typeface="Arial"/>
                <a:ea typeface="Arial"/>
                <a:cs typeface="Arial"/>
                <a:sym typeface="Arial"/>
              </a:defRPr>
            </a:pPr>
            <a:r>
              <a:rPr dirty="0" err="1"/>
              <a:t>ipsam</a:t>
            </a:r>
            <a:r>
              <a:rPr dirty="0"/>
              <a:t> </a:t>
            </a:r>
            <a:r>
              <a:rPr dirty="0" err="1"/>
              <a:t>esto</a:t>
            </a:r>
            <a:r>
              <a:rPr dirty="0"/>
              <a:t> </a:t>
            </a:r>
            <a:r>
              <a:rPr dirty="0" err="1"/>
              <a:t>temquas</a:t>
            </a:r>
            <a:r>
              <a:rPr dirty="0"/>
              <a:t> </a:t>
            </a:r>
            <a:r>
              <a:rPr dirty="0" err="1"/>
              <a:t>dolores</a:t>
            </a:r>
            <a:r>
              <a:rPr dirty="0"/>
              <a:t> </a:t>
            </a:r>
            <a:r>
              <a:rPr dirty="0" err="1"/>
              <a:t>sitiandi</a:t>
            </a:r>
            <a:r>
              <a:rPr dirty="0"/>
              <a:t> arum </a:t>
            </a:r>
            <a:r>
              <a:rPr dirty="0" err="1"/>
              <a:t>ipicien</a:t>
            </a:r>
            <a:r>
              <a:rPr dirty="0"/>
              <a:t> </a:t>
            </a:r>
            <a:r>
              <a:rPr dirty="0" err="1"/>
              <a:t>debisimus</a:t>
            </a:r>
            <a:r>
              <a:rPr dirty="0"/>
              <a:t> </a:t>
            </a:r>
            <a:r>
              <a:rPr dirty="0" err="1"/>
              <a:t>doluptatius</a:t>
            </a:r>
            <a:r>
              <a:rPr dirty="0"/>
              <a:t>.</a:t>
            </a:r>
          </a:p>
          <a:p>
            <a:pPr algn="just">
              <a:defRPr sz="2400">
                <a:latin typeface="Arial"/>
                <a:ea typeface="Arial"/>
                <a:cs typeface="Arial"/>
                <a:sym typeface="Arial"/>
              </a:defRPr>
            </a:pPr>
            <a:r>
              <a:rPr dirty="0"/>
              <a:t>As </a:t>
            </a:r>
            <a:r>
              <a:rPr dirty="0" err="1"/>
              <a:t>verepe</a:t>
            </a:r>
            <a:r>
              <a:rPr dirty="0"/>
              <a:t> </a:t>
            </a:r>
            <a:r>
              <a:rPr dirty="0" err="1"/>
              <a:t>sectis</a:t>
            </a:r>
            <a:r>
              <a:rPr dirty="0"/>
              <a:t> </a:t>
            </a:r>
            <a:r>
              <a:rPr dirty="0" err="1"/>
              <a:t>enda</a:t>
            </a:r>
            <a:r>
              <a:rPr dirty="0"/>
              <a:t> di </a:t>
            </a:r>
            <a:r>
              <a:rPr dirty="0" err="1"/>
              <a:t>incto</a:t>
            </a:r>
            <a:r>
              <a:rPr dirty="0"/>
              <a:t> </a:t>
            </a:r>
            <a:r>
              <a:rPr dirty="0" err="1"/>
              <a:t>etusda</a:t>
            </a:r>
            <a:r>
              <a:rPr dirty="0"/>
              <a:t> </a:t>
            </a:r>
            <a:r>
              <a:rPr dirty="0" err="1"/>
              <a:t>delectet</a:t>
            </a:r>
            <a:r>
              <a:rPr dirty="0"/>
              <a:t> </a:t>
            </a:r>
            <a:r>
              <a:rPr dirty="0" err="1"/>
              <a:t>eaque</a:t>
            </a:r>
            <a:r>
              <a:rPr dirty="0"/>
              <a:t> </a:t>
            </a:r>
            <a:r>
              <a:rPr dirty="0" err="1"/>
              <a:t>simusda</a:t>
            </a:r>
            <a:r>
              <a:rPr dirty="0"/>
              <a:t> </a:t>
            </a:r>
            <a:r>
              <a:rPr dirty="0" err="1"/>
              <a:t>ndanimus</a:t>
            </a:r>
            <a:r>
              <a:rPr dirty="0"/>
              <a:t>, sin </a:t>
            </a:r>
            <a:r>
              <a:rPr dirty="0" err="1"/>
              <a:t>cori</a:t>
            </a:r>
            <a:r>
              <a:rPr dirty="0"/>
              <a:t> rem id </a:t>
            </a:r>
            <a:r>
              <a:rPr dirty="0" err="1"/>
              <a:t>maximillut</a:t>
            </a:r>
            <a:r>
              <a:rPr dirty="0"/>
              <a:t> </a:t>
            </a:r>
            <a:r>
              <a:rPr dirty="0" err="1"/>
              <a:t>hari</a:t>
            </a:r>
            <a:r>
              <a:rPr dirty="0"/>
              <a:t> con </a:t>
            </a:r>
            <a:r>
              <a:rPr dirty="0" err="1"/>
              <a:t>ea</a:t>
            </a:r>
            <a:r>
              <a:rPr dirty="0"/>
              <a:t> </a:t>
            </a:r>
            <a:r>
              <a:rPr dirty="0" err="1"/>
              <a:t>quiam</a:t>
            </a:r>
            <a:r>
              <a:rPr dirty="0"/>
              <a:t> </a:t>
            </a:r>
            <a:r>
              <a:rPr dirty="0" err="1"/>
              <a:t>quam</a:t>
            </a:r>
            <a:r>
              <a:rPr dirty="0"/>
              <a:t> et </a:t>
            </a:r>
            <a:r>
              <a:rPr dirty="0" err="1"/>
              <a:t>enduci</a:t>
            </a:r>
            <a:r>
              <a:rPr dirty="0"/>
              <a:t> </a:t>
            </a:r>
            <a:r>
              <a:rPr dirty="0" err="1"/>
              <a:t>idunt</a:t>
            </a:r>
            <a:r>
              <a:rPr dirty="0"/>
              <a:t>, </a:t>
            </a:r>
            <a:r>
              <a:rPr dirty="0" err="1"/>
              <a:t>corecta</a:t>
            </a:r>
            <a:r>
              <a:rPr dirty="0"/>
              <a:t> </a:t>
            </a:r>
            <a:r>
              <a:rPr dirty="0" err="1"/>
              <a:t>alicimp</a:t>
            </a:r>
            <a:r>
              <a:rPr dirty="0"/>
              <a:t> </a:t>
            </a:r>
            <a:r>
              <a:rPr dirty="0" err="1"/>
              <a:t>oriaeperum</a:t>
            </a:r>
            <a:r>
              <a:rPr dirty="0"/>
              <a:t> </a:t>
            </a:r>
            <a:r>
              <a:rPr dirty="0" err="1"/>
              <a:t>iusaeped</a:t>
            </a:r>
            <a:r>
              <a:rPr dirty="0"/>
              <a:t> </a:t>
            </a:r>
            <a:r>
              <a:rPr dirty="0" err="1"/>
              <a:t>unt</a:t>
            </a:r>
            <a:r>
              <a:rPr dirty="0"/>
              <a:t> </a:t>
            </a:r>
            <a:r>
              <a:rPr dirty="0" err="1"/>
              <a:t>quis</a:t>
            </a:r>
            <a:r>
              <a:rPr dirty="0"/>
              <a:t> et </a:t>
            </a:r>
            <a:r>
              <a:rPr dirty="0" err="1"/>
              <a:t>ut</a:t>
            </a:r>
            <a:r>
              <a:rPr dirty="0"/>
              <a:t> </a:t>
            </a:r>
            <a:r>
              <a:rPr dirty="0" err="1"/>
              <a:t>abor</a:t>
            </a:r>
            <a:r>
              <a:rPr dirty="0"/>
              <a:t> </a:t>
            </a:r>
            <a:r>
              <a:rPr dirty="0" err="1"/>
              <a:t>ame</a:t>
            </a:r>
            <a:r>
              <a:rPr dirty="0"/>
              <a:t> </a:t>
            </a:r>
            <a:r>
              <a:rPr dirty="0" err="1"/>
              <a:t>alis</a:t>
            </a:r>
            <a:r>
              <a:rPr dirty="0"/>
              <a:t> </a:t>
            </a:r>
            <a:r>
              <a:rPr dirty="0" err="1"/>
              <a:t>utatur</a:t>
            </a:r>
            <a:r>
              <a:rPr dirty="0"/>
              <a:t> as </a:t>
            </a:r>
            <a:r>
              <a:rPr dirty="0" err="1"/>
              <a:t>senet</a:t>
            </a:r>
            <a:r>
              <a:rPr dirty="0"/>
              <a:t> a </a:t>
            </a:r>
            <a:r>
              <a:rPr dirty="0" err="1"/>
              <a:t>quibus</a:t>
            </a:r>
            <a:r>
              <a:rPr dirty="0"/>
              <a:t> </a:t>
            </a:r>
            <a:r>
              <a:rPr dirty="0" err="1"/>
              <a:t>dolutatur</a:t>
            </a:r>
            <a:r>
              <a:rPr dirty="0"/>
              <a:t> </a:t>
            </a:r>
            <a:r>
              <a:rPr dirty="0" err="1"/>
              <a:t>sedit</a:t>
            </a:r>
            <a:endParaRPr dirty="0"/>
          </a:p>
        </p:txBody>
      </p:sp>
      <p:sp>
        <p:nvSpPr>
          <p:cNvPr id="559" name="TextBox 36"/>
          <p:cNvSpPr txBox="1"/>
          <p:nvPr/>
        </p:nvSpPr>
        <p:spPr>
          <a:xfrm>
            <a:off x="600078" y="23895966"/>
            <a:ext cx="5441846" cy="2999644"/>
          </a:xfrm>
          <a:prstGeom prst="rect">
            <a:avLst/>
          </a:prstGeom>
          <a:solidFill>
            <a:srgbClr val="FFFFFF">
              <a:alpha val="79848"/>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p>
            <a:pPr algn="just">
              <a:defRPr sz="2400">
                <a:latin typeface="Arial"/>
                <a:ea typeface="Arial"/>
                <a:cs typeface="Arial"/>
                <a:sym typeface="Arial"/>
              </a:defRPr>
            </a:pPr>
            <a:r>
              <a:t>Ga. Oviduntusam exerum fugitat quae el exersperum qui corum sam sitas que officiat am el inust dunt mint ut vel il mintis es vel maxim dolupiet</a:t>
            </a:r>
          </a:p>
          <a:p>
            <a:pPr algn="just">
              <a:defRPr sz="2400">
                <a:latin typeface="Arial"/>
                <a:ea typeface="Arial"/>
                <a:cs typeface="Arial"/>
                <a:sym typeface="Arial"/>
              </a:defRPr>
            </a:pPr>
            <a:r>
              <a:t>Ga. Oviduntusam exerum fugitat quae el exersperum qui corum sam sitas que officiat am el inust dunt mint ut vel il mintis es vel maxim dolupiet</a:t>
            </a:r>
          </a:p>
        </p:txBody>
      </p:sp>
      <p:sp>
        <p:nvSpPr>
          <p:cNvPr id="560" name="TextBox 37"/>
          <p:cNvSpPr txBox="1"/>
          <p:nvPr/>
        </p:nvSpPr>
        <p:spPr>
          <a:xfrm>
            <a:off x="15398648" y="12614924"/>
            <a:ext cx="5441846" cy="3738308"/>
          </a:xfrm>
          <a:prstGeom prst="rect">
            <a:avLst/>
          </a:prstGeom>
          <a:solidFill>
            <a:srgbClr val="FFFFFF">
              <a:alpha val="79848"/>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lvl1pPr>
              <a:defRPr sz="2400">
                <a:latin typeface="Arial"/>
                <a:ea typeface="Arial"/>
                <a:cs typeface="Arial"/>
                <a:sym typeface="Arial"/>
              </a:defRPr>
            </a:lvl1pPr>
          </a:lstStyle>
          <a:p>
            <a:pPr algn="just"/>
            <a:r>
              <a:t>Vitam voloria con et, cum laboreium, nam cum, quat paris as core volorest, sust exceatur antio ea voluptas eumquatendit quas doluptatet aut landignam que lantur sania dem escidit min reruptiaero velis maximus aut que pe aliquas sequidisit, omnient hit lam eicias modio con nisin pediam, ent, cust accaborit odio corehen dendae nonet eliquam, aperorepe autatem</a:t>
            </a:r>
          </a:p>
        </p:txBody>
      </p:sp>
      <p:grpSp>
        <p:nvGrpSpPr>
          <p:cNvPr id="563" name="Rectangle 38"/>
          <p:cNvGrpSpPr/>
          <p:nvPr/>
        </p:nvGrpSpPr>
        <p:grpSpPr>
          <a:xfrm>
            <a:off x="6521518" y="10744983"/>
            <a:ext cx="2606650" cy="1650218"/>
            <a:chOff x="0" y="0"/>
            <a:chExt cx="2606648" cy="1650216"/>
          </a:xfrm>
        </p:grpSpPr>
        <p:sp>
          <p:nvSpPr>
            <p:cNvPr id="561" name="Rectangle"/>
            <p:cNvSpPr/>
            <p:nvPr/>
          </p:nvSpPr>
          <p:spPr>
            <a:xfrm>
              <a:off x="-1" y="-1"/>
              <a:ext cx="2606650" cy="1650218"/>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562" name="figures"/>
            <p:cNvSpPr txBox="1"/>
            <p:nvPr/>
          </p:nvSpPr>
          <p:spPr>
            <a:xfrm>
              <a:off x="-1" y="420348"/>
              <a:ext cx="2606650" cy="809521"/>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grpSp>
        <p:nvGrpSpPr>
          <p:cNvPr id="566" name="Rectangle 39"/>
          <p:cNvGrpSpPr/>
          <p:nvPr/>
        </p:nvGrpSpPr>
        <p:grpSpPr>
          <a:xfrm>
            <a:off x="6528479" y="17878184"/>
            <a:ext cx="8383613" cy="6410069"/>
            <a:chOff x="0" y="0"/>
            <a:chExt cx="8383611" cy="6410068"/>
          </a:xfrm>
        </p:grpSpPr>
        <p:sp>
          <p:nvSpPr>
            <p:cNvPr id="564" name="Rectangle"/>
            <p:cNvSpPr/>
            <p:nvPr/>
          </p:nvSpPr>
          <p:spPr>
            <a:xfrm>
              <a:off x="0" y="-1"/>
              <a:ext cx="8383613" cy="6410069"/>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565" name="figures"/>
            <p:cNvSpPr txBox="1"/>
            <p:nvPr/>
          </p:nvSpPr>
          <p:spPr>
            <a:xfrm>
              <a:off x="0" y="2231347"/>
              <a:ext cx="8383613" cy="1947373"/>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noAutofit/>
            </a:bodyPr>
            <a:lstStyle>
              <a:lvl1pPr algn="ctr">
                <a:defRPr sz="5400">
                  <a:solidFill>
                    <a:srgbClr val="FFFFFF"/>
                  </a:solidFill>
                  <a:latin typeface="Arial"/>
                  <a:ea typeface="Arial"/>
                  <a:cs typeface="Arial"/>
                  <a:sym typeface="Arial"/>
                </a:defRPr>
              </a:lvl1pPr>
            </a:lstStyle>
            <a:p>
              <a:r>
                <a:t>figures</a:t>
              </a:r>
            </a:p>
          </p:txBody>
        </p:sp>
      </p:grpSp>
      <p:sp>
        <p:nvSpPr>
          <p:cNvPr id="567" name="TextBox 40"/>
          <p:cNvSpPr txBox="1"/>
          <p:nvPr/>
        </p:nvSpPr>
        <p:spPr>
          <a:xfrm>
            <a:off x="6528479" y="12631968"/>
            <a:ext cx="8383614" cy="5215635"/>
          </a:xfrm>
          <a:prstGeom prst="rect">
            <a:avLst/>
          </a:prstGeom>
          <a:solidFill>
            <a:srgbClr val="FFFFFF">
              <a:alpha val="79848"/>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p>
            <a:pPr algn="just">
              <a:defRPr sz="2400">
                <a:latin typeface="Arial"/>
                <a:ea typeface="Arial"/>
                <a:cs typeface="Arial"/>
                <a:sym typeface="Arial"/>
              </a:defRPr>
            </a:pPr>
            <a:r>
              <a:rPr dirty="0" err="1"/>
              <a:t>Imintem</a:t>
            </a:r>
            <a:r>
              <a:rPr dirty="0"/>
              <a:t> </a:t>
            </a:r>
            <a:r>
              <a:rPr dirty="0" err="1"/>
              <a:t>quas</a:t>
            </a:r>
            <a:r>
              <a:rPr dirty="0"/>
              <a:t> </a:t>
            </a:r>
            <a:r>
              <a:rPr dirty="0" err="1"/>
              <a:t>porro</a:t>
            </a:r>
            <a:r>
              <a:rPr dirty="0"/>
              <a:t> </a:t>
            </a:r>
            <a:r>
              <a:rPr dirty="0" err="1"/>
              <a:t>debitis</a:t>
            </a:r>
            <a:r>
              <a:rPr dirty="0"/>
              <a:t> </a:t>
            </a:r>
            <a:r>
              <a:rPr dirty="0" err="1"/>
              <a:t>itius</a:t>
            </a:r>
            <a:r>
              <a:rPr dirty="0"/>
              <a:t>, nus id </a:t>
            </a:r>
            <a:r>
              <a:rPr dirty="0" err="1"/>
              <a:t>quat</a:t>
            </a:r>
            <a:r>
              <a:rPr dirty="0"/>
              <a:t> animus </a:t>
            </a:r>
            <a:r>
              <a:rPr dirty="0" err="1"/>
              <a:t>auda</a:t>
            </a:r>
            <a:r>
              <a:rPr dirty="0"/>
              <a:t> </a:t>
            </a:r>
            <a:r>
              <a:rPr dirty="0" err="1"/>
              <a:t>platust</a:t>
            </a:r>
            <a:r>
              <a:rPr dirty="0"/>
              <a:t> et </a:t>
            </a:r>
            <a:r>
              <a:rPr dirty="0" err="1"/>
              <a:t>imin</a:t>
            </a:r>
            <a:r>
              <a:rPr dirty="0"/>
              <a:t> </a:t>
            </a:r>
            <a:r>
              <a:rPr dirty="0" err="1"/>
              <a:t>perovitasped</a:t>
            </a:r>
            <a:r>
              <a:rPr dirty="0"/>
              <a:t> </a:t>
            </a:r>
            <a:r>
              <a:rPr dirty="0" err="1"/>
              <a:t>es</a:t>
            </a:r>
            <a:r>
              <a:rPr dirty="0"/>
              <a:t> </a:t>
            </a:r>
            <a:r>
              <a:rPr dirty="0" err="1"/>
              <a:t>ipsus</a:t>
            </a:r>
            <a:r>
              <a:rPr dirty="0"/>
              <a:t> </a:t>
            </a:r>
            <a:r>
              <a:rPr dirty="0" err="1"/>
              <a:t>mo</a:t>
            </a:r>
            <a:r>
              <a:rPr dirty="0"/>
              <a:t> </a:t>
            </a:r>
            <a:r>
              <a:rPr dirty="0" err="1"/>
              <a:t>maios</a:t>
            </a:r>
            <a:r>
              <a:rPr dirty="0"/>
              <a:t> </a:t>
            </a:r>
            <a:r>
              <a:rPr dirty="0" err="1"/>
              <a:t>eume</a:t>
            </a:r>
            <a:r>
              <a:rPr dirty="0"/>
              <a:t> di </a:t>
            </a:r>
            <a:r>
              <a:rPr dirty="0" err="1"/>
              <a:t>ut</a:t>
            </a:r>
            <a:r>
              <a:rPr dirty="0"/>
              <a:t> a </a:t>
            </a:r>
            <a:r>
              <a:rPr dirty="0" err="1"/>
              <a:t>dolupit</a:t>
            </a:r>
            <a:r>
              <a:rPr dirty="0"/>
              <a:t>, </a:t>
            </a:r>
            <a:r>
              <a:rPr dirty="0" err="1"/>
              <a:t>sequam</a:t>
            </a:r>
            <a:r>
              <a:rPr dirty="0"/>
              <a:t>, </a:t>
            </a:r>
            <a:r>
              <a:rPr dirty="0" err="1"/>
              <a:t>serio</a:t>
            </a:r>
            <a:r>
              <a:rPr dirty="0"/>
              <a:t> </a:t>
            </a:r>
            <a:r>
              <a:rPr dirty="0" err="1"/>
              <a:t>bea</a:t>
            </a:r>
            <a:r>
              <a:rPr dirty="0"/>
              <a:t> natis </a:t>
            </a:r>
            <a:r>
              <a:rPr dirty="0" err="1"/>
              <a:t>dolupta</a:t>
            </a:r>
            <a:r>
              <a:rPr dirty="0"/>
              <a:t> </a:t>
            </a:r>
            <a:r>
              <a:rPr dirty="0" err="1"/>
              <a:t>simperiae</a:t>
            </a:r>
            <a:r>
              <a:rPr dirty="0"/>
              <a:t> </a:t>
            </a:r>
            <a:r>
              <a:rPr dirty="0" err="1"/>
              <a:t>nate</a:t>
            </a:r>
            <a:r>
              <a:rPr dirty="0"/>
              <a:t> </a:t>
            </a:r>
            <a:r>
              <a:rPr dirty="0" err="1"/>
              <a:t>molorum</a:t>
            </a:r>
            <a:r>
              <a:rPr dirty="0"/>
              <a:t> </a:t>
            </a:r>
            <a:r>
              <a:rPr dirty="0" err="1"/>
              <a:t>eati</a:t>
            </a:r>
            <a:r>
              <a:rPr dirty="0"/>
              <a:t> </a:t>
            </a:r>
            <a:r>
              <a:rPr dirty="0" err="1"/>
              <a:t>ulparis</a:t>
            </a:r>
            <a:r>
              <a:rPr dirty="0"/>
              <a:t> </a:t>
            </a:r>
            <a:r>
              <a:rPr dirty="0" err="1"/>
              <a:t>magnieniam</a:t>
            </a:r>
            <a:r>
              <a:rPr dirty="0"/>
              <a:t>, to </a:t>
            </a:r>
            <a:r>
              <a:rPr dirty="0" err="1"/>
              <a:t>intotatur</a:t>
            </a:r>
            <a:r>
              <a:rPr dirty="0"/>
              <a:t>?</a:t>
            </a:r>
          </a:p>
          <a:p>
            <a:pPr algn="just">
              <a:defRPr sz="2400">
                <a:latin typeface="Arial"/>
                <a:ea typeface="Arial"/>
                <a:cs typeface="Arial"/>
                <a:sym typeface="Arial"/>
              </a:defRPr>
            </a:pPr>
            <a:r>
              <a:rPr dirty="0" err="1"/>
              <a:t>Sunto</a:t>
            </a:r>
            <a:r>
              <a:rPr dirty="0"/>
              <a:t> into </a:t>
            </a:r>
            <a:r>
              <a:rPr dirty="0" err="1"/>
              <a:t>temperi</a:t>
            </a:r>
            <a:r>
              <a:rPr dirty="0"/>
              <a:t> </a:t>
            </a:r>
            <a:r>
              <a:rPr dirty="0" err="1"/>
              <a:t>aturerum</a:t>
            </a:r>
            <a:r>
              <a:rPr dirty="0"/>
              <a:t> et </a:t>
            </a:r>
            <a:r>
              <a:rPr dirty="0" err="1"/>
              <a:t>identio</a:t>
            </a:r>
            <a:r>
              <a:rPr dirty="0"/>
              <a:t> </a:t>
            </a:r>
            <a:r>
              <a:rPr dirty="0" err="1"/>
              <a:t>nsectatem</a:t>
            </a:r>
            <a:r>
              <a:rPr dirty="0"/>
              <a:t> quo </a:t>
            </a:r>
            <a:r>
              <a:rPr dirty="0" err="1"/>
              <a:t>dolorum</a:t>
            </a:r>
            <a:r>
              <a:rPr dirty="0"/>
              <a:t> </a:t>
            </a:r>
            <a:r>
              <a:rPr dirty="0" err="1"/>
              <a:t>fuga</a:t>
            </a:r>
            <a:r>
              <a:rPr dirty="0"/>
              <a:t>. </a:t>
            </a:r>
            <a:r>
              <a:rPr dirty="0" err="1"/>
              <a:t>Itiatur</a:t>
            </a:r>
            <a:r>
              <a:rPr dirty="0"/>
              <a:t>, </a:t>
            </a:r>
            <a:r>
              <a:rPr dirty="0" err="1"/>
              <a:t>quam</a:t>
            </a:r>
            <a:r>
              <a:rPr dirty="0"/>
              <a:t> </a:t>
            </a:r>
            <a:r>
              <a:rPr dirty="0" err="1"/>
              <a:t>vendus</a:t>
            </a:r>
            <a:r>
              <a:rPr dirty="0"/>
              <a:t> </a:t>
            </a:r>
            <a:r>
              <a:rPr dirty="0" err="1"/>
              <a:t>quodis</a:t>
            </a:r>
            <a:r>
              <a:rPr dirty="0"/>
              <a:t> </a:t>
            </a:r>
            <a:r>
              <a:rPr dirty="0" err="1"/>
              <a:t>reria</a:t>
            </a:r>
            <a:r>
              <a:rPr dirty="0"/>
              <a:t> </a:t>
            </a:r>
            <a:r>
              <a:rPr dirty="0" err="1"/>
              <a:t>volupienis</a:t>
            </a:r>
            <a:r>
              <a:rPr dirty="0"/>
              <a:t> con </a:t>
            </a:r>
            <a:r>
              <a:rPr dirty="0" err="1"/>
              <a:t>posto</a:t>
            </a:r>
            <a:r>
              <a:rPr dirty="0"/>
              <a:t> dolor </a:t>
            </a:r>
            <a:r>
              <a:rPr dirty="0" err="1"/>
              <a:t>sam</a:t>
            </a:r>
            <a:r>
              <a:rPr dirty="0"/>
              <a:t> debit </a:t>
            </a:r>
            <a:r>
              <a:rPr dirty="0" err="1"/>
              <a:t>experumet</a:t>
            </a:r>
            <a:r>
              <a:rPr dirty="0"/>
              <a:t> </a:t>
            </a:r>
            <a:r>
              <a:rPr dirty="0" err="1"/>
              <a:t>odit</a:t>
            </a:r>
            <a:r>
              <a:rPr dirty="0"/>
              <a:t> </a:t>
            </a:r>
            <a:r>
              <a:rPr dirty="0" err="1"/>
              <a:t>ut</a:t>
            </a:r>
            <a:r>
              <a:rPr dirty="0"/>
              <a:t> id </a:t>
            </a:r>
            <a:r>
              <a:rPr dirty="0" err="1"/>
              <a:t>molorrum</a:t>
            </a:r>
            <a:r>
              <a:rPr dirty="0"/>
              <a:t> que </a:t>
            </a:r>
            <a:r>
              <a:rPr dirty="0" err="1"/>
              <a:t>quam</a:t>
            </a:r>
            <a:r>
              <a:rPr dirty="0"/>
              <a:t> </a:t>
            </a:r>
            <a:r>
              <a:rPr dirty="0" err="1"/>
              <a:t>fuga</a:t>
            </a:r>
            <a:r>
              <a:rPr dirty="0"/>
              <a:t>. Et </a:t>
            </a:r>
            <a:r>
              <a:rPr dirty="0" err="1"/>
              <a:t>volorioraes</a:t>
            </a:r>
            <a:r>
              <a:rPr dirty="0"/>
              <a:t> alit, que </a:t>
            </a:r>
            <a:r>
              <a:rPr dirty="0" err="1"/>
              <a:t>plitati</a:t>
            </a:r>
            <a:r>
              <a:rPr dirty="0"/>
              <a:t> </a:t>
            </a:r>
            <a:r>
              <a:rPr dirty="0" err="1"/>
              <a:t>onemporro</a:t>
            </a:r>
            <a:r>
              <a:rPr dirty="0"/>
              <a:t> </a:t>
            </a:r>
            <a:r>
              <a:rPr dirty="0" err="1"/>
              <a:t>entorio</a:t>
            </a:r>
            <a:r>
              <a:rPr dirty="0"/>
              <a:t> </a:t>
            </a:r>
            <a:r>
              <a:rPr dirty="0" err="1"/>
              <a:t>rumendi</a:t>
            </a:r>
            <a:r>
              <a:rPr dirty="0"/>
              <a:t> </a:t>
            </a:r>
            <a:r>
              <a:rPr dirty="0" err="1"/>
              <a:t>simenimus</a:t>
            </a:r>
            <a:r>
              <a:rPr dirty="0"/>
              <a:t> </a:t>
            </a:r>
            <a:r>
              <a:rPr dirty="0" err="1"/>
              <a:t>mossimus</a:t>
            </a:r>
            <a:r>
              <a:rPr dirty="0"/>
              <a:t> re </a:t>
            </a:r>
            <a:r>
              <a:rPr dirty="0" err="1"/>
              <a:t>officit</a:t>
            </a:r>
            <a:r>
              <a:rPr dirty="0"/>
              <a:t> </a:t>
            </a:r>
            <a:r>
              <a:rPr dirty="0" err="1"/>
              <a:t>mo</a:t>
            </a:r>
            <a:r>
              <a:rPr dirty="0"/>
              <a:t> </a:t>
            </a:r>
            <a:r>
              <a:rPr dirty="0" err="1"/>
              <a:t>officae</a:t>
            </a:r>
            <a:r>
              <a:rPr dirty="0"/>
              <a:t> </a:t>
            </a:r>
            <a:r>
              <a:rPr dirty="0" err="1"/>
              <a:t>etur</a:t>
            </a:r>
            <a:r>
              <a:rPr dirty="0"/>
              <a:t>, </a:t>
            </a:r>
            <a:r>
              <a:rPr dirty="0" err="1"/>
              <a:t>volorem</a:t>
            </a:r>
            <a:r>
              <a:rPr dirty="0"/>
              <a:t> et </a:t>
            </a:r>
            <a:r>
              <a:rPr dirty="0" err="1"/>
              <a:t>optae</a:t>
            </a:r>
            <a:r>
              <a:rPr dirty="0"/>
              <a:t>. Ut </a:t>
            </a:r>
            <a:r>
              <a:rPr dirty="0" err="1"/>
              <a:t>ipsam</a:t>
            </a:r>
            <a:r>
              <a:rPr dirty="0"/>
              <a:t> </a:t>
            </a:r>
            <a:r>
              <a:rPr dirty="0" err="1"/>
              <a:t>esto</a:t>
            </a:r>
            <a:r>
              <a:rPr dirty="0"/>
              <a:t> </a:t>
            </a:r>
            <a:r>
              <a:rPr dirty="0" err="1"/>
              <a:t>temquas</a:t>
            </a:r>
            <a:r>
              <a:rPr dirty="0"/>
              <a:t> </a:t>
            </a:r>
            <a:r>
              <a:rPr dirty="0" err="1"/>
              <a:t>dolores</a:t>
            </a:r>
            <a:r>
              <a:rPr dirty="0"/>
              <a:t> </a:t>
            </a:r>
            <a:r>
              <a:rPr dirty="0" err="1"/>
              <a:t>sitiandi</a:t>
            </a:r>
            <a:r>
              <a:rPr dirty="0"/>
              <a:t> arum </a:t>
            </a:r>
            <a:r>
              <a:rPr dirty="0" err="1"/>
              <a:t>ipicien</a:t>
            </a:r>
            <a:r>
              <a:rPr dirty="0"/>
              <a:t> </a:t>
            </a:r>
            <a:r>
              <a:rPr dirty="0" err="1"/>
              <a:t>debisimus</a:t>
            </a:r>
            <a:r>
              <a:rPr dirty="0"/>
              <a:t> </a:t>
            </a:r>
            <a:r>
              <a:rPr dirty="0" err="1"/>
              <a:t>doluptatius</a:t>
            </a:r>
            <a:r>
              <a:rPr dirty="0"/>
              <a:t>.</a:t>
            </a:r>
          </a:p>
          <a:p>
            <a:pPr algn="just">
              <a:defRPr sz="2400">
                <a:latin typeface="Arial"/>
                <a:ea typeface="Arial"/>
                <a:cs typeface="Arial"/>
                <a:sym typeface="Arial"/>
              </a:defRPr>
            </a:pPr>
            <a:r>
              <a:rPr dirty="0"/>
              <a:t>As </a:t>
            </a:r>
            <a:r>
              <a:rPr dirty="0" err="1"/>
              <a:t>verepe</a:t>
            </a:r>
            <a:r>
              <a:rPr dirty="0"/>
              <a:t> </a:t>
            </a:r>
            <a:r>
              <a:rPr dirty="0" err="1"/>
              <a:t>sectis</a:t>
            </a:r>
            <a:r>
              <a:rPr dirty="0"/>
              <a:t> </a:t>
            </a:r>
            <a:r>
              <a:rPr dirty="0" err="1"/>
              <a:t>enda</a:t>
            </a:r>
            <a:r>
              <a:rPr dirty="0"/>
              <a:t> di </a:t>
            </a:r>
            <a:r>
              <a:rPr dirty="0" err="1"/>
              <a:t>incto</a:t>
            </a:r>
            <a:r>
              <a:rPr dirty="0"/>
              <a:t> </a:t>
            </a:r>
            <a:r>
              <a:rPr dirty="0" err="1"/>
              <a:t>etusda</a:t>
            </a:r>
            <a:r>
              <a:rPr dirty="0"/>
              <a:t> </a:t>
            </a:r>
            <a:r>
              <a:rPr dirty="0" err="1"/>
              <a:t>delectet</a:t>
            </a:r>
            <a:r>
              <a:rPr dirty="0"/>
              <a:t> </a:t>
            </a:r>
            <a:r>
              <a:rPr dirty="0" err="1"/>
              <a:t>eaque</a:t>
            </a:r>
            <a:r>
              <a:rPr dirty="0"/>
              <a:t> </a:t>
            </a:r>
            <a:r>
              <a:rPr dirty="0" err="1"/>
              <a:t>simusda</a:t>
            </a:r>
            <a:r>
              <a:rPr dirty="0"/>
              <a:t> </a:t>
            </a:r>
            <a:r>
              <a:rPr dirty="0" err="1"/>
              <a:t>ndanimus</a:t>
            </a:r>
            <a:r>
              <a:rPr dirty="0"/>
              <a:t>, sin </a:t>
            </a:r>
            <a:r>
              <a:rPr dirty="0" err="1"/>
              <a:t>cori</a:t>
            </a:r>
            <a:r>
              <a:rPr dirty="0"/>
              <a:t> rem id </a:t>
            </a:r>
            <a:r>
              <a:rPr dirty="0" err="1"/>
              <a:t>maximillut</a:t>
            </a:r>
            <a:r>
              <a:rPr dirty="0"/>
              <a:t> </a:t>
            </a:r>
            <a:r>
              <a:rPr dirty="0" err="1"/>
              <a:t>hari</a:t>
            </a:r>
            <a:r>
              <a:rPr dirty="0"/>
              <a:t> con </a:t>
            </a:r>
            <a:r>
              <a:rPr dirty="0" err="1"/>
              <a:t>ea</a:t>
            </a:r>
            <a:r>
              <a:rPr dirty="0"/>
              <a:t> </a:t>
            </a:r>
            <a:r>
              <a:rPr dirty="0" err="1"/>
              <a:t>quiam</a:t>
            </a:r>
            <a:r>
              <a:rPr dirty="0"/>
              <a:t> </a:t>
            </a:r>
            <a:r>
              <a:rPr dirty="0" err="1"/>
              <a:t>quam</a:t>
            </a:r>
            <a:r>
              <a:rPr dirty="0"/>
              <a:t> et </a:t>
            </a:r>
            <a:r>
              <a:rPr dirty="0" err="1"/>
              <a:t>enduci</a:t>
            </a:r>
            <a:r>
              <a:rPr dirty="0"/>
              <a:t> </a:t>
            </a:r>
            <a:r>
              <a:rPr dirty="0" err="1"/>
              <a:t>idunt</a:t>
            </a:r>
            <a:r>
              <a:rPr dirty="0"/>
              <a:t>, </a:t>
            </a:r>
            <a:r>
              <a:rPr dirty="0" err="1"/>
              <a:t>corecta</a:t>
            </a:r>
            <a:r>
              <a:rPr dirty="0"/>
              <a:t> </a:t>
            </a:r>
            <a:r>
              <a:rPr dirty="0" err="1"/>
              <a:t>alicimp</a:t>
            </a:r>
            <a:r>
              <a:rPr dirty="0"/>
              <a:t> </a:t>
            </a:r>
            <a:r>
              <a:rPr dirty="0" err="1"/>
              <a:t>oriaeperum</a:t>
            </a:r>
            <a:r>
              <a:rPr dirty="0"/>
              <a:t> et</a:t>
            </a:r>
          </a:p>
        </p:txBody>
      </p:sp>
      <p:grpSp>
        <p:nvGrpSpPr>
          <p:cNvPr id="570" name="Rectangle 43"/>
          <p:cNvGrpSpPr/>
          <p:nvPr/>
        </p:nvGrpSpPr>
        <p:grpSpPr>
          <a:xfrm>
            <a:off x="593118" y="19860523"/>
            <a:ext cx="5441846" cy="3739158"/>
            <a:chOff x="0" y="0"/>
            <a:chExt cx="5441844" cy="3739157"/>
          </a:xfrm>
        </p:grpSpPr>
        <p:sp>
          <p:nvSpPr>
            <p:cNvPr id="568" name="Rectangle"/>
            <p:cNvSpPr/>
            <p:nvPr/>
          </p:nvSpPr>
          <p:spPr>
            <a:xfrm>
              <a:off x="-1" y="0"/>
              <a:ext cx="5441847" cy="3739158"/>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569" name="figures"/>
            <p:cNvSpPr txBox="1"/>
            <p:nvPr/>
          </p:nvSpPr>
          <p:spPr>
            <a:xfrm>
              <a:off x="-1" y="1464818"/>
              <a:ext cx="5441847" cy="809521"/>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grpSp>
        <p:nvGrpSpPr>
          <p:cNvPr id="573" name="Rectangle 44"/>
          <p:cNvGrpSpPr/>
          <p:nvPr/>
        </p:nvGrpSpPr>
        <p:grpSpPr>
          <a:xfrm>
            <a:off x="6514558" y="6336081"/>
            <a:ext cx="8383612" cy="4222158"/>
            <a:chOff x="0" y="0"/>
            <a:chExt cx="8383611" cy="4222157"/>
          </a:xfrm>
        </p:grpSpPr>
        <p:sp>
          <p:nvSpPr>
            <p:cNvPr id="571" name="Rectangle"/>
            <p:cNvSpPr/>
            <p:nvPr/>
          </p:nvSpPr>
          <p:spPr>
            <a:xfrm>
              <a:off x="0" y="-1"/>
              <a:ext cx="8383613" cy="4222159"/>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572" name="figures"/>
            <p:cNvSpPr txBox="1"/>
            <p:nvPr/>
          </p:nvSpPr>
          <p:spPr>
            <a:xfrm>
              <a:off x="0" y="1706318"/>
              <a:ext cx="8383613" cy="809521"/>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grpSp>
        <p:nvGrpSpPr>
          <p:cNvPr id="576" name="Rectangle 45"/>
          <p:cNvGrpSpPr/>
          <p:nvPr/>
        </p:nvGrpSpPr>
        <p:grpSpPr>
          <a:xfrm>
            <a:off x="15370802" y="6393386"/>
            <a:ext cx="5441847" cy="5984771"/>
            <a:chOff x="0" y="0"/>
            <a:chExt cx="5441845" cy="5984770"/>
          </a:xfrm>
        </p:grpSpPr>
        <p:sp>
          <p:nvSpPr>
            <p:cNvPr id="574" name="Rectangle"/>
            <p:cNvSpPr/>
            <p:nvPr/>
          </p:nvSpPr>
          <p:spPr>
            <a:xfrm>
              <a:off x="-1" y="0"/>
              <a:ext cx="5441846" cy="5984771"/>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575" name="figures"/>
            <p:cNvSpPr txBox="1"/>
            <p:nvPr/>
          </p:nvSpPr>
          <p:spPr>
            <a:xfrm>
              <a:off x="-1" y="2298237"/>
              <a:ext cx="5441846" cy="1388296"/>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noAutofit/>
            </a:bodyPr>
            <a:lstStyle>
              <a:lvl1pPr algn="ctr">
                <a:defRPr sz="5400">
                  <a:solidFill>
                    <a:srgbClr val="FFFFFF"/>
                  </a:solidFill>
                  <a:latin typeface="Arial"/>
                  <a:ea typeface="Arial"/>
                  <a:cs typeface="Arial"/>
                  <a:sym typeface="Arial"/>
                </a:defRPr>
              </a:lvl1pPr>
            </a:lstStyle>
            <a:p>
              <a:r>
                <a:t>figures</a:t>
              </a:r>
            </a:p>
          </p:txBody>
        </p:sp>
      </p:grpSp>
      <p:grpSp>
        <p:nvGrpSpPr>
          <p:cNvPr id="579" name="Rectangle 46"/>
          <p:cNvGrpSpPr/>
          <p:nvPr/>
        </p:nvGrpSpPr>
        <p:grpSpPr>
          <a:xfrm>
            <a:off x="12298482" y="10744983"/>
            <a:ext cx="2606649" cy="1650218"/>
            <a:chOff x="0" y="0"/>
            <a:chExt cx="2606648" cy="1650216"/>
          </a:xfrm>
        </p:grpSpPr>
        <p:sp>
          <p:nvSpPr>
            <p:cNvPr id="577" name="Rectangle"/>
            <p:cNvSpPr/>
            <p:nvPr/>
          </p:nvSpPr>
          <p:spPr>
            <a:xfrm>
              <a:off x="-1" y="-1"/>
              <a:ext cx="2606650" cy="1650218"/>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578" name="figures"/>
            <p:cNvSpPr txBox="1"/>
            <p:nvPr/>
          </p:nvSpPr>
          <p:spPr>
            <a:xfrm>
              <a:off x="-1" y="420348"/>
              <a:ext cx="2606650" cy="809521"/>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grpSp>
        <p:nvGrpSpPr>
          <p:cNvPr id="582" name="Rectangle 47"/>
          <p:cNvGrpSpPr/>
          <p:nvPr/>
        </p:nvGrpSpPr>
        <p:grpSpPr>
          <a:xfrm>
            <a:off x="9410000" y="10744983"/>
            <a:ext cx="2606649" cy="1650218"/>
            <a:chOff x="0" y="0"/>
            <a:chExt cx="2606648" cy="1650216"/>
          </a:xfrm>
        </p:grpSpPr>
        <p:sp>
          <p:nvSpPr>
            <p:cNvPr id="580" name="Rectangle"/>
            <p:cNvSpPr/>
            <p:nvPr/>
          </p:nvSpPr>
          <p:spPr>
            <a:xfrm>
              <a:off x="-1" y="-1"/>
              <a:ext cx="2606650" cy="1650218"/>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581" name="figures"/>
            <p:cNvSpPr txBox="1"/>
            <p:nvPr/>
          </p:nvSpPr>
          <p:spPr>
            <a:xfrm>
              <a:off x="-1" y="420348"/>
              <a:ext cx="2606650" cy="809521"/>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sp>
        <p:nvSpPr>
          <p:cNvPr id="583" name="TextBox 40"/>
          <p:cNvSpPr txBox="1"/>
          <p:nvPr/>
        </p:nvSpPr>
        <p:spPr>
          <a:xfrm>
            <a:off x="6528479" y="24521484"/>
            <a:ext cx="8383614" cy="2260980"/>
          </a:xfrm>
          <a:prstGeom prst="rect">
            <a:avLst/>
          </a:prstGeom>
          <a:solidFill>
            <a:srgbClr val="FFFFFF">
              <a:alpha val="79848"/>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p>
            <a:pPr algn="just">
              <a:defRPr sz="2400">
                <a:latin typeface="Arial"/>
                <a:ea typeface="Arial"/>
                <a:cs typeface="Arial"/>
                <a:sym typeface="Arial"/>
              </a:defRPr>
            </a:pPr>
            <a:r>
              <a:t>Imintem quas porro debitis itius, nus id quat animus auda platust et imin perovitasped es ipsus mo maios eume di ut a dolupit, sequam, serio bea natis dolupta simperiae nate molorum eati ulparis magnieniam, to intotatur?</a:t>
            </a:r>
          </a:p>
          <a:p>
            <a:pPr algn="just">
              <a:defRPr sz="2400">
                <a:latin typeface="Arial"/>
                <a:ea typeface="Arial"/>
                <a:cs typeface="Arial"/>
                <a:sym typeface="Arial"/>
              </a:defRPr>
            </a:pPr>
            <a:r>
              <a:t>Sunto into temperi aturerum et identio nsectatem quo dolorum fuga. Itiatur, quam vendus quodis reria volupienis </a:t>
            </a:r>
          </a:p>
        </p:txBody>
      </p:sp>
      <p:sp>
        <p:nvSpPr>
          <p:cNvPr id="584" name="TextBox 27"/>
          <p:cNvSpPr txBox="1"/>
          <p:nvPr/>
        </p:nvSpPr>
        <p:spPr>
          <a:xfrm>
            <a:off x="602512" y="345097"/>
            <a:ext cx="20647128" cy="35918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lvl1pPr>
              <a:defRPr sz="8200" b="1">
                <a:latin typeface="Arial"/>
                <a:ea typeface="Arial"/>
                <a:cs typeface="Arial"/>
                <a:sym typeface="Arial"/>
              </a:defRPr>
            </a:lvl1pPr>
          </a:lstStyle>
          <a:p>
            <a:r>
              <a:t>Project Title should go here, you can take up a few line so can add a subtitle as well to make up the space.</a:t>
            </a:r>
          </a:p>
        </p:txBody>
      </p:sp>
      <p:sp>
        <p:nvSpPr>
          <p:cNvPr id="585" name="TextBox 28"/>
          <p:cNvSpPr txBox="1"/>
          <p:nvPr/>
        </p:nvSpPr>
        <p:spPr>
          <a:xfrm>
            <a:off x="600078" y="4196775"/>
            <a:ext cx="13094051" cy="109640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p>
            <a:pPr>
              <a:defRPr sz="3600">
                <a:latin typeface="Arial"/>
                <a:ea typeface="Arial"/>
                <a:cs typeface="Arial"/>
                <a:sym typeface="Arial"/>
              </a:defRPr>
            </a:pPr>
            <a:r>
              <a:t>Student Name &amp; Supervisor Name</a:t>
            </a:r>
            <a:br>
              <a:rPr baseline="29777"/>
            </a:br>
            <a:endParaRPr baseline="29777"/>
          </a:p>
        </p:txBody>
      </p:sp>
      <p:pic>
        <p:nvPicPr>
          <p:cNvPr id="56" name="Image" descr="Image">
            <a:extLst>
              <a:ext uri="{FF2B5EF4-FFF2-40B4-BE49-F238E27FC236}">
                <a16:creationId xmlns:a16="http://schemas.microsoft.com/office/drawing/2014/main" id="{E7AFF89F-BEB7-1844-8011-EDC72B5A5888}"/>
              </a:ext>
            </a:extLst>
          </p:cNvPr>
          <p:cNvPicPr>
            <a:picLocks noChangeAspect="1"/>
          </p:cNvPicPr>
          <p:nvPr/>
        </p:nvPicPr>
        <p:blipFill>
          <a:blip r:embed="rId2">
            <a:extLst/>
          </a:blip>
          <a:stretch>
            <a:fillRect/>
          </a:stretch>
        </p:blipFill>
        <p:spPr>
          <a:xfrm>
            <a:off x="573190" y="26919874"/>
            <a:ext cx="10635577" cy="3319097"/>
          </a:xfrm>
          <a:prstGeom prst="rect">
            <a:avLst/>
          </a:prstGeom>
          <a:ln w="12700">
            <a:miter lim="400000"/>
          </a:ln>
        </p:spPr>
      </p:pic>
      <p:sp>
        <p:nvSpPr>
          <p:cNvPr id="57" name="Course Title">
            <a:extLst>
              <a:ext uri="{FF2B5EF4-FFF2-40B4-BE49-F238E27FC236}">
                <a16:creationId xmlns:a16="http://schemas.microsoft.com/office/drawing/2014/main" id="{CBEC34D5-7413-644A-BFE2-ADA4349A46DC}"/>
              </a:ext>
            </a:extLst>
          </p:cNvPr>
          <p:cNvSpPr txBox="1"/>
          <p:nvPr/>
        </p:nvSpPr>
        <p:spPr>
          <a:xfrm>
            <a:off x="12397488" y="28125616"/>
            <a:ext cx="4553577" cy="102245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277" tIns="22277" rIns="22277" bIns="22277">
            <a:spAutoFit/>
          </a:bodyPr>
          <a:lstStyle/>
          <a:p>
            <a:r>
              <a:rPr dirty="0"/>
              <a:t>Course Title</a:t>
            </a:r>
          </a:p>
        </p:txBody>
      </p:sp>
    </p:spTree>
  </p:cSld>
  <p:clrMapOvr>
    <a:masterClrMapping/>
  </p:clrMapOvr>
  <p:transition spd="med"/>
</p:sld>
</file>

<file path=ppt/theme/theme1.xml><?xml version="1.0" encoding="utf-8"?>
<a:theme xmlns:a="http://schemas.openxmlformats.org/drawingml/2006/main" name="FOUR COLUMN - 1">
  <a:themeElements>
    <a:clrScheme name="FOUR COLUMN - 1">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FOUR COLUMN - 1">
      <a:majorFont>
        <a:latin typeface="Helvetica"/>
        <a:ea typeface="Helvetica"/>
        <a:cs typeface="Helvetica"/>
      </a:majorFont>
      <a:minorFont>
        <a:latin typeface="Calibri"/>
        <a:ea typeface="Calibri"/>
        <a:cs typeface="Calibri"/>
      </a:minorFont>
    </a:fontScheme>
    <a:fmtScheme name="FOUR COLUMN -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175" cap="flat">
          <a:solidFill>
            <a:schemeClr val="accent1"/>
          </a:solidFill>
          <a:prstDash val="solid"/>
          <a:miter lim="800000"/>
        </a:ln>
        <a:effectLst/>
        <a:sp3d/>
      </a:spPr>
      <a:bodyPr rot="0" spcFirstLastPara="1" vertOverflow="overflow" horzOverflow="overflow" vert="horz" wrap="square" lIns="22277" tIns="22277" rIns="22277" bIns="22277" numCol="1" spcCol="38100" rtlCol="0" anchor="ctr">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2277" tIns="22277" rIns="22277" bIns="22277" numCol="1" spcCol="38100" rtlCol="0" anchor="t">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OUR COLUMN - 1">
  <a:themeElements>
    <a:clrScheme name="FOUR COLUMN - 1">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FOUR COLUMN - 1">
      <a:majorFont>
        <a:latin typeface="Helvetica"/>
        <a:ea typeface="Helvetica"/>
        <a:cs typeface="Helvetica"/>
      </a:majorFont>
      <a:minorFont>
        <a:latin typeface="Calibri"/>
        <a:ea typeface="Calibri"/>
        <a:cs typeface="Calibri"/>
      </a:minorFont>
    </a:fontScheme>
    <a:fmtScheme name="FOUR COLUMN -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175" cap="flat">
          <a:solidFill>
            <a:schemeClr val="accent1"/>
          </a:solidFill>
          <a:prstDash val="solid"/>
          <a:miter lim="800000"/>
        </a:ln>
        <a:effectLst/>
        <a:sp3d/>
      </a:spPr>
      <a:bodyPr rot="0" spcFirstLastPara="1" vertOverflow="overflow" horzOverflow="overflow" vert="horz" wrap="square" lIns="22277" tIns="22277" rIns="22277" bIns="22277" numCol="1" spcCol="38100" rtlCol="0" anchor="ctr">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2277" tIns="22277" rIns="22277" bIns="22277" numCol="1" spcCol="38100" rtlCol="0" anchor="t">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112</TotalTime>
  <Words>2802</Words>
  <Application>Microsoft Macintosh PowerPoint</Application>
  <PresentationFormat>Custom</PresentationFormat>
  <Paragraphs>127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Helvetica</vt:lpstr>
      <vt:lpstr>FOUR COLUMN - 1</vt:lpstr>
      <vt:lpstr>The Poster Pick One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Poster</dc:title>
  <cp:lastModifiedBy>Microsoft Office User</cp:lastModifiedBy>
  <cp:revision>3</cp:revision>
  <dcterms:modified xsi:type="dcterms:W3CDTF">2019-03-18T11:30:43Z</dcterms:modified>
</cp:coreProperties>
</file>