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math.huji.ac.il/~zemkos/" TargetMode="External" /><Relationship Id="rId3" Type="http://schemas.openxmlformats.org/officeDocument/2006/relationships/hyperlink" Target="https://arxiv.org/abs/2010.04636" TargetMode="External" /><Relationship Id="rId4" Type="http://schemas.openxmlformats.org/officeDocument/2006/relationships/hyperlink" Target="https://arxiv.org/abs/2111.14497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Independent, but not identically distributed coin-flips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Terry Soo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Sketch proof: the disspiative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Anything is possible: the dissipative case</a:t>
                </a:r>
              </a:p>
              <a:p>
                <a:pPr lvl="0"/>
                <a:r>
                  <a:rPr/>
                  <a:t>Nonsingular Bernoulli shifts are either totally dissipative or conservative</a:t>
                </a:r>
              </a:p>
              <a:p>
                <a:pPr lvl="0"/>
                <a:r>
                  <a:rPr/>
                  <a:t>Hopf: There is a wandering set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⊂</m:t>
                    </m:r>
                    <m:r>
                      <m:t>Ω</m:t>
                    </m:r>
                  </m:oMath>
                </a14:m>
                <a:r>
                  <a:rPr/>
                  <a:t> such that the disjoint union of its translates is the whole space.</a:t>
                </a:r>
              </a:p>
              <a:p>
                <a:pPr lvl="0"/>
                <a:r>
                  <a:rPr/>
                  <a:t>Thus any two totally dissipative systems are isomorphic:</a:t>
                </a:r>
              </a:p>
              <a:p>
                <a:pPr lvl="1"/>
                <a:r>
                  <a:rPr/>
                  <a:t>Fix a Borel isomorphism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:</m:t>
                    </m:r>
                    <m:r>
                      <m:t>W</m:t>
                    </m:r>
                    <m:r>
                      <m:rPr>
                        <m:sty m:val="p"/>
                      </m:rPr>
                      <m:t>→</m:t>
                    </m:r>
                    <m:r>
                      <m:t>W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↔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w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  <m:r>
                      <m:rPr>
                        <m:sty m:val="p"/>
                      </m:rPr>
                      <m:t>↔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w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,</m:t>
                        </m:r>
                        <m:r>
                          <m:t>n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The direct product of a totally dissipative system with </a:t>
                </a:r>
                <a:r>
                  <a:rPr i="1"/>
                  <a:t>any</a:t>
                </a:r>
                <a:r>
                  <a:rPr/>
                  <a:t> nonsingular system is still totally dissipative.</a:t>
                </a:r>
              </a:p>
              <a:p>
                <a:pPr lvl="0"/>
                <a:r>
                  <a:rPr/>
                  <a:t>The projection map gives the required factor.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Sketch proof: low entropy finitary factors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works discussed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Joint work with </a:t>
            </a:r>
            <a:r>
              <a:rPr>
                <a:hlinkClick r:id="rId2"/>
              </a:rPr>
              <a:t>Zemer Kosloff</a:t>
            </a:r>
          </a:p>
          <a:p>
            <a:pPr lvl="0"/>
            <a:r>
              <a:rPr>
                <a:hlinkClick r:id="rId3"/>
              </a:rPr>
              <a:t>Some factors of nonsingular Bernoulli shifts</a:t>
            </a:r>
          </a:p>
          <a:p>
            <a:pPr lvl="0"/>
            <a:r>
              <a:rPr>
                <a:hlinkClick r:id="rId4"/>
              </a:rPr>
              <a:t>Sinai factors of nonsingular systems: Bernoulli shifts and Anosov flows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Sinai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Sinai’s factor theorem (1964)</a:t>
                </a:r>
              </a:p>
              <a:p>
                <a:pPr lvl="0"/>
                <a:r>
                  <a:rPr/>
                  <a:t>Given iid systems: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  <m:scr m:val="double-struck"/>
                              </m:rPr>
                              <m:t>Z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p</m:t>
                            </m:r>
                          </m:e>
                          <m:sup>
                            <m:r>
                              <m:rPr>
                                <m:sty m:val="p"/>
                                <m:scr m:val="double-struck"/>
                              </m:rPr>
                              <m:t>Z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q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B</m:t>
                            </m:r>
                          </m:e>
                          <m:sup>
                            <m:r>
                              <m:rPr>
                                <m:sty m:val="p"/>
                                <m:scr m:val="double-struck"/>
                              </m:rPr>
                              <m:t>Z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,</m:t>
                        </m:r>
                        <m:sSup>
                          <m:e>
                            <m:r>
                              <m:t>q</m:t>
                            </m:r>
                          </m:e>
                          <m:sup>
                            <m:r>
                              <m:rPr>
                                <m:sty m:val="p"/>
                                <m:scr m:val="double-struck"/>
                              </m:rPr>
                              <m:t>Z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,</m:t>
                        </m:r>
                        <m:r>
                          <m:t>T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With entropies: </a:t>
                </a:r>
                <a14:m>
                  <m:oMath xmlns:m="http://schemas.openxmlformats.org/officeDocument/2006/math"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q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h</m:t>
                        </m:r>
                      </m:e>
                      <m:sub>
                        <m:sSup>
                          <m:e>
                            <m:r>
                              <m:t>p</m:t>
                            </m:r>
                          </m:e>
                          <m:sup>
                            <m:r>
                              <m:rPr>
                                <m:sty m:val="p"/>
                                <m:scr m:val="double-struck"/>
                              </m:rPr>
                              <m:t>Z</m:t>
                            </m:r>
                          </m:sup>
                        </m:sSup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There exists </a:t>
                </a:r>
                <a14:m>
                  <m:oMath xmlns:m="http://schemas.openxmlformats.org/officeDocument/2006/math">
                    <m:r>
                      <m:t>ϕ</m:t>
                    </m:r>
                    <m:r>
                      <m:rPr>
                        <m:sty m:val="p"/>
                      </m:rPr>
                      <m:t>: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rPr>
                            <m:sty m:val="p"/>
                            <m:scr m:val="double-struck"/>
                          </m:rPr>
                          <m:t>Z</m:t>
                        </m:r>
                      </m:sup>
                    </m:sSup>
                    <m:r>
                      <m:rPr>
                        <m:sty m:val="p"/>
                      </m:rPr>
                      <m:t>→</m:t>
                    </m:r>
                    <m:sSup>
                      <m:e>
                        <m:r>
                          <m:t>B</m:t>
                        </m:r>
                      </m:e>
                      <m:sup>
                        <m:r>
                          <m:rPr>
                            <m:sty m:val="p"/>
                            <m:scr m:val="double-struck"/>
                          </m:rPr>
                          <m:t>Z</m:t>
                        </m:r>
                      </m:sup>
                    </m:sSup>
                  </m:oMath>
                </a14:m>
                <a:r>
                  <a:rPr/>
                  <a:t> with</a:t>
                </a:r>
              </a:p>
              <a:p>
                <a:pPr lvl="1"/>
                <a14:m>
                  <m:oMath xmlns:m="http://schemas.openxmlformats.org/officeDocument/2006/math">
                    <m:r>
                      <m:t>ϕ</m:t>
                    </m:r>
                    <m:r>
                      <m:rPr>
                        <m:sty m:val="p"/>
                      </m:rPr>
                      <m:t>∘</m:t>
                    </m:r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∘</m:t>
                    </m:r>
                    <m:r>
                      <m:t>ϕ</m:t>
                    </m:r>
                  </m:oMath>
                </a14:m>
                <a:r>
                  <a:rPr/>
                  <a:t> and</a:t>
                </a:r>
              </a:p>
              <a:p>
                <a:pPr lvl="1"/>
                <a14:m>
                  <m:oMath xmlns:m="http://schemas.openxmlformats.org/officeDocument/2006/math">
                    <m:sSup>
                      <m:e>
                        <m:r>
                          <m:t>p</m:t>
                        </m:r>
                      </m:e>
                      <m:sup>
                        <m:r>
                          <m:rPr>
                            <m:sty m:val="p"/>
                            <m:scr m:val="double-struck"/>
                          </m:rPr>
                          <m:t>Z</m:t>
                        </m:r>
                      </m:sup>
                    </m:sSup>
                    <m:r>
                      <m:rPr>
                        <m:sty m:val="p"/>
                      </m:rPr>
                      <m:t>∘</m:t>
                    </m:r>
                    <m:sSup>
                      <m:e>
                        <m:r>
                          <m:t>ϕ</m:t>
                        </m:r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m:t>#</m:t>
                        </m:r>
                      </m:sub>
                    </m:sSub>
                    <m:sSup>
                      <m:e>
                        <m:r>
                          <m:t>p</m:t>
                        </m:r>
                      </m:e>
                      <m:sup>
                        <m:r>
                          <m:rPr>
                            <m:sty m:val="p"/>
                            <m:scr m:val="double-struck"/>
                          </m:rPr>
                          <m:t>Z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q</m:t>
                        </m:r>
                      </m:e>
                      <m:sup>
                        <m:r>
                          <m:rPr>
                            <m:sty m:val="p"/>
                            <m:scr m:val="double-struck"/>
                          </m:rPr>
                          <m:t>Z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The symbolic system in the domain of </a:t>
                </a:r>
                <a14:m>
                  <m:oMath xmlns:m="http://schemas.openxmlformats.org/officeDocument/2006/math">
                    <m:r>
                      <m:t>ϕ</m:t>
                    </m:r>
                  </m:oMath>
                </a14:m>
                <a:r>
                  <a:rPr/>
                  <a:t> be replaced with any ergodic measure-preserving system.</a:t>
                </a:r>
              </a:p>
              <a:p>
                <a:pPr lvl="0"/>
                <a:r>
                  <a:rPr/>
                  <a:t>Isomorphisms: Ornstein (1970)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lin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r>
                              <m:t>3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m:t>,</m:t>
                        </m:r>
                        <m:f>
                          <m:fPr>
                            <m:type m:val="lin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r>
                              <m:t>3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m:t>,</m:t>
                        </m:r>
                        <m:f>
                          <m:fPr>
                            <m:type m:val="lin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lin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m:t>,</m:t>
                        </m:r>
                        <m:f>
                          <m:fPr>
                            <m:type m:val="lin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r>
                              <m:t>2</m:t>
                            </m:r>
                          </m:den>
                        </m:f>
                      </m:e>
                    </m:d>
                  </m:oMath>
                </a14:m>
              </a:p>
              <a:p>
                <a:pPr lvl="1"/>
                <a:r>
                  <a:rPr/>
                  <a:t>Kolomogorov (1959): Since </a:t>
                </a:r>
                <a14:m>
                  <m:oMath xmlns:m="http://schemas.openxmlformats.org/officeDocument/2006/math"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</m:e>
                    </m:d>
                    <m:r>
                      <m:rPr>
                        <m:sty m:val="p"/>
                      </m:rPr>
                      <m:t>&gt;</m:t>
                    </m:r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q</m:t>
                        </m:r>
                      </m:e>
                    </m:d>
                  </m:oMath>
                </a14:m>
                <a:r>
                  <a:rPr/>
                  <a:t>, the Bernoulli shift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</m:e>
                    </m:d>
                  </m:oMath>
                </a14:m>
                <a:r>
                  <a:rPr/>
                  <a:t> is </a:t>
                </a:r>
                <a:r>
                  <a:rPr i="1"/>
                  <a:t>not</a:t>
                </a:r>
                <a:r>
                  <a:rPr/>
                  <a:t> a factor of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q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1"/>
                <a:r>
                  <a:rPr/>
                  <a:t>Sinai’s theorem tells us that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q</m:t>
                        </m:r>
                      </m:e>
                    </m:d>
                  </m:oMath>
                </a14:m>
                <a:r>
                  <a:rPr/>
                  <a:t> is a factor of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lin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r>
                              <m:t>8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m:t>,</m:t>
                        </m:r>
                        <m:f>
                          <m:fPr>
                            <m:type m:val="lin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r>
                              <m:t>8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m:t>,</m:t>
                        </m:r>
                        <m:f>
                          <m:fPr>
                            <m:type m:val="lin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r>
                              <m:t>8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m:t>,</m:t>
                        </m:r>
                        <m:f>
                          <m:fPr>
                            <m:type m:val="lin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r>
                              <m:t>8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m:t>,</m:t>
                        </m:r>
                        <m:f>
                          <m:fPr>
                            <m:type m:val="lin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f>
                          <m:fPr>
                            <m:type m:val="lin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r>
                              <m:t>4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m:t>,</m:t>
                        </m:r>
                        <m:f>
                          <m:fPr>
                            <m:type m:val="lin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r>
                              <m:t>4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m:t>,</m:t>
                        </m:r>
                        <m:f>
                          <m:fPr>
                            <m:type m:val="lin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r>
                              <m:t>4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m:t>,</m:t>
                        </m:r>
                        <m:f>
                          <m:fPr>
                            <m:type m:val="lin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r>
                              <m:t>4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</m:t>
                        </m:r>
                      </m:e>
                    </m:d>
                  </m:oMath>
                </a14:m>
              </a:p>
              <a:p>
                <a:pPr lvl="1"/>
                <a:r>
                  <a:rPr/>
                  <a:t>Melshalkin (1959):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</m:e>
                    </m:d>
                  </m:oMath>
                </a14:m>
                <a:r>
                  <a:rPr/>
                  <a:t> isomorphic to </a:t>
                </a:r>
                <a14:m>
                  <m:oMath xmlns:m="http://schemas.openxmlformats.org/officeDocument/2006/math">
                    <m:r>
                      <m:t>B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q</m:t>
                        </m:r>
                      </m:e>
                    </m:d>
                  </m:oMath>
                </a14:m>
                <a:r>
                  <a:rPr/>
                  <a:t>;</a:t>
                </a:r>
              </a:p>
              <a:p>
                <a:pPr lvl="2"/>
                <a14:m>
                  <m:oMath xmlns:m="http://schemas.openxmlformats.org/officeDocument/2006/math">
                    <m:r>
                      <m:t>4</m:t>
                    </m:r>
                    <m:r>
                      <m:rPr>
                        <m:sty m:val="p"/>
                      </m:rPr>
                      <m:t>↦</m:t>
                    </m:r>
                    <m:r>
                      <m:rPr>
                        <m:sty m:val="p"/>
                      </m:rPr>
                      <m:t>{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↦</m:t>
                    </m:r>
                    <m:r>
                      <m:t>1</m:t>
                    </m:r>
                  </m:oMath>
                </a14:m>
                <a:r>
                  <a:rPr/>
                  <a:t>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↦</m:t>
                    </m:r>
                    <m:r>
                      <m:t>0</m:t>
                    </m:r>
                  </m:oMath>
                </a14:m>
              </a:p>
              <a:p>
                <a:pPr lvl="3"/>
                <a:r>
                  <a:rPr/>
                  <a:t>Equivariantly match </a:t>
                </a:r>
                <a14:m>
                  <m:oMath xmlns:m="http://schemas.openxmlformats.org/officeDocument/2006/math">
                    <m:r>
                      <m:t>4</m:t>
                    </m:r>
                  </m:oMath>
                </a14:m>
                <a:r>
                  <a:rPr/>
                  <a:t> with everything else: use the parity of the partner to determine mapping for </a:t>
                </a:r>
                <a14:m>
                  <m:oMath xmlns:m="http://schemas.openxmlformats.org/officeDocument/2006/math">
                    <m:r>
                      <m:t>4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Keane and Smorodinsky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Keane and Smorodinsky’s finitary factor (1977)</a:t>
                </a:r>
              </a:p>
              <a:p>
                <a:pPr lvl="0"/>
                <a:r>
                  <a:rPr/>
                  <a:t>The factor map </a:t>
                </a:r>
                <a14:m>
                  <m:oMath xmlns:m="http://schemas.openxmlformats.org/officeDocument/2006/math">
                    <m:r>
                      <m:t>ϕ</m:t>
                    </m:r>
                  </m:oMath>
                </a14:m>
                <a:r>
                  <a:rPr/>
                  <a:t> can be made to be continuous almost-everywhere</a:t>
                </a:r>
              </a:p>
              <a:p>
                <a:pPr lvl="1"/>
                <a:r>
                  <a:rPr/>
                  <a:t>For some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rPr>
                        <m:sty m:val="p"/>
                      </m:rPr>
                      <m:t>: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rPr>
                            <m:sty m:val="p"/>
                            <m:scr m:val="double-struck"/>
                          </m:rPr>
                          <m:t>Z</m:t>
                        </m:r>
                      </m:sup>
                    </m:sSup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double-struck"/>
                      </m:rPr>
                      <m:t>N</m:t>
                    </m:r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p>
                      <m:e>
                        <m:r>
                          <m:t>p</m:t>
                        </m:r>
                      </m:e>
                      <m:sup>
                        <m:r>
                          <m:rPr>
                            <m:sty m:val="p"/>
                            <m:scr m:val="double-struck"/>
                          </m:rPr>
                          <m:t>Z</m:t>
                        </m:r>
                      </m:sup>
                    </m:sSup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:</m:t>
                        </m:r>
                        <m:r>
                          <m:t>M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m:t>&lt;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r>
                      <m:t>ϕ</m:t>
                    </m:r>
                    <m:sSub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</m:e>
                        </m:d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ϕ</m:t>
                    </m:r>
                    <m:sSub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′</m:t>
                            </m:r>
                          </m:e>
                        </m:d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, if </a:t>
                </a:r>
                <a14:m>
                  <m:oMath xmlns:m="http://schemas.openxmlformats.org/officeDocument/2006/math">
                    <m:r>
                      <m:t>x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M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M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x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M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M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Nonsingular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Nonsingular Bernoulli systems</a:t>
                </a:r>
              </a:p>
              <a:p>
                <a:pPr lvl="0"/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μ</m:t>
                        </m:r>
                      </m:e>
                    </m:d>
                  </m:oMath>
                </a14:m>
                <a:r>
                  <a:rPr/>
                  <a:t> measured probability space</a:t>
                </a:r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:</m:t>
                    </m:r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t>Ω</m:t>
                    </m:r>
                  </m:oMath>
                </a14:m>
                <a:r>
                  <a:rPr/>
                  <a:t> with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m:t>#</m:t>
                        </m:r>
                      </m:sub>
                    </m:sSub>
                    <m:r>
                      <m:t>μ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μ</m:t>
                    </m:r>
                  </m:oMath>
                </a14:m>
              </a:p>
              <a:p>
                <a:pPr lvl="1"/>
                <a:r>
                  <a:rPr/>
                  <a:t>Rich behavior with regards to orbit equivalence and Dye’s theorem</a:t>
                </a:r>
              </a:p>
              <a:p>
                <a:pPr lvl="1"/>
                <a:r>
                  <a:rPr/>
                  <a:t>No equivalent entropy theory</a:t>
                </a:r>
              </a:p>
              <a:p>
                <a:pPr lvl="0"/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rPr>
                            <m:sty m:val="p"/>
                            <m:scr m:val="double-struck"/>
                          </m:rPr>
                          <m:t>Z</m:t>
                        </m:r>
                      </m:sup>
                    </m:sSup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rPr>
                            <m:sty m:val="p"/>
                          </m:rPr>
                          <m:t>⨂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∈</m:t>
                        </m:r>
                        <m:r>
                          <m:rPr>
                            <m:sty m:val="p"/>
                            <m:scr m:val="double-struck"/>
                          </m:rPr>
                          <m:t>Z</m:t>
                        </m:r>
                      </m:sub>
                    </m:sSub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, and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is the left-shift</a:t>
                </a:r>
              </a:p>
              <a:p>
                <a:pPr lvl="0" indent="0" marL="0">
                  <a:buNone/>
                </a:pPr>
                <a:r>
                  <a:rPr/>
                  <a:t>We are interested in factor maps from nonsingular Bernoulli shifts to stationary Bernoulli systems: </a:t>
                </a:r>
                <a14:m>
                  <m:oMath xmlns:m="http://schemas.openxmlformats.org/officeDocument/2006/math">
                    <m:sSub>
                      <m:e>
                        <m:r>
                          <m:t>ϕ</m:t>
                        </m:r>
                      </m:e>
                      <m:sub>
                        <m:r>
                          <m:rPr>
                            <m:sty m:val="p"/>
                          </m:rPr>
                          <m:t>#</m:t>
                        </m:r>
                      </m:sub>
                    </m:sSub>
                    <m:r>
                      <m:t>μ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t>q</m:t>
                        </m:r>
                      </m:e>
                      <m:sup>
                        <m:r>
                          <m:rPr>
                            <m:sty m:val="p"/>
                            <m:scr m:val="double-struck"/>
                          </m:rPr>
                          <m:t>Z</m:t>
                        </m:r>
                      </m:sup>
                    </m:sSup>
                  </m:oMath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 for nonsingular Bernoulli shifts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(Kosloff and Soo, 2022)</a:t>
                </a:r>
              </a:p>
              <a:p>
                <a:pPr lvl="0" indent="0" marL="0">
                  <a:buNone/>
                </a:pPr>
                <a:r>
                  <a:rPr/>
                  <a:t>Limiting marginal measure: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sepChr m:val=""/>
                            <m:grow/>
                          </m:dPr>
                          <m:e>
                            <m:r>
                              <m:t>i</m:t>
                            </m:r>
                          </m:e>
                        </m:d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m:t>→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</m:oMath>
                </a14:m>
                <a:r>
                  <a:rPr/>
                  <a:t>; Entropy: </a:t>
                </a:r>
                <a14:m>
                  <m:oMath xmlns:m="http://schemas.openxmlformats.org/officeDocument/2006/math"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Existence of iid finitary factors with near optimal entropy: </a:t>
                </a:r>
                <a14:m>
                  <m:oMath xmlns:m="http://schemas.openxmlformats.org/officeDocument/2006/math"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ϵ</m:t>
                    </m:r>
                  </m:oMath>
                </a14:m>
              </a:p>
              <a:p>
                <a:pPr lvl="0"/>
                <a:r>
                  <a:rPr/>
                  <a:t>Upper bound of </a:t>
                </a:r>
                <a14:m>
                  <m:oMath xmlns:m="http://schemas.openxmlformats.org/officeDocument/2006/math"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</m:e>
                    </m:d>
                  </m:oMath>
                </a14:m>
                <a:r>
                  <a:rPr/>
                  <a:t> on the entropy of finitary iid factors</a:t>
                </a:r>
              </a:p>
              <a:p>
                <a:pPr lvl="0"/>
                <a:r>
                  <a:rPr i="1"/>
                  <a:t>Any</a:t>
                </a:r>
                <a:r>
                  <a:rPr/>
                  <a:t> nonsingular system be obtained as a factor if</a:t>
                </a:r>
              </a:p>
              <a:p>
                <a:pPr lvl="1"/>
                <a:r>
                  <a:rPr/>
                  <a:t>The system does not satisfy Poincare recurrence and</a:t>
                </a:r>
              </a:p>
              <a:p>
                <a:pPr lvl="1"/>
                <a:r>
                  <a:rPr/>
                  <a:t>The factor map is </a:t>
                </a:r>
                <a:r>
                  <a:rPr i="1"/>
                  <a:t>not</a:t>
                </a:r>
                <a:r>
                  <a:rPr/>
                  <a:t> finitary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simple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Consider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and the family of product measures </a:t>
                </a:r>
                <a14:m>
                  <m:oMath xmlns:m="http://schemas.openxmlformats.org/officeDocument/2006/math">
                    <m:sSup>
                      <m:e>
                        <m:r>
                          <m:t>ρ</m:t>
                        </m:r>
                      </m:e>
                      <m:sup>
                        <m:r>
                          <m:t>c</m:t>
                        </m:r>
                      </m:sup>
                    </m:sSup>
                  </m:oMath>
                </a14:m>
                <a:r>
                  <a:rPr/>
                  <a:t> with marginals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ρ</m:t>
                          </m:r>
                        </m:e>
                        <m:sub>
                          <m:r>
                            <m:t>n</m:t>
                          </m:r>
                        </m:sub>
                        <m:sup>
                          <m:r>
                            <m:t>c</m:t>
                          </m:r>
                        </m:sup>
                      </m:sSubSup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m:t>+</m:t>
                      </m:r>
                      <m:f>
                        <m:fPr>
                          <m:type m:val="bar"/>
                        </m:fPr>
                        <m:num>
                          <m:r>
                            <m:t>c</m:t>
                          </m:r>
                        </m:num>
                        <m:den>
                          <m:rad>
                            <m:radPr>
                              <m:degHide m:val="1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m:t>⋅</m:t>
                      </m:r>
                      <m:r>
                        <m:rPr>
                          <m:sty m:val="b"/>
                        </m:rPr>
                        <m:t>1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≥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c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ad>
                            <m:radPr>
                              <m:degHide m:val="1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2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 is a parameter.</a:t>
                </a:r>
              </a:p>
              <a:p>
                <a:pPr lvl="0"/>
                <a:r>
                  <a:rPr/>
                  <a:t>Kakutani’s theorem (1948) implies that </a:t>
                </a:r>
                <a14:m>
                  <m:oMath xmlns:m="http://schemas.openxmlformats.org/officeDocument/2006/math">
                    <m:sSup>
                      <m:e>
                        <m:r>
                          <m:t>ρ</m:t>
                        </m:r>
                      </m:e>
                      <m:sup>
                        <m:r>
                          <m:t>c</m:t>
                        </m:r>
                      </m:sup>
                    </m:sSup>
                  </m:oMath>
                </a14:m>
                <a:r>
                  <a:rPr/>
                  <a:t> is nonsingular and is not be equivalent to the product measure </a:t>
                </a:r>
                <a14:m>
                  <m:oMath xmlns:m="http://schemas.openxmlformats.org/officeDocument/2006/math"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f>
                              <m:fPr>
                                <m:type m:val="lin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2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,</m:t>
                            </m:r>
                            <m:f>
                              <m:fPr>
                                <m:type m:val="lin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sty m:val="p"/>
                            <m:scr m:val="double-struck"/>
                          </m:rPr>
                          <m:t>Z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Studied by Vaes and Wahl (2018) giving simple examples of ergodic, conservative Bernoulli shifts that do not admit an absolutely continuous shift-invariant measure.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Continued: critical parameter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Furthermore, we proved that there exists a critical </a:t>
                </a:r>
                <a14:m>
                  <m:oMath xmlns:m="http://schemas.openxmlformats.org/officeDocument/2006/math">
                    <m:sSup>
                      <m:e>
                        <m: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6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e>
                    </m:d>
                  </m:oMath>
                </a14:m>
                <a:r>
                  <a:rPr/>
                  <a:t> such that the shift is totally dissipative for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&gt;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</m:oMath>
                </a14:m>
                <a:r>
                  <a:rPr/>
                  <a:t> and for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&lt;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</m:oMath>
                </a14:m>
                <a:r>
                  <a:rPr/>
                  <a:t> the shift is conservative.</a:t>
                </a:r>
              </a:p>
              <a:p>
                <a:pPr lvl="0"/>
                <a:r>
                  <a:rPr/>
                  <a:t>When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&gt;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</m:oMath>
                </a14:m>
                <a:r>
                  <a:rPr/>
                  <a:t>, the shift has any system as a (non-finitary) factor</a:t>
                </a:r>
              </a:p>
              <a:p>
                <a:pPr lvl="0"/>
                <a:r>
                  <a:rPr/>
                  <a:t>When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&lt;</m:t>
                    </m:r>
                    <m:sSup>
                      <m:e>
                        <m: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</m:oMath>
                </a14:m>
                <a:r>
                  <a:rPr/>
                  <a:t> finitary iid factors must have entropy at most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log</m:t>
                    </m:r>
                    <m:r>
                      <m:t>2</m:t>
                    </m:r>
                  </m:oMath>
                </a14:m>
                <a:r>
                  <a:rPr/>
                  <a:t>, and</a:t>
                </a:r>
              </a:p>
              <a:p>
                <a:pPr lvl="1"/>
                <a:r>
                  <a:rPr/>
                  <a:t>almost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log</m:t>
                    </m:r>
                    <m:r>
                      <m:t>2</m:t>
                    </m:r>
                  </m:oMath>
                </a14:m>
                <a:r>
                  <a:rPr/>
                  <a:t> finitary iid factors exist.</a:t>
                </a:r>
              </a:p>
              <a:p>
                <a:pPr lvl="1"/>
                <a:r>
                  <a:rPr/>
                  <a:t>We can not rule out the possibility of a non-fintiary iid factor with entropy larger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log</m:t>
                    </m:r>
                    <m:r>
                      <m:t>2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Independent, but not identically distributed coin-flips</dc:title>
  <dc:creator>Terry Soo</dc:creator>
  <cp:keywords/>
  <dcterms:created xsi:type="dcterms:W3CDTF">2023-11-28T13:25:48Z</dcterms:created>
  <dcterms:modified xsi:type="dcterms:W3CDTF">2023-11-28T13:25:48Z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