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81" r:id="rId4"/>
    <p:sldId id="282" r:id="rId5"/>
    <p:sldId id="275" r:id="rId6"/>
    <p:sldId id="277" r:id="rId7"/>
    <p:sldId id="279" r:id="rId8"/>
    <p:sldId id="280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>
        <p:guide pos="3840"/>
        <p:guide orient="horz" pos="216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4907-1A2B-469A-9B82-5F5CDBE66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89240-4190-497D-9F88-01B3A2F66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226C9-D151-4636-BC04-C5572AD2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FB5E-33E8-48C6-834A-548F76E3BD09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AA50-D5D7-4727-847D-2AA6A523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BE75-9759-4155-8881-58DB918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7174-174D-4AE0-B5A7-F7FF4745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EC7B-5A68-40A5-9A13-D0A39983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9799C-EB81-4715-9147-B582D3E2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174FF-09C2-444C-AFD5-7F63727D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FB5E-33E8-48C6-834A-548F76E3BD09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8ABB8-8799-418D-B5FD-2C50FA19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0740-7367-452E-AC11-A5DA98A1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7174-174D-4AE0-B5A7-F7FF4745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85F0F-AA0D-47DD-A2E2-99812112A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A6234-BED7-40D5-97F7-B474402FF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63FD1-022A-454D-B21A-F546C33A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FB5E-33E8-48C6-834A-548F76E3BD09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B2B1-9E15-4E17-9882-3E373A83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88E7-5E13-46A9-9CD5-784F3FD8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7174-174D-4AE0-B5A7-F7FF4745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9F9B-7882-4F0F-AFC5-52C2679E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135E-CDBE-4779-82CD-F91C2DFC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F021-4441-49B8-A399-F21EC9D7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FB5E-33E8-48C6-834A-548F76E3BD09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4123-C573-4E84-8802-A8EE52ED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37B4-1403-4A98-9115-ED529BA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7174-174D-4AE0-B5A7-F7FF4745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FAE8-72C1-43B8-8116-132CE370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8D12D-EB9A-4DB1-B1D2-30A013A9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1FF16-777D-48CE-8810-FCA6D730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FB5E-33E8-48C6-834A-548F76E3BD09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DB1DC-A0A5-45CF-A17E-ADE39B0B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34A99-BCF1-4AE6-821D-7B9EAF38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7174-174D-4AE0-B5A7-F7FF4745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D2CC-CEF9-43BA-AC01-D1C1EFA1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E6CB-5500-4359-A9C3-A7595FF5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D0E9D-F49E-49D7-8B5B-4AE79B1B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267FD-1DC1-4F8E-B29C-6D014CE0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FB5E-33E8-48C6-834A-548F76E3BD09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318AB-5A3C-420C-9F6F-7E763791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75FF8-FD6F-47DA-907C-9C61C667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7174-174D-4AE0-B5A7-F7FF4745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8D83-DBAF-43C1-8F62-0B149227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41F2E-3722-46C6-888F-BCE0A9BB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AB99B-DD91-4E75-B988-77C7E961C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22AC8-63B0-4956-A76E-0F890A2FA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4D42D-1FCB-4175-A0A6-941CF0C72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145EF-DDAF-4D65-85AE-0A986319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FB5E-33E8-48C6-834A-548F76E3BD09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9B074-B16D-4301-94FE-83293071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CEC8C-DC95-4CAF-853A-469CCCEE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7174-174D-4AE0-B5A7-F7FF4745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F293-D463-4C2E-805F-6DA47109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BCCF8-CFA1-40AF-8BB4-C9D13F66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FB5E-33E8-48C6-834A-548F76E3BD09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16273-1A54-4860-915D-D88FB4B3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BB443-EBBF-4D48-8E02-705BC95B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7174-174D-4AE0-B5A7-F7FF4745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0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2EB0D-93CF-438E-9CB4-7AA9C899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FB5E-33E8-48C6-834A-548F76E3BD09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704DC-058D-42A9-9F69-ACECE810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65B60-062F-4A06-809D-9DC915FF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7174-174D-4AE0-B5A7-F7FF4745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B811-3A69-4846-9954-FED2DCC7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0F74-C61B-48DA-A055-600224C3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64E8A-984D-429D-9113-394FBEE1A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12C66-F5AC-4928-90A6-AF62A1DE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FB5E-33E8-48C6-834A-548F76E3BD09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7CCC0-C184-48A1-AE96-4976D271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17986-D2CA-496E-A76D-384BB4CD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7174-174D-4AE0-B5A7-F7FF4745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6AED-9C36-444A-8AF9-D56D0F3E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568C-2AA2-4227-B9DC-F81C1E9AE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20684-50AB-4DA8-B3E8-25EBA1F84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F94A1-99DD-4B8A-89B7-346C7F4A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FB5E-33E8-48C6-834A-548F76E3BD09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42CF9-FA06-49B5-B45D-580B280A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E1019-A9AC-414C-AB30-6E885939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7174-174D-4AE0-B5A7-F7FF4745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8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78118-EE47-49BB-BD22-53E92518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29681-B663-436B-A81D-B295A1E9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5E9F-FB09-4D89-8450-295509FA1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FB5E-33E8-48C6-834A-548F76E3BD09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BD240-73B0-4CC5-9B93-3FA93111C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1A8D1-53D4-4CDA-B0F8-0D1FFF57E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7174-174D-4AE0-B5A7-F7FF4745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7C9B33-F286-448D-B46F-A01E0276E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Cinema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7C1D9-4C7B-40EB-A1DC-E5A98190E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Presented by: Tsoodol,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Enkh-Amgalan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43BC-17B3-4D2F-A56E-2A90BABA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9606-4E93-48A6-ADA3-70EB36E3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Java FX</a:t>
            </a:r>
          </a:p>
          <a:p>
            <a:r>
              <a:rPr lang="en-US" dirty="0"/>
              <a:t>MVC Framework (hand organized)</a:t>
            </a:r>
          </a:p>
          <a:p>
            <a:r>
              <a:rPr lang="en-US" dirty="0"/>
              <a:t>Tomcat 7 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Staruml</a:t>
            </a:r>
            <a:endParaRPr lang="en-US" dirty="0"/>
          </a:p>
          <a:p>
            <a:r>
              <a:rPr lang="en-US" dirty="0"/>
              <a:t>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3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55" name="Rectangle 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51" y="1388302"/>
            <a:ext cx="8327982" cy="54708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09659C-30C5-4809-92C2-C097E072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 (Inheritance and Associations)</a:t>
            </a:r>
          </a:p>
        </p:txBody>
      </p:sp>
    </p:spTree>
    <p:extLst>
      <p:ext uri="{BB962C8B-B14F-4D97-AF65-F5344CB8AC3E}">
        <p14:creationId xmlns:p14="http://schemas.microsoft.com/office/powerpoint/2010/main" val="219318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672534B-89BB-4D1E-8D04-628F353CE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54" y="1675227"/>
            <a:ext cx="9299892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256194-8406-42D8-8A74-5DC77300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Book ticket</a:t>
            </a:r>
          </a:p>
        </p:txBody>
      </p:sp>
    </p:spTree>
    <p:extLst>
      <p:ext uri="{BB962C8B-B14F-4D97-AF65-F5344CB8AC3E}">
        <p14:creationId xmlns:p14="http://schemas.microsoft.com/office/powerpoint/2010/main" val="372528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91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55F25-A18D-4F01-89E6-1A5A6137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Singleton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Database connection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Get instances on the controller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Static method in the class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55F25-A18D-4F01-89E6-1A5A6137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MVC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Rendering movie list in JSP</a:t>
            </a:r>
          </a:p>
          <a:p>
            <a:r>
              <a:rPr lang="en-US" sz="1800" dirty="0">
                <a:solidFill>
                  <a:schemeClr val="bg1"/>
                </a:solidFill>
              </a:rPr>
              <a:t>Stores all movie in the movie List in Array List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Movie model that shows data stores in the Movie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E99ED30-E0E8-48BA-86BF-6AF6D02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97" y="2494677"/>
            <a:ext cx="6578456" cy="1374824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CD27B6D-7CC4-4EF9-AB0C-0FACA570F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605" y="4624118"/>
            <a:ext cx="6900108" cy="1816439"/>
          </a:xfrm>
          <a:prstGeom prst="rect">
            <a:avLst/>
          </a:prstGeom>
        </p:spPr>
      </p:pic>
      <p:pic>
        <p:nvPicPr>
          <p:cNvPr id="8" name="Picture 7" descr="A picture containing device, object&#10;&#10;Description generated with high confidence">
            <a:extLst>
              <a:ext uri="{FF2B5EF4-FFF2-40B4-BE49-F238E27FC236}">
                <a16:creationId xmlns:a16="http://schemas.microsoft.com/office/drawing/2014/main" id="{91CE375E-8697-4589-B49F-6818E8B5A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17" y="453577"/>
            <a:ext cx="5849941" cy="12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0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55F25-A18D-4F01-89E6-1A5A6137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Parametrized factory design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Validate inputs of the form “</a:t>
            </a:r>
            <a:r>
              <a:rPr lang="en-US" sz="1800" dirty="0" err="1">
                <a:solidFill>
                  <a:schemeClr val="bg1"/>
                </a:solidFill>
              </a:rPr>
              <a:t>TicketWindow</a:t>
            </a:r>
            <a:r>
              <a:rPr lang="en-US" sz="1800" dirty="0">
                <a:solidFill>
                  <a:schemeClr val="bg1"/>
                </a:solidFill>
              </a:rPr>
              <a:t>”</a:t>
            </a:r>
          </a:p>
          <a:p>
            <a:r>
              <a:rPr lang="en-US" sz="1800" dirty="0">
                <a:solidFill>
                  <a:schemeClr val="bg1"/>
                </a:solidFill>
              </a:rPr>
              <a:t>Validate inputs of the form “</a:t>
            </a:r>
            <a:r>
              <a:rPr lang="en-US" sz="1800" dirty="0" err="1">
                <a:solidFill>
                  <a:schemeClr val="bg1"/>
                </a:solidFill>
              </a:rPr>
              <a:t>MovieWindow</a:t>
            </a:r>
            <a:r>
              <a:rPr lang="en-US" sz="1800" dirty="0">
                <a:solidFill>
                  <a:schemeClr val="bg1"/>
                </a:solidFill>
              </a:rPr>
              <a:t>”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8A013-08D8-4F39-8985-A76F56D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40" y="4040765"/>
            <a:ext cx="5258534" cy="2591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11705-E83F-41BF-977A-76B2058A0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92" y="242803"/>
            <a:ext cx="537285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4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55F25-A18D-4F01-89E6-1A5A6137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Polymorphism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System has three kind of actors. These are: Admin, Cashier, and Customer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They all inherit from class “Person”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768A1-EF9B-4FDE-8FFE-4941E6CB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67" y="346516"/>
            <a:ext cx="6099796" cy="287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DF0481-1C9F-4B6B-B9E4-B93BA2F04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66" y="3597814"/>
            <a:ext cx="6099797" cy="25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2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94B6-7D4A-43AB-AB1C-095A262E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087" y="2631247"/>
            <a:ext cx="6649278" cy="1325563"/>
          </a:xfrm>
        </p:spPr>
        <p:txBody>
          <a:bodyPr/>
          <a:lstStyle/>
          <a:p>
            <a:r>
              <a:rPr lang="en-US" dirty="0"/>
              <a:t>Thank you for attention!</a:t>
            </a:r>
          </a:p>
        </p:txBody>
      </p:sp>
    </p:spTree>
    <p:extLst>
      <p:ext uri="{BB962C8B-B14F-4D97-AF65-F5344CB8AC3E}">
        <p14:creationId xmlns:p14="http://schemas.microsoft.com/office/powerpoint/2010/main" val="67988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121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Cinema booking system</vt:lpstr>
      <vt:lpstr>Technologies</vt:lpstr>
      <vt:lpstr>Class diagram (Inheritance and Associations)</vt:lpstr>
      <vt:lpstr>Book ticket</vt:lpstr>
      <vt:lpstr>Singleton</vt:lpstr>
      <vt:lpstr>MVC</vt:lpstr>
      <vt:lpstr>Parametrized factory design</vt:lpstr>
      <vt:lpstr>Polymorphism</vt:lpstr>
      <vt:lpstr>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booking system</dc:title>
  <dc:creator>Tsoodol</dc:creator>
  <cp:lastModifiedBy>Enkh-Amgalan</cp:lastModifiedBy>
  <cp:revision>62</cp:revision>
  <dcterms:created xsi:type="dcterms:W3CDTF">2017-09-18T01:45:36Z</dcterms:created>
  <dcterms:modified xsi:type="dcterms:W3CDTF">2017-09-21T14:42:37Z</dcterms:modified>
</cp:coreProperties>
</file>