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3" r:id="rId7"/>
    <p:sldId id="261" r:id="rId8"/>
    <p:sldId id="274" r:id="rId9"/>
    <p:sldId id="275" r:id="rId10"/>
    <p:sldId id="277" r:id="rId11"/>
    <p:sldId id="262" r:id="rId12"/>
    <p:sldId id="267" r:id="rId13"/>
    <p:sldId id="268" r:id="rId14"/>
    <p:sldId id="269" r:id="rId15"/>
    <p:sldId id="270" r:id="rId16"/>
    <p:sldId id="271" r:id="rId17"/>
    <p:sldId id="272"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guide pos="3840"/>
        <p:guide orient="horz" pos="2160"/>
        <p:guide orient="horz" pos="22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54E98-999A-4885-9830-27CC29CD1576}" type="doc">
      <dgm:prSet loTypeId="urn:microsoft.com/office/officeart/2005/8/layout/process1" loCatId="process" qsTypeId="urn:microsoft.com/office/officeart/2005/8/quickstyle/simple1" qsCatId="simple" csTypeId="urn:microsoft.com/office/officeart/2005/8/colors/ColorSchemeForSuggestions" csCatId="other"/>
      <dgm:spPr/>
      <dgm:t>
        <a:bodyPr/>
        <a:lstStyle/>
        <a:p>
          <a:endParaRPr lang="en-US"/>
        </a:p>
      </dgm:t>
    </dgm:pt>
    <dgm:pt modelId="{F834ADC3-ACAD-4C76-8342-7B7B66D93053}">
      <dgm:prSet/>
      <dgm:spPr/>
      <dgm:t>
        <a:bodyPr/>
        <a:lstStyle/>
        <a:p>
          <a:r>
            <a:rPr lang="en-US" dirty="0">
              <a:solidFill>
                <a:schemeClr val="bg1"/>
              </a:solidFill>
            </a:rPr>
            <a:t>Singleton</a:t>
          </a:r>
        </a:p>
      </dgm:t>
    </dgm:pt>
    <dgm:pt modelId="{6845C3DA-0653-4A80-A87F-D1C470BC28E0}" type="parTrans" cxnId="{C099E373-A2F0-4897-993D-0BE5507F4812}">
      <dgm:prSet/>
      <dgm:spPr/>
      <dgm:t>
        <a:bodyPr/>
        <a:lstStyle/>
        <a:p>
          <a:endParaRPr lang="en-US"/>
        </a:p>
      </dgm:t>
    </dgm:pt>
    <dgm:pt modelId="{CAD07819-BF5F-4CC3-B804-DE0A7C32F509}" type="sibTrans" cxnId="{C099E373-A2F0-4897-993D-0BE5507F4812}">
      <dgm:prSet/>
      <dgm:spPr/>
      <dgm:t>
        <a:bodyPr/>
        <a:lstStyle/>
        <a:p>
          <a:endParaRPr lang="en-US"/>
        </a:p>
      </dgm:t>
    </dgm:pt>
    <dgm:pt modelId="{DA24D712-BFAE-47BB-9CB3-35039BABDAEB}">
      <dgm:prSet/>
      <dgm:spPr/>
      <dgm:t>
        <a:bodyPr/>
        <a:lstStyle/>
        <a:p>
          <a:r>
            <a:rPr lang="en-US"/>
            <a:t>MVC</a:t>
          </a:r>
        </a:p>
      </dgm:t>
    </dgm:pt>
    <dgm:pt modelId="{6AFEF60C-9DC7-4FF3-9701-F771C00918B3}" type="parTrans" cxnId="{22163C74-3FB7-43CC-9814-B1EC28452CE8}">
      <dgm:prSet/>
      <dgm:spPr/>
      <dgm:t>
        <a:bodyPr/>
        <a:lstStyle/>
        <a:p>
          <a:endParaRPr lang="en-US"/>
        </a:p>
      </dgm:t>
    </dgm:pt>
    <dgm:pt modelId="{27ED0698-4E97-4D44-8757-405465954A08}" type="sibTrans" cxnId="{22163C74-3FB7-43CC-9814-B1EC28452CE8}">
      <dgm:prSet/>
      <dgm:spPr/>
      <dgm:t>
        <a:bodyPr/>
        <a:lstStyle/>
        <a:p>
          <a:endParaRPr lang="en-US"/>
        </a:p>
      </dgm:t>
    </dgm:pt>
    <dgm:pt modelId="{1AB841BA-5219-4074-88DF-5E9E35B31C27}">
      <dgm:prSet/>
      <dgm:spPr/>
      <dgm:t>
        <a:bodyPr/>
        <a:lstStyle/>
        <a:p>
          <a:r>
            <a:rPr lang="en-US"/>
            <a:t>Factory</a:t>
          </a:r>
        </a:p>
      </dgm:t>
    </dgm:pt>
    <dgm:pt modelId="{D0B475AF-F516-45F0-B62B-9C8ADF5BA61C}" type="parTrans" cxnId="{D6940F7F-9864-4797-A694-81759505E272}">
      <dgm:prSet/>
      <dgm:spPr/>
      <dgm:t>
        <a:bodyPr/>
        <a:lstStyle/>
        <a:p>
          <a:endParaRPr lang="en-US"/>
        </a:p>
      </dgm:t>
    </dgm:pt>
    <dgm:pt modelId="{6A734965-87E0-49DF-B2A5-B42D43E472C6}" type="sibTrans" cxnId="{D6940F7F-9864-4797-A694-81759505E272}">
      <dgm:prSet/>
      <dgm:spPr/>
      <dgm:t>
        <a:bodyPr/>
        <a:lstStyle/>
        <a:p>
          <a:endParaRPr lang="en-US"/>
        </a:p>
      </dgm:t>
    </dgm:pt>
    <dgm:pt modelId="{F4F24DEE-AA05-4206-88EF-850F9C70D6C6}" type="pres">
      <dgm:prSet presAssocID="{DD754E98-999A-4885-9830-27CC29CD1576}" presName="Name0" presStyleCnt="0">
        <dgm:presLayoutVars>
          <dgm:dir/>
          <dgm:resizeHandles val="exact"/>
        </dgm:presLayoutVars>
      </dgm:prSet>
      <dgm:spPr/>
    </dgm:pt>
    <dgm:pt modelId="{734D88BA-AE12-4C4F-98A9-25FAE2A8B13B}" type="pres">
      <dgm:prSet presAssocID="{F834ADC3-ACAD-4C76-8342-7B7B66D93053}" presName="node" presStyleLbl="node1" presStyleIdx="0" presStyleCnt="3">
        <dgm:presLayoutVars>
          <dgm:bulletEnabled val="1"/>
        </dgm:presLayoutVars>
      </dgm:prSet>
      <dgm:spPr/>
    </dgm:pt>
    <dgm:pt modelId="{73B2BB74-911A-47FF-A0F3-1F9CD99B0DE8}" type="pres">
      <dgm:prSet presAssocID="{CAD07819-BF5F-4CC3-B804-DE0A7C32F509}" presName="sibTrans" presStyleLbl="sibTrans2D1" presStyleIdx="0" presStyleCnt="2"/>
      <dgm:spPr/>
    </dgm:pt>
    <dgm:pt modelId="{223BE54C-425F-47AD-BFF5-8B8AC90A0435}" type="pres">
      <dgm:prSet presAssocID="{CAD07819-BF5F-4CC3-B804-DE0A7C32F509}" presName="connectorText" presStyleLbl="sibTrans2D1" presStyleIdx="0" presStyleCnt="2"/>
      <dgm:spPr/>
    </dgm:pt>
    <dgm:pt modelId="{C052D9A1-B92E-4738-AE2F-7C4AA9EE9866}" type="pres">
      <dgm:prSet presAssocID="{DA24D712-BFAE-47BB-9CB3-35039BABDAEB}" presName="node" presStyleLbl="node1" presStyleIdx="1" presStyleCnt="3">
        <dgm:presLayoutVars>
          <dgm:bulletEnabled val="1"/>
        </dgm:presLayoutVars>
      </dgm:prSet>
      <dgm:spPr/>
    </dgm:pt>
    <dgm:pt modelId="{06224694-0CE8-49FE-B3D2-3D2C62FF37CB}" type="pres">
      <dgm:prSet presAssocID="{27ED0698-4E97-4D44-8757-405465954A08}" presName="sibTrans" presStyleLbl="sibTrans2D1" presStyleIdx="1" presStyleCnt="2"/>
      <dgm:spPr/>
    </dgm:pt>
    <dgm:pt modelId="{EA3667A8-AE06-458E-92EE-029FEED734C8}" type="pres">
      <dgm:prSet presAssocID="{27ED0698-4E97-4D44-8757-405465954A08}" presName="connectorText" presStyleLbl="sibTrans2D1" presStyleIdx="1" presStyleCnt="2"/>
      <dgm:spPr/>
    </dgm:pt>
    <dgm:pt modelId="{007EE08C-64FF-45E2-8158-D350B5DD4E71}" type="pres">
      <dgm:prSet presAssocID="{1AB841BA-5219-4074-88DF-5E9E35B31C27}" presName="node" presStyleLbl="node1" presStyleIdx="2" presStyleCnt="3">
        <dgm:presLayoutVars>
          <dgm:bulletEnabled val="1"/>
        </dgm:presLayoutVars>
      </dgm:prSet>
      <dgm:spPr/>
    </dgm:pt>
  </dgm:ptLst>
  <dgm:cxnLst>
    <dgm:cxn modelId="{C78C1005-F41E-4B86-AF0F-3A57ADC2DDE3}" type="presOf" srcId="{CAD07819-BF5F-4CC3-B804-DE0A7C32F509}" destId="{73B2BB74-911A-47FF-A0F3-1F9CD99B0DE8}" srcOrd="0" destOrd="0" presId="urn:microsoft.com/office/officeart/2005/8/layout/process1"/>
    <dgm:cxn modelId="{C00FC14D-740E-447C-B4DC-BAC521C13C39}" type="presOf" srcId="{1AB841BA-5219-4074-88DF-5E9E35B31C27}" destId="{007EE08C-64FF-45E2-8158-D350B5DD4E71}" srcOrd="0" destOrd="0" presId="urn:microsoft.com/office/officeart/2005/8/layout/process1"/>
    <dgm:cxn modelId="{C099E373-A2F0-4897-993D-0BE5507F4812}" srcId="{DD754E98-999A-4885-9830-27CC29CD1576}" destId="{F834ADC3-ACAD-4C76-8342-7B7B66D93053}" srcOrd="0" destOrd="0" parTransId="{6845C3DA-0653-4A80-A87F-D1C470BC28E0}" sibTransId="{CAD07819-BF5F-4CC3-B804-DE0A7C32F509}"/>
    <dgm:cxn modelId="{22163C74-3FB7-43CC-9814-B1EC28452CE8}" srcId="{DD754E98-999A-4885-9830-27CC29CD1576}" destId="{DA24D712-BFAE-47BB-9CB3-35039BABDAEB}" srcOrd="1" destOrd="0" parTransId="{6AFEF60C-9DC7-4FF3-9701-F771C00918B3}" sibTransId="{27ED0698-4E97-4D44-8757-405465954A08}"/>
    <dgm:cxn modelId="{83FD507B-C4F4-428F-817C-87FA1DFDB726}" type="presOf" srcId="{F834ADC3-ACAD-4C76-8342-7B7B66D93053}" destId="{734D88BA-AE12-4C4F-98A9-25FAE2A8B13B}" srcOrd="0" destOrd="0" presId="urn:microsoft.com/office/officeart/2005/8/layout/process1"/>
    <dgm:cxn modelId="{7B2D327C-282E-463F-A8B1-8FFDFC221332}" type="presOf" srcId="{27ED0698-4E97-4D44-8757-405465954A08}" destId="{06224694-0CE8-49FE-B3D2-3D2C62FF37CB}" srcOrd="0" destOrd="0" presId="urn:microsoft.com/office/officeart/2005/8/layout/process1"/>
    <dgm:cxn modelId="{D6940F7F-9864-4797-A694-81759505E272}" srcId="{DD754E98-999A-4885-9830-27CC29CD1576}" destId="{1AB841BA-5219-4074-88DF-5E9E35B31C27}" srcOrd="2" destOrd="0" parTransId="{D0B475AF-F516-45F0-B62B-9C8ADF5BA61C}" sibTransId="{6A734965-87E0-49DF-B2A5-B42D43E472C6}"/>
    <dgm:cxn modelId="{C6210599-3CB1-44FB-955C-074AC590E5B6}" type="presOf" srcId="{DD754E98-999A-4885-9830-27CC29CD1576}" destId="{F4F24DEE-AA05-4206-88EF-850F9C70D6C6}" srcOrd="0" destOrd="0" presId="urn:microsoft.com/office/officeart/2005/8/layout/process1"/>
    <dgm:cxn modelId="{A80B6FA1-820A-4771-B988-28BEABEBB5F2}" type="presOf" srcId="{CAD07819-BF5F-4CC3-B804-DE0A7C32F509}" destId="{223BE54C-425F-47AD-BFF5-8B8AC90A0435}" srcOrd="1" destOrd="0" presId="urn:microsoft.com/office/officeart/2005/8/layout/process1"/>
    <dgm:cxn modelId="{37B464C5-CF86-4FBC-833C-C9BA2D2F3F49}" type="presOf" srcId="{27ED0698-4E97-4D44-8757-405465954A08}" destId="{EA3667A8-AE06-458E-92EE-029FEED734C8}" srcOrd="1" destOrd="0" presId="urn:microsoft.com/office/officeart/2005/8/layout/process1"/>
    <dgm:cxn modelId="{23EE12F6-8C37-45E8-BEA1-0CBD7D863F70}" type="presOf" srcId="{DA24D712-BFAE-47BB-9CB3-35039BABDAEB}" destId="{C052D9A1-B92E-4738-AE2F-7C4AA9EE9866}" srcOrd="0" destOrd="0" presId="urn:microsoft.com/office/officeart/2005/8/layout/process1"/>
    <dgm:cxn modelId="{F566A4B9-02A7-443D-ACC1-6ECA9714BE94}" type="presParOf" srcId="{F4F24DEE-AA05-4206-88EF-850F9C70D6C6}" destId="{734D88BA-AE12-4C4F-98A9-25FAE2A8B13B}" srcOrd="0" destOrd="0" presId="urn:microsoft.com/office/officeart/2005/8/layout/process1"/>
    <dgm:cxn modelId="{DEE1F49F-A20B-40BA-9873-7679CD5B0F87}" type="presParOf" srcId="{F4F24DEE-AA05-4206-88EF-850F9C70D6C6}" destId="{73B2BB74-911A-47FF-A0F3-1F9CD99B0DE8}" srcOrd="1" destOrd="0" presId="urn:microsoft.com/office/officeart/2005/8/layout/process1"/>
    <dgm:cxn modelId="{A33191DB-FCE4-4DAE-BA50-40A23DF828C2}" type="presParOf" srcId="{73B2BB74-911A-47FF-A0F3-1F9CD99B0DE8}" destId="{223BE54C-425F-47AD-BFF5-8B8AC90A0435}" srcOrd="0" destOrd="0" presId="urn:microsoft.com/office/officeart/2005/8/layout/process1"/>
    <dgm:cxn modelId="{9113638A-FB51-4A15-9F07-144399E793B5}" type="presParOf" srcId="{F4F24DEE-AA05-4206-88EF-850F9C70D6C6}" destId="{C052D9A1-B92E-4738-AE2F-7C4AA9EE9866}" srcOrd="2" destOrd="0" presId="urn:microsoft.com/office/officeart/2005/8/layout/process1"/>
    <dgm:cxn modelId="{C69D2D4F-3B04-45FC-8BA8-D8323BEA16C4}" type="presParOf" srcId="{F4F24DEE-AA05-4206-88EF-850F9C70D6C6}" destId="{06224694-0CE8-49FE-B3D2-3D2C62FF37CB}" srcOrd="3" destOrd="0" presId="urn:microsoft.com/office/officeart/2005/8/layout/process1"/>
    <dgm:cxn modelId="{1EF8DC52-5DFF-432D-982A-D993AEA9B0CA}" type="presParOf" srcId="{06224694-0CE8-49FE-B3D2-3D2C62FF37CB}" destId="{EA3667A8-AE06-458E-92EE-029FEED734C8}" srcOrd="0" destOrd="0" presId="urn:microsoft.com/office/officeart/2005/8/layout/process1"/>
    <dgm:cxn modelId="{56EC58AA-6907-4E06-853C-521357C624D7}" type="presParOf" srcId="{F4F24DEE-AA05-4206-88EF-850F9C70D6C6}" destId="{007EE08C-64FF-45E2-8158-D350B5DD4E7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D88BA-AE12-4C4F-98A9-25FAE2A8B13B}">
      <dsp:nvSpPr>
        <dsp:cNvPr id="0" name=""/>
        <dsp:cNvSpPr/>
      </dsp:nvSpPr>
      <dsp:spPr>
        <a:xfrm>
          <a:off x="5509" y="2292008"/>
          <a:ext cx="1646846" cy="9881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Singleton</a:t>
          </a:r>
        </a:p>
      </dsp:txBody>
      <dsp:txXfrm>
        <a:off x="34450" y="2320949"/>
        <a:ext cx="1588964" cy="930226"/>
      </dsp:txXfrm>
    </dsp:sp>
    <dsp:sp modelId="{73B2BB74-911A-47FF-A0F3-1F9CD99B0DE8}">
      <dsp:nvSpPr>
        <dsp:cNvPr id="0" name=""/>
        <dsp:cNvSpPr/>
      </dsp:nvSpPr>
      <dsp:spPr>
        <a:xfrm>
          <a:off x="1817041" y="2581853"/>
          <a:ext cx="349131" cy="408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817041" y="2663537"/>
        <a:ext cx="244392" cy="245050"/>
      </dsp:txXfrm>
    </dsp:sp>
    <dsp:sp modelId="{C052D9A1-B92E-4738-AE2F-7C4AA9EE9866}">
      <dsp:nvSpPr>
        <dsp:cNvPr id="0" name=""/>
        <dsp:cNvSpPr/>
      </dsp:nvSpPr>
      <dsp:spPr>
        <a:xfrm>
          <a:off x="2311095" y="2292008"/>
          <a:ext cx="1646846" cy="9881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MVC</a:t>
          </a:r>
        </a:p>
      </dsp:txBody>
      <dsp:txXfrm>
        <a:off x="2340036" y="2320949"/>
        <a:ext cx="1588964" cy="930226"/>
      </dsp:txXfrm>
    </dsp:sp>
    <dsp:sp modelId="{06224694-0CE8-49FE-B3D2-3D2C62FF37CB}">
      <dsp:nvSpPr>
        <dsp:cNvPr id="0" name=""/>
        <dsp:cNvSpPr/>
      </dsp:nvSpPr>
      <dsp:spPr>
        <a:xfrm>
          <a:off x="4122627" y="2581853"/>
          <a:ext cx="349131" cy="408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122627" y="2663537"/>
        <a:ext cx="244392" cy="245050"/>
      </dsp:txXfrm>
    </dsp:sp>
    <dsp:sp modelId="{007EE08C-64FF-45E2-8158-D350B5DD4E71}">
      <dsp:nvSpPr>
        <dsp:cNvPr id="0" name=""/>
        <dsp:cNvSpPr/>
      </dsp:nvSpPr>
      <dsp:spPr>
        <a:xfrm>
          <a:off x="4616681" y="2292008"/>
          <a:ext cx="1646846" cy="9881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Factory</a:t>
          </a:r>
        </a:p>
      </dsp:txBody>
      <dsp:txXfrm>
        <a:off x="4645622" y="2320949"/>
        <a:ext cx="1588964" cy="930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4907-1A2B-469A-9B82-5F5CDBE66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289240-4190-497D-9F88-01B3A2F66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C226C9-D151-4636-BC04-C5572AD2723D}"/>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5" name="Footer Placeholder 4">
            <a:extLst>
              <a:ext uri="{FF2B5EF4-FFF2-40B4-BE49-F238E27FC236}">
                <a16:creationId xmlns:a16="http://schemas.microsoft.com/office/drawing/2014/main" id="{0683AA50-D5D7-4727-847D-2AA6A5230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FBE75-9759-4155-8881-58DB918CCDF1}"/>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31816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EC7B-5A68-40A5-9A13-D0A3998391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D9799C-EB81-4715-9147-B582D3E277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0174FF-09C2-444C-AFD5-7F63727D22B9}"/>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5" name="Footer Placeholder 4">
            <a:extLst>
              <a:ext uri="{FF2B5EF4-FFF2-40B4-BE49-F238E27FC236}">
                <a16:creationId xmlns:a16="http://schemas.microsoft.com/office/drawing/2014/main" id="{BCB8ABB8-8799-418D-B5FD-2C50FA198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10740-7367-452E-AC11-A5DA98A17EA5}"/>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398721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885F0F-AA0D-47DD-A2E2-99812112A8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8A6234-BED7-40D5-97F7-B474402FF1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63FD1-022A-454D-B21A-F546C33A686A}"/>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5" name="Footer Placeholder 4">
            <a:extLst>
              <a:ext uri="{FF2B5EF4-FFF2-40B4-BE49-F238E27FC236}">
                <a16:creationId xmlns:a16="http://schemas.microsoft.com/office/drawing/2014/main" id="{748CB2B1-9E15-4E17-9882-3E373A832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888E7-5E13-46A9-9CD5-784F3FD81CC6}"/>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215761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9F9B-7882-4F0F-AFC5-52C2679E5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4F135E-CDBE-4779-82CD-F91C2DFCD0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3F021-4441-49B8-A399-F21EC9D798E4}"/>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5" name="Footer Placeholder 4">
            <a:extLst>
              <a:ext uri="{FF2B5EF4-FFF2-40B4-BE49-F238E27FC236}">
                <a16:creationId xmlns:a16="http://schemas.microsoft.com/office/drawing/2014/main" id="{57C84123-C573-4E84-8802-A8EE52ED1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D37B4-1403-4A98-9115-ED529BA0AC4F}"/>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144750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FAE8-72C1-43B8-8116-132CE37040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88D12D-EB9A-4DB1-B1D2-30A013A92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1FF16-777D-48CE-8810-FCA6D730AC65}"/>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5" name="Footer Placeholder 4">
            <a:extLst>
              <a:ext uri="{FF2B5EF4-FFF2-40B4-BE49-F238E27FC236}">
                <a16:creationId xmlns:a16="http://schemas.microsoft.com/office/drawing/2014/main" id="{D53DB1DC-A0A5-45CF-A17E-ADE39B0BF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34A99-BCF1-4AE6-821D-7B9EAF38E3CB}"/>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78794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D2CC-CEF9-43BA-AC01-D1C1EFA18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E5E6CB-5500-4359-A9C3-A7595FF543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0D0E9D-F49E-49D7-8B5B-4AE79B1B56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1267FD-1DC1-4F8E-B29C-6D014CE07A60}"/>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6" name="Footer Placeholder 5">
            <a:extLst>
              <a:ext uri="{FF2B5EF4-FFF2-40B4-BE49-F238E27FC236}">
                <a16:creationId xmlns:a16="http://schemas.microsoft.com/office/drawing/2014/main" id="{2C1318AB-5A3C-420C-9F6F-7E763791C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75FF8-FD6F-47DA-907C-9C61C6676636}"/>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170874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8D83-DBAF-43C1-8F62-0B1492278F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41F2E-3722-46C6-888F-BCE0A9BBF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9AB99B-DD91-4E75-B988-77C7E961CA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122AC8-63B0-4956-A76E-0F890A2FA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54D42D-1FCB-4175-A0A6-941CF0C728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1145EF-DDAF-4D65-85AE-0A986319E222}"/>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8" name="Footer Placeholder 7">
            <a:extLst>
              <a:ext uri="{FF2B5EF4-FFF2-40B4-BE49-F238E27FC236}">
                <a16:creationId xmlns:a16="http://schemas.microsoft.com/office/drawing/2014/main" id="{38C9B074-B16D-4301-94FE-8329307131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5CEC8C-DC95-4CAF-853A-469CCCEE68CA}"/>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247399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F293-D463-4C2E-805F-6DA471091E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BCCF8-CFA1-40AF-8BB4-C9D13F66E89C}"/>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4" name="Footer Placeholder 3">
            <a:extLst>
              <a:ext uri="{FF2B5EF4-FFF2-40B4-BE49-F238E27FC236}">
                <a16:creationId xmlns:a16="http://schemas.microsoft.com/office/drawing/2014/main" id="{05D16273-1A54-4860-915D-D88FB4B3C0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3BB443-EBBF-4D48-8E02-705BC95BB778}"/>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56550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2EB0D-93CF-438E-9CB4-7AA9C899D2C3}"/>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3" name="Footer Placeholder 2">
            <a:extLst>
              <a:ext uri="{FF2B5EF4-FFF2-40B4-BE49-F238E27FC236}">
                <a16:creationId xmlns:a16="http://schemas.microsoft.com/office/drawing/2014/main" id="{A85704DC-058D-42A9-9F69-ACECE81031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765B60-062F-4A06-809D-9DC915FFDEB9}"/>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148598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B811-3A69-4846-9954-FED2DCC79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D0F74-C61B-48DA-A055-600224C3A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B64E8A-984D-429D-9113-394FBEE1A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C12C66-F5AC-4928-90A6-AF62A1DE20AE}"/>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6" name="Footer Placeholder 5">
            <a:extLst>
              <a:ext uri="{FF2B5EF4-FFF2-40B4-BE49-F238E27FC236}">
                <a16:creationId xmlns:a16="http://schemas.microsoft.com/office/drawing/2014/main" id="{8CB7CCC0-C184-48A1-AE96-4976D271A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17986-D2CA-496E-A76D-384BB4CDC59D}"/>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173065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6AED-9C36-444A-8AF9-D56D0F3E9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65568C-2AA2-4227-B9DC-F81C1E9AE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D20684-50AB-4DA8-B3E8-25EBA1F84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8F94A1-99DD-4B8A-89B7-346C7F4AC6F2}"/>
              </a:ext>
            </a:extLst>
          </p:cNvPr>
          <p:cNvSpPr>
            <a:spLocks noGrp="1"/>
          </p:cNvSpPr>
          <p:nvPr>
            <p:ph type="dt" sz="half" idx="10"/>
          </p:nvPr>
        </p:nvSpPr>
        <p:spPr/>
        <p:txBody>
          <a:bodyPr/>
          <a:lstStyle/>
          <a:p>
            <a:fld id="{0FACFB5E-33E8-48C6-834A-548F76E3BD09}" type="datetimeFigureOut">
              <a:rPr lang="en-US" smtClean="0"/>
              <a:t>9/18/2017</a:t>
            </a:fld>
            <a:endParaRPr lang="en-US"/>
          </a:p>
        </p:txBody>
      </p:sp>
      <p:sp>
        <p:nvSpPr>
          <p:cNvPr id="6" name="Footer Placeholder 5">
            <a:extLst>
              <a:ext uri="{FF2B5EF4-FFF2-40B4-BE49-F238E27FC236}">
                <a16:creationId xmlns:a16="http://schemas.microsoft.com/office/drawing/2014/main" id="{70642CF9-FA06-49B5-B45D-580B280A5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E1019-A9AC-414C-AB30-6E88593969F7}"/>
              </a:ext>
            </a:extLst>
          </p:cNvPr>
          <p:cNvSpPr>
            <a:spLocks noGrp="1"/>
          </p:cNvSpPr>
          <p:nvPr>
            <p:ph type="sldNum" sz="quarter" idx="12"/>
          </p:nvPr>
        </p:nvSpPr>
        <p:spPr/>
        <p:txBody>
          <a:bodyPr/>
          <a:lstStyle/>
          <a:p>
            <a:fld id="{4CA17174-174D-4AE0-B5A7-F7FF4745B890}" type="slidenum">
              <a:rPr lang="en-US" smtClean="0"/>
              <a:t>‹#›</a:t>
            </a:fld>
            <a:endParaRPr lang="en-US"/>
          </a:p>
        </p:txBody>
      </p:sp>
    </p:spTree>
    <p:extLst>
      <p:ext uri="{BB962C8B-B14F-4D97-AF65-F5344CB8AC3E}">
        <p14:creationId xmlns:p14="http://schemas.microsoft.com/office/powerpoint/2010/main" val="306728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378118-EE47-49BB-BD22-53E92518E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C29681-B663-436B-A81D-B295A1E91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25E9F-FB09-4D89-8450-295509FA1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CFB5E-33E8-48C6-834A-548F76E3BD09}" type="datetimeFigureOut">
              <a:rPr lang="en-US" smtClean="0"/>
              <a:t>9/18/2017</a:t>
            </a:fld>
            <a:endParaRPr lang="en-US"/>
          </a:p>
        </p:txBody>
      </p:sp>
      <p:sp>
        <p:nvSpPr>
          <p:cNvPr id="5" name="Footer Placeholder 4">
            <a:extLst>
              <a:ext uri="{FF2B5EF4-FFF2-40B4-BE49-F238E27FC236}">
                <a16:creationId xmlns:a16="http://schemas.microsoft.com/office/drawing/2014/main" id="{982BD240-73B0-4CC5-9B93-3FA93111C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31A8D1-53D4-4CDA-B0F8-0D1FFF57E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17174-174D-4AE0-B5A7-F7FF4745B890}" type="slidenum">
              <a:rPr lang="en-US" smtClean="0"/>
              <a:t>‹#›</a:t>
            </a:fld>
            <a:endParaRPr lang="en-US"/>
          </a:p>
        </p:txBody>
      </p:sp>
    </p:spTree>
    <p:extLst>
      <p:ext uri="{BB962C8B-B14F-4D97-AF65-F5344CB8AC3E}">
        <p14:creationId xmlns:p14="http://schemas.microsoft.com/office/powerpoint/2010/main" val="358760744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7">
            <a:extLst>
              <a:ext uri="{FF2B5EF4-FFF2-40B4-BE49-F238E27FC236}">
                <a16:creationId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9">
            <a:extLst>
              <a:ext uri="{FF2B5EF4-FFF2-40B4-BE49-F238E27FC236}">
                <a16:creationId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07C9B33-F286-448D-B46F-A01E0276E016}"/>
              </a:ext>
            </a:extLst>
          </p:cNvPr>
          <p:cNvSpPr>
            <a:spLocks noGrp="1"/>
          </p:cNvSpPr>
          <p:nvPr>
            <p:ph type="ctrTitle"/>
          </p:nvPr>
        </p:nvSpPr>
        <p:spPr>
          <a:xfrm>
            <a:off x="4380588" y="965199"/>
            <a:ext cx="6766078" cy="4927601"/>
          </a:xfrm>
        </p:spPr>
        <p:txBody>
          <a:bodyPr anchor="ctr">
            <a:normAutofit/>
          </a:bodyPr>
          <a:lstStyle/>
          <a:p>
            <a:pPr algn="l"/>
            <a:r>
              <a:rPr lang="en-US" sz="5400">
                <a:solidFill>
                  <a:schemeClr val="tx1">
                    <a:lumMod val="85000"/>
                    <a:lumOff val="15000"/>
                  </a:schemeClr>
                </a:solidFill>
              </a:rPr>
              <a:t>Cinema booking system</a:t>
            </a:r>
          </a:p>
        </p:txBody>
      </p:sp>
      <p:sp>
        <p:nvSpPr>
          <p:cNvPr id="3" name="Subtitle 2">
            <a:extLst>
              <a:ext uri="{FF2B5EF4-FFF2-40B4-BE49-F238E27FC236}">
                <a16:creationId xmlns:a16="http://schemas.microsoft.com/office/drawing/2014/main" id="{FD37C1D9-4C7B-40EB-A1DC-E5A98190EF3F}"/>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chemeClr val="accent1">
                    <a:lumMod val="75000"/>
                  </a:schemeClr>
                </a:solidFill>
              </a:rPr>
              <a:t>Presented by: Tsoodol, </a:t>
            </a:r>
            <a:r>
              <a:rPr lang="en-US" sz="2000" dirty="0" err="1">
                <a:solidFill>
                  <a:schemeClr val="accent1">
                    <a:lumMod val="75000"/>
                  </a:schemeClr>
                </a:solidFill>
              </a:rPr>
              <a:t>Enkh-Amgalan</a:t>
            </a:r>
            <a:endParaRPr lang="en-US" sz="2000" dirty="0">
              <a:solidFill>
                <a:schemeClr val="accent1">
                  <a:lumMod val="75000"/>
                </a:schemeClr>
              </a:solidFill>
            </a:endParaRPr>
          </a:p>
        </p:txBody>
      </p:sp>
    </p:spTree>
    <p:extLst>
      <p:ext uri="{BB962C8B-B14F-4D97-AF65-F5344CB8AC3E}">
        <p14:creationId xmlns:p14="http://schemas.microsoft.com/office/powerpoint/2010/main" val="229118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02442B-BFCE-4D94-A053-748333A3C5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sp>
        <p:nvSpPr>
          <p:cNvPr id="2" name="Title 1">
            <a:extLst>
              <a:ext uri="{FF2B5EF4-FFF2-40B4-BE49-F238E27FC236}">
                <a16:creationId xmlns:a16="http://schemas.microsoft.com/office/drawing/2014/main" id="{C6055F25-A18D-4F01-89E6-1A5A6137A028}"/>
              </a:ext>
            </a:extLst>
          </p:cNvPr>
          <p:cNvSpPr>
            <a:spLocks noGrp="1"/>
          </p:cNvSpPr>
          <p:nvPr>
            <p:ph type="title"/>
          </p:nvPr>
        </p:nvSpPr>
        <p:spPr>
          <a:xfrm>
            <a:off x="648929" y="629266"/>
            <a:ext cx="3667039" cy="1676603"/>
          </a:xfrm>
        </p:spPr>
        <p:txBody>
          <a:bodyPr>
            <a:normAutofit/>
          </a:bodyPr>
          <a:lstStyle/>
          <a:p>
            <a:r>
              <a:rPr lang="en-US" sz="3600">
                <a:solidFill>
                  <a:schemeClr val="bg1"/>
                </a:solidFill>
              </a:rPr>
              <a:t>MVC</a:t>
            </a:r>
            <a:endParaRPr lang="en-US" sz="3600" dirty="0">
              <a:solidFill>
                <a:schemeClr val="bg1"/>
              </a:solidFill>
            </a:endParaRPr>
          </a:p>
        </p:txBody>
      </p:sp>
      <p:sp>
        <p:nvSpPr>
          <p:cNvPr id="14" name="Content Placeholder 13"/>
          <p:cNvSpPr>
            <a:spLocks noGrp="1"/>
          </p:cNvSpPr>
          <p:nvPr>
            <p:ph idx="1"/>
          </p:nvPr>
        </p:nvSpPr>
        <p:spPr>
          <a:xfrm>
            <a:off x="648931" y="2438401"/>
            <a:ext cx="3667036" cy="3779520"/>
          </a:xfrm>
        </p:spPr>
        <p:txBody>
          <a:bodyPr>
            <a:normAutofit/>
          </a:bodyPr>
          <a:lstStyle/>
          <a:p>
            <a:r>
              <a:rPr lang="en-US" sz="1800" dirty="0">
                <a:solidFill>
                  <a:schemeClr val="bg1"/>
                </a:solidFill>
              </a:rPr>
              <a:t>Rendering movie list in JSP</a:t>
            </a:r>
          </a:p>
          <a:p>
            <a:r>
              <a:rPr lang="en-US" sz="1800" dirty="0">
                <a:solidFill>
                  <a:schemeClr val="bg1"/>
                </a:solidFill>
              </a:rPr>
              <a:t>Stores all movie in the movie List in Array List</a:t>
            </a:r>
          </a:p>
          <a:p>
            <a:r>
              <a:rPr lang="en-US" sz="1800" dirty="0">
                <a:solidFill>
                  <a:schemeClr val="bg1"/>
                </a:solidFill>
              </a:rPr>
              <a:t>Movie model that shows data stores in the Movie </a:t>
            </a:r>
          </a:p>
          <a:p>
            <a:endParaRPr lang="en-US" sz="1800" dirty="0">
              <a:solidFill>
                <a:schemeClr val="bg1"/>
              </a:solidFill>
            </a:endParaRPr>
          </a:p>
        </p:txBody>
      </p:sp>
      <p:pic>
        <p:nvPicPr>
          <p:cNvPr id="4" name="Picture 3" descr="A screen shot of a social media post&#10;&#10;Description generated with very high confidence">
            <a:extLst>
              <a:ext uri="{FF2B5EF4-FFF2-40B4-BE49-F238E27FC236}">
                <a16:creationId xmlns:a16="http://schemas.microsoft.com/office/drawing/2014/main" id="{6E99ED30-E0E8-48BA-86BF-6AF6D024B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197" y="2494677"/>
            <a:ext cx="6578456" cy="1374824"/>
          </a:xfrm>
          <a:prstGeom prst="rect">
            <a:avLst/>
          </a:prstGeom>
        </p:spPr>
      </p:pic>
      <p:pic>
        <p:nvPicPr>
          <p:cNvPr id="6" name="Picture 5" descr="A screenshot of a cell phone&#10;&#10;Description generated with high confidence">
            <a:extLst>
              <a:ext uri="{FF2B5EF4-FFF2-40B4-BE49-F238E27FC236}">
                <a16:creationId xmlns:a16="http://schemas.microsoft.com/office/drawing/2014/main" id="{CCD27B6D-7CC4-4EF9-AB0C-0FACA570F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605" y="4624118"/>
            <a:ext cx="6900108" cy="1816439"/>
          </a:xfrm>
          <a:prstGeom prst="rect">
            <a:avLst/>
          </a:prstGeom>
        </p:spPr>
      </p:pic>
      <p:pic>
        <p:nvPicPr>
          <p:cNvPr id="8" name="Picture 7" descr="A picture containing device, object&#10;&#10;Description generated with high confidence">
            <a:extLst>
              <a:ext uri="{FF2B5EF4-FFF2-40B4-BE49-F238E27FC236}">
                <a16:creationId xmlns:a16="http://schemas.microsoft.com/office/drawing/2014/main" id="{91CE375E-8697-4589-B49F-6818E8B5A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4117" y="453577"/>
            <a:ext cx="5849941" cy="1202945"/>
          </a:xfrm>
          <a:prstGeom prst="rect">
            <a:avLst/>
          </a:prstGeom>
        </p:spPr>
      </p:pic>
    </p:spTree>
    <p:extLst>
      <p:ext uri="{BB962C8B-B14F-4D97-AF65-F5344CB8AC3E}">
        <p14:creationId xmlns:p14="http://schemas.microsoft.com/office/powerpoint/2010/main" val="2232000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7" name="Rectangle 1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generated with very high confidence">
            <a:extLst>
              <a:ext uri="{FF2B5EF4-FFF2-40B4-BE49-F238E27FC236}">
                <a16:creationId xmlns:a16="http://schemas.microsoft.com/office/drawing/2014/main" id="{E672534B-89BB-4D1E-8D04-628F353CE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054" y="1675227"/>
            <a:ext cx="9299892" cy="4394199"/>
          </a:xfrm>
          <a:prstGeom prst="rect">
            <a:avLst/>
          </a:prstGeom>
        </p:spPr>
      </p:pic>
      <p:sp>
        <p:nvSpPr>
          <p:cNvPr id="2" name="Title 1">
            <a:extLst>
              <a:ext uri="{FF2B5EF4-FFF2-40B4-BE49-F238E27FC236}">
                <a16:creationId xmlns:a16="http://schemas.microsoft.com/office/drawing/2014/main" id="{A0256194-8406-42D8-8A74-5DC7730060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Book ticket</a:t>
            </a:r>
          </a:p>
        </p:txBody>
      </p:sp>
    </p:spTree>
    <p:extLst>
      <p:ext uri="{BB962C8B-B14F-4D97-AF65-F5344CB8AC3E}">
        <p14:creationId xmlns:p14="http://schemas.microsoft.com/office/powerpoint/2010/main" val="372528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4" name="Rectangle 43">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56194-8406-42D8-8A74-5DC7730060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Add movie</a:t>
            </a:r>
          </a:p>
        </p:txBody>
      </p:sp>
      <p:pic>
        <p:nvPicPr>
          <p:cNvPr id="7" name="Content Placeholder 6" descr="A screenshot of a cell phone&#10;&#10;Description generated with high confidence">
            <a:extLst>
              <a:ext uri="{FF2B5EF4-FFF2-40B4-BE49-F238E27FC236}">
                <a16:creationId xmlns:a16="http://schemas.microsoft.com/office/drawing/2014/main" id="{502851C8-30DE-47CD-B593-51800BF3E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487" y="1920081"/>
            <a:ext cx="6677025" cy="4162425"/>
          </a:xfrm>
        </p:spPr>
      </p:pic>
    </p:spTree>
    <p:extLst>
      <p:ext uri="{BB962C8B-B14F-4D97-AF65-F5344CB8AC3E}">
        <p14:creationId xmlns:p14="http://schemas.microsoft.com/office/powerpoint/2010/main" val="78222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4" name="Rectangle 43">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56194-8406-42D8-8A74-5DC7730060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Cashier</a:t>
            </a:r>
          </a:p>
        </p:txBody>
      </p:sp>
      <p:pic>
        <p:nvPicPr>
          <p:cNvPr id="7" name="Content Placeholder 6">
            <a:extLst>
              <a:ext uri="{FF2B5EF4-FFF2-40B4-BE49-F238E27FC236}">
                <a16:creationId xmlns:a16="http://schemas.microsoft.com/office/drawing/2014/main" id="{502851C8-30DE-47CD-B593-51800BF3E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578" y="1483522"/>
            <a:ext cx="8946832" cy="5374478"/>
          </a:xfrm>
        </p:spPr>
      </p:pic>
    </p:spTree>
    <p:extLst>
      <p:ext uri="{BB962C8B-B14F-4D97-AF65-F5344CB8AC3E}">
        <p14:creationId xmlns:p14="http://schemas.microsoft.com/office/powerpoint/2010/main" val="4021526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4" name="Rectangle 43">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56194-8406-42D8-8A74-5DC7730060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Seats</a:t>
            </a:r>
            <a:endParaRPr lang="en-US" sz="3200" kern="1200" dirty="0">
              <a:solidFill>
                <a:schemeClr val="bg1"/>
              </a:solidFill>
              <a:latin typeface="+mj-lt"/>
              <a:ea typeface="+mj-ea"/>
              <a:cs typeface="+mj-cs"/>
            </a:endParaRPr>
          </a:p>
        </p:txBody>
      </p:sp>
      <p:pic>
        <p:nvPicPr>
          <p:cNvPr id="11" name="Content Placeholder 10" descr="A screenshot of a social media post&#10;&#10;Description generated with very high confidence">
            <a:extLst>
              <a:ext uri="{FF2B5EF4-FFF2-40B4-BE49-F238E27FC236}">
                <a16:creationId xmlns:a16="http://schemas.microsoft.com/office/drawing/2014/main" id="{C3D900FF-AD96-4A0D-89BD-FC644672A2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2333" y="1404873"/>
            <a:ext cx="10585124" cy="5461412"/>
          </a:xfrm>
        </p:spPr>
      </p:pic>
    </p:spTree>
    <p:extLst>
      <p:ext uri="{BB962C8B-B14F-4D97-AF65-F5344CB8AC3E}">
        <p14:creationId xmlns:p14="http://schemas.microsoft.com/office/powerpoint/2010/main" val="1884256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4" name="Rectangle 43">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56194-8406-42D8-8A74-5DC7730060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Show movies</a:t>
            </a:r>
            <a:endParaRPr lang="en-US" sz="3200" kern="1200" dirty="0">
              <a:solidFill>
                <a:schemeClr val="bg1"/>
              </a:solidFill>
              <a:latin typeface="+mj-lt"/>
              <a:ea typeface="+mj-ea"/>
              <a:cs typeface="+mj-cs"/>
            </a:endParaRPr>
          </a:p>
        </p:txBody>
      </p:sp>
      <p:pic>
        <p:nvPicPr>
          <p:cNvPr id="6" name="Content Placeholder 5" descr="A screenshot of a social media post&#10;&#10;Description generated with very high confidence">
            <a:extLst>
              <a:ext uri="{FF2B5EF4-FFF2-40B4-BE49-F238E27FC236}">
                <a16:creationId xmlns:a16="http://schemas.microsoft.com/office/drawing/2014/main" id="{B927471D-7ABB-4716-8524-24D17BFABB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378" y="1388303"/>
            <a:ext cx="10137232" cy="5463899"/>
          </a:xfrm>
        </p:spPr>
      </p:pic>
    </p:spTree>
    <p:extLst>
      <p:ext uri="{BB962C8B-B14F-4D97-AF65-F5344CB8AC3E}">
        <p14:creationId xmlns:p14="http://schemas.microsoft.com/office/powerpoint/2010/main" val="1074029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4" name="Rectangle 43">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56194-8406-42D8-8A74-5DC7730060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Payment</a:t>
            </a:r>
          </a:p>
        </p:txBody>
      </p:sp>
      <p:pic>
        <p:nvPicPr>
          <p:cNvPr id="7" name="Content Placeholder 6" descr="A screenshot of a social media post&#10;&#10;Description generated with very high confidence">
            <a:extLst>
              <a:ext uri="{FF2B5EF4-FFF2-40B4-BE49-F238E27FC236}">
                <a16:creationId xmlns:a16="http://schemas.microsoft.com/office/drawing/2014/main" id="{AAD8A526-13D9-463E-BBEB-5A852136F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069" y="1396588"/>
            <a:ext cx="7681849" cy="5490166"/>
          </a:xfrm>
        </p:spPr>
      </p:pic>
    </p:spTree>
    <p:extLst>
      <p:ext uri="{BB962C8B-B14F-4D97-AF65-F5344CB8AC3E}">
        <p14:creationId xmlns:p14="http://schemas.microsoft.com/office/powerpoint/2010/main" val="19980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generated with very high confidence">
            <a:extLst>
              <a:ext uri="{FF2B5EF4-FFF2-40B4-BE49-F238E27FC236}">
                <a16:creationId xmlns:a16="http://schemas.microsoft.com/office/drawing/2014/main" id="{25D3918B-74DA-4D9C-9EBF-B5A12C7F5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9238" y="520439"/>
            <a:ext cx="8410017" cy="5781887"/>
          </a:xfrm>
          <a:prstGeom prst="rect">
            <a:avLst/>
          </a:prstGeom>
        </p:spPr>
      </p:pic>
      <p:sp>
        <p:nvSpPr>
          <p:cNvPr id="2" name="Title 1">
            <a:extLst>
              <a:ext uri="{FF2B5EF4-FFF2-40B4-BE49-F238E27FC236}">
                <a16:creationId xmlns:a16="http://schemas.microsoft.com/office/drawing/2014/main" id="{ECEE6A07-8664-44DA-A977-FFE2B06C00C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Database diagram</a:t>
            </a:r>
          </a:p>
        </p:txBody>
      </p:sp>
    </p:spTree>
    <p:extLst>
      <p:ext uri="{BB962C8B-B14F-4D97-AF65-F5344CB8AC3E}">
        <p14:creationId xmlns:p14="http://schemas.microsoft.com/office/powerpoint/2010/main" val="1746822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4B6-7D4A-43AB-AB1C-095A262E9129}"/>
              </a:ext>
            </a:extLst>
          </p:cNvPr>
          <p:cNvSpPr>
            <a:spLocks noGrp="1"/>
          </p:cNvSpPr>
          <p:nvPr>
            <p:ph type="title"/>
          </p:nvPr>
        </p:nvSpPr>
        <p:spPr>
          <a:xfrm>
            <a:off x="3197087" y="2631247"/>
            <a:ext cx="6649278" cy="1325563"/>
          </a:xfrm>
        </p:spPr>
        <p:txBody>
          <a:bodyPr/>
          <a:lstStyle/>
          <a:p>
            <a:r>
              <a:rPr lang="en-US" dirty="0"/>
              <a:t>Thank you for attention!</a:t>
            </a:r>
          </a:p>
        </p:txBody>
      </p:sp>
    </p:spTree>
    <p:extLst>
      <p:ext uri="{BB962C8B-B14F-4D97-AF65-F5344CB8AC3E}">
        <p14:creationId xmlns:p14="http://schemas.microsoft.com/office/powerpoint/2010/main" val="67988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EFE5-F011-4D93-98A9-9B1701022684}"/>
              </a:ext>
            </a:extLst>
          </p:cNvPr>
          <p:cNvSpPr>
            <a:spLocks noGrp="1"/>
          </p:cNvSpPr>
          <p:nvPr>
            <p:ph type="title"/>
          </p:nvPr>
        </p:nvSpPr>
        <p:spPr/>
        <p:txBody>
          <a:bodyPr/>
          <a:lstStyle/>
          <a:p>
            <a:r>
              <a:rPr lang="en-US" b="1" dirty="0">
                <a:solidFill>
                  <a:schemeClr val="accent1">
                    <a:lumMod val="75000"/>
                  </a:schemeClr>
                </a:solidFill>
              </a:rPr>
              <a:t>Overview</a:t>
            </a:r>
          </a:p>
        </p:txBody>
      </p:sp>
      <p:sp>
        <p:nvSpPr>
          <p:cNvPr id="3" name="Content Placeholder 2">
            <a:extLst>
              <a:ext uri="{FF2B5EF4-FFF2-40B4-BE49-F238E27FC236}">
                <a16:creationId xmlns:a16="http://schemas.microsoft.com/office/drawing/2014/main" id="{887FCBFC-D0FB-4957-999D-0C0D7AC0F296}"/>
              </a:ext>
            </a:extLst>
          </p:cNvPr>
          <p:cNvSpPr>
            <a:spLocks noGrp="1"/>
          </p:cNvSpPr>
          <p:nvPr>
            <p:ph idx="1"/>
          </p:nvPr>
        </p:nvSpPr>
        <p:spPr/>
        <p:txBody>
          <a:bodyPr/>
          <a:lstStyle/>
          <a:p>
            <a:pPr marL="0" indent="0" algn="just">
              <a:lnSpc>
                <a:spcPct val="150000"/>
              </a:lnSpc>
              <a:buNone/>
            </a:pPr>
            <a:r>
              <a:rPr lang="en-US" dirty="0"/>
              <a:t>Cinema booking system is responsible for getting clients booking movies on the internet. Since, it reduces the long line that occurs when people getting ticket in the movie theater. Also, it’s one of the ways that increases benefits of the movie theater.</a:t>
            </a:r>
          </a:p>
        </p:txBody>
      </p:sp>
    </p:spTree>
    <p:extLst>
      <p:ext uri="{BB962C8B-B14F-4D97-AF65-F5344CB8AC3E}">
        <p14:creationId xmlns:p14="http://schemas.microsoft.com/office/powerpoint/2010/main" val="309235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C495-6F20-4C5F-85B3-F516E6D119D9}"/>
              </a:ext>
            </a:extLst>
          </p:cNvPr>
          <p:cNvSpPr>
            <a:spLocks noGrp="1"/>
          </p:cNvSpPr>
          <p:nvPr>
            <p:ph type="title"/>
          </p:nvPr>
        </p:nvSpPr>
        <p:spPr/>
        <p:txBody>
          <a:bodyPr/>
          <a:lstStyle/>
          <a:p>
            <a:r>
              <a:rPr lang="en-US" dirty="0">
                <a:solidFill>
                  <a:schemeClr val="accent1">
                    <a:lumMod val="75000"/>
                  </a:schemeClr>
                </a:solidFill>
              </a:rPr>
              <a:t>Goals</a:t>
            </a:r>
          </a:p>
        </p:txBody>
      </p:sp>
      <p:sp>
        <p:nvSpPr>
          <p:cNvPr id="3" name="Content Placeholder 2">
            <a:extLst>
              <a:ext uri="{FF2B5EF4-FFF2-40B4-BE49-F238E27FC236}">
                <a16:creationId xmlns:a16="http://schemas.microsoft.com/office/drawing/2014/main" id="{74E3EC25-FDB3-45CE-A985-4E233CDDE30A}"/>
              </a:ext>
            </a:extLst>
          </p:cNvPr>
          <p:cNvSpPr>
            <a:spLocks noGrp="1"/>
          </p:cNvSpPr>
          <p:nvPr>
            <p:ph idx="1"/>
          </p:nvPr>
        </p:nvSpPr>
        <p:spPr/>
        <p:txBody>
          <a:bodyPr/>
          <a:lstStyle/>
          <a:p>
            <a:r>
              <a:rPr lang="en-US" dirty="0"/>
              <a:t>Cinema booking need to have many movies for the clients</a:t>
            </a:r>
          </a:p>
          <a:p>
            <a:r>
              <a:rPr lang="en-US" dirty="0"/>
              <a:t>Cinema booking need to have details about the movie</a:t>
            </a:r>
          </a:p>
          <a:p>
            <a:r>
              <a:rPr lang="en-US" dirty="0"/>
              <a:t>Cinema booking need to have many halls and seats to present movies</a:t>
            </a:r>
          </a:p>
          <a:p>
            <a:r>
              <a:rPr lang="en-US" dirty="0"/>
              <a:t>Cinema booking need to have customers who booking tickets</a:t>
            </a:r>
          </a:p>
          <a:p>
            <a:r>
              <a:rPr lang="en-US" dirty="0"/>
              <a:t>Cinema booking need to have service manager who manages movies</a:t>
            </a:r>
          </a:p>
          <a:p>
            <a:r>
              <a:rPr lang="en-US" dirty="0"/>
              <a:t>Cinema booking need to have cashier who selling tickets.</a:t>
            </a:r>
          </a:p>
          <a:p>
            <a:r>
              <a:rPr lang="en-US" dirty="0"/>
              <a:t>Cinema booking need to have payment to receive deposit from user</a:t>
            </a:r>
          </a:p>
        </p:txBody>
      </p:sp>
    </p:spTree>
    <p:extLst>
      <p:ext uri="{BB962C8B-B14F-4D97-AF65-F5344CB8AC3E}">
        <p14:creationId xmlns:p14="http://schemas.microsoft.com/office/powerpoint/2010/main" val="392607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43BC-17B3-4D2F-A56E-2A90BABA858D}"/>
              </a:ext>
            </a:extLst>
          </p:cNvPr>
          <p:cNvSpPr>
            <a:spLocks noGrp="1"/>
          </p:cNvSpPr>
          <p:nvPr>
            <p:ph type="title"/>
          </p:nvPr>
        </p:nvSpPr>
        <p:spPr/>
        <p:txBody>
          <a:bodyPr/>
          <a:lstStyle/>
          <a:p>
            <a:r>
              <a:rPr lang="en-US" dirty="0">
                <a:solidFill>
                  <a:schemeClr val="accent1">
                    <a:lumMod val="75000"/>
                  </a:schemeClr>
                </a:solidFill>
              </a:rPr>
              <a:t>Technologies</a:t>
            </a:r>
          </a:p>
        </p:txBody>
      </p:sp>
      <p:sp>
        <p:nvSpPr>
          <p:cNvPr id="3" name="Content Placeholder 2">
            <a:extLst>
              <a:ext uri="{FF2B5EF4-FFF2-40B4-BE49-F238E27FC236}">
                <a16:creationId xmlns:a16="http://schemas.microsoft.com/office/drawing/2014/main" id="{188D9606-4E93-48A6-ADA3-70EB36E31BA6}"/>
              </a:ext>
            </a:extLst>
          </p:cNvPr>
          <p:cNvSpPr>
            <a:spLocks noGrp="1"/>
          </p:cNvSpPr>
          <p:nvPr>
            <p:ph idx="1"/>
          </p:nvPr>
        </p:nvSpPr>
        <p:spPr/>
        <p:txBody>
          <a:bodyPr/>
          <a:lstStyle/>
          <a:p>
            <a:r>
              <a:rPr lang="en-US" dirty="0"/>
              <a:t>JSP</a:t>
            </a:r>
          </a:p>
          <a:p>
            <a:r>
              <a:rPr lang="en-US" dirty="0"/>
              <a:t>MySQL</a:t>
            </a:r>
          </a:p>
          <a:p>
            <a:r>
              <a:rPr lang="en-US" dirty="0"/>
              <a:t>Java FX</a:t>
            </a:r>
          </a:p>
          <a:p>
            <a:r>
              <a:rPr lang="en-US" dirty="0"/>
              <a:t>MVC Framework (hand organized)</a:t>
            </a:r>
          </a:p>
          <a:p>
            <a:r>
              <a:rPr lang="en-US" dirty="0"/>
              <a:t>Tomcat 7 </a:t>
            </a:r>
          </a:p>
          <a:p>
            <a:r>
              <a:rPr lang="en-US" dirty="0" err="1"/>
              <a:t>Github</a:t>
            </a:r>
            <a:endParaRPr lang="en-US" dirty="0"/>
          </a:p>
          <a:p>
            <a:r>
              <a:rPr lang="en-US" dirty="0" err="1"/>
              <a:t>Staruml</a:t>
            </a:r>
            <a:endParaRPr lang="en-US" dirty="0"/>
          </a:p>
          <a:p>
            <a:r>
              <a:rPr lang="en-US" dirty="0"/>
              <a:t>Bootstrap</a:t>
            </a:r>
          </a:p>
          <a:p>
            <a:endParaRPr lang="en-US" dirty="0"/>
          </a:p>
        </p:txBody>
      </p:sp>
    </p:spTree>
    <p:extLst>
      <p:ext uri="{BB962C8B-B14F-4D97-AF65-F5344CB8AC3E}">
        <p14:creationId xmlns:p14="http://schemas.microsoft.com/office/powerpoint/2010/main" val="168473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descr="A screenshot of a cell phone&#10;&#10;Description generated with very high confidence">
            <a:extLst>
              <a:ext uri="{FF2B5EF4-FFF2-40B4-BE49-F238E27FC236}">
                <a16:creationId xmlns:a16="http://schemas.microsoft.com/office/drawing/2014/main" id="{8519BCCD-6677-4634-B92B-FCC3C390F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1057311"/>
            <a:ext cx="6553545" cy="4751320"/>
          </a:xfrm>
          <a:prstGeom prst="rect">
            <a:avLst/>
          </a:prstGeom>
        </p:spPr>
      </p:pic>
      <p:sp>
        <p:nvSpPr>
          <p:cNvPr id="26"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2AE4E44-C4E3-4B6A-81DD-DA6CD75C0EC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chemeClr val="bg1"/>
                </a:solidFill>
                <a:latin typeface="+mj-lt"/>
                <a:ea typeface="+mj-ea"/>
                <a:cs typeface="+mj-cs"/>
              </a:rPr>
              <a:t>Identify candidate classes</a:t>
            </a:r>
          </a:p>
        </p:txBody>
      </p:sp>
    </p:spTree>
    <p:extLst>
      <p:ext uri="{BB962C8B-B14F-4D97-AF65-F5344CB8AC3E}">
        <p14:creationId xmlns:p14="http://schemas.microsoft.com/office/powerpoint/2010/main" val="274995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665A-363B-4566-9DAC-AB14A8FBB330}"/>
              </a:ext>
            </a:extLst>
          </p:cNvPr>
          <p:cNvSpPr>
            <a:spLocks noGrp="1"/>
          </p:cNvSpPr>
          <p:nvPr>
            <p:ph type="title"/>
          </p:nvPr>
        </p:nvSpPr>
        <p:spPr/>
        <p:txBody>
          <a:bodyPr/>
          <a:lstStyle/>
          <a:p>
            <a:r>
              <a:rPr lang="en-US" dirty="0"/>
              <a:t>Class dictionary</a:t>
            </a:r>
          </a:p>
        </p:txBody>
      </p:sp>
      <p:graphicFrame>
        <p:nvGraphicFramePr>
          <p:cNvPr id="5" name="Content Placeholder 4">
            <a:extLst>
              <a:ext uri="{FF2B5EF4-FFF2-40B4-BE49-F238E27FC236}">
                <a16:creationId xmlns:a16="http://schemas.microsoft.com/office/drawing/2014/main" id="{8A722C56-1022-435F-8B59-016CE59C5FD8}"/>
              </a:ext>
            </a:extLst>
          </p:cNvPr>
          <p:cNvGraphicFramePr>
            <a:graphicFrameLocks noGrp="1"/>
          </p:cNvGraphicFramePr>
          <p:nvPr>
            <p:ph idx="1"/>
            <p:extLst>
              <p:ext uri="{D42A27DB-BD31-4B8C-83A1-F6EECF244321}">
                <p14:modId xmlns:p14="http://schemas.microsoft.com/office/powerpoint/2010/main" val="624580713"/>
              </p:ext>
            </p:extLst>
          </p:nvPr>
        </p:nvGraphicFramePr>
        <p:xfrm>
          <a:off x="838200" y="1825625"/>
          <a:ext cx="10515600" cy="4145280"/>
        </p:xfrm>
        <a:graphic>
          <a:graphicData uri="http://schemas.openxmlformats.org/drawingml/2006/table">
            <a:tbl>
              <a:tblPr firstRow="1" bandRow="1">
                <a:tableStyleId>{7E9639D4-E3E2-4D34-9284-5A2195B3D0D7}</a:tableStyleId>
              </a:tblPr>
              <a:tblGrid>
                <a:gridCol w="858078">
                  <a:extLst>
                    <a:ext uri="{9D8B030D-6E8A-4147-A177-3AD203B41FA5}">
                      <a16:colId xmlns:a16="http://schemas.microsoft.com/office/drawing/2014/main" val="1177503950"/>
                    </a:ext>
                  </a:extLst>
                </a:gridCol>
                <a:gridCol w="2372139">
                  <a:extLst>
                    <a:ext uri="{9D8B030D-6E8A-4147-A177-3AD203B41FA5}">
                      <a16:colId xmlns:a16="http://schemas.microsoft.com/office/drawing/2014/main" val="874060562"/>
                    </a:ext>
                  </a:extLst>
                </a:gridCol>
                <a:gridCol w="7285383">
                  <a:extLst>
                    <a:ext uri="{9D8B030D-6E8A-4147-A177-3AD203B41FA5}">
                      <a16:colId xmlns:a16="http://schemas.microsoft.com/office/drawing/2014/main" val="3807225242"/>
                    </a:ext>
                  </a:extLst>
                </a:gridCol>
              </a:tblGrid>
              <a:tr h="370840">
                <a:tc>
                  <a:txBody>
                    <a:bodyPr/>
                    <a:lstStyle/>
                    <a:p>
                      <a:r>
                        <a:rPr lang="en-US" dirty="0"/>
                        <a:t>#</a:t>
                      </a:r>
                    </a:p>
                  </a:txBody>
                  <a:tcPr/>
                </a:tc>
                <a:tc>
                  <a:txBody>
                    <a:bodyPr/>
                    <a:lstStyle/>
                    <a:p>
                      <a:r>
                        <a:rPr lang="en-US" dirty="0"/>
                        <a:t>Class</a:t>
                      </a:r>
                    </a:p>
                  </a:txBody>
                  <a:tcPr/>
                </a:tc>
                <a:tc>
                  <a:txBody>
                    <a:bodyPr/>
                    <a:lstStyle/>
                    <a:p>
                      <a:r>
                        <a:rPr lang="en-US" dirty="0"/>
                        <a:t>Description</a:t>
                      </a:r>
                    </a:p>
                  </a:txBody>
                  <a:tcPr/>
                </a:tc>
                <a:extLst>
                  <a:ext uri="{0D108BD9-81ED-4DB2-BD59-A6C34878D82A}">
                    <a16:rowId xmlns:a16="http://schemas.microsoft.com/office/drawing/2014/main" val="3084104159"/>
                  </a:ext>
                </a:extLst>
              </a:tr>
              <a:tr h="370840">
                <a:tc>
                  <a:txBody>
                    <a:bodyPr/>
                    <a:lstStyle/>
                    <a:p>
                      <a:r>
                        <a:rPr lang="en-US" dirty="0"/>
                        <a:t>1</a:t>
                      </a:r>
                    </a:p>
                  </a:txBody>
                  <a:tcPr/>
                </a:tc>
                <a:tc>
                  <a:txBody>
                    <a:bodyPr/>
                    <a:lstStyle/>
                    <a:p>
                      <a:r>
                        <a:rPr lang="en-US" dirty="0"/>
                        <a:t>Customer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 is a person who booking movie in the system.</a:t>
                      </a:r>
                    </a:p>
                    <a:p>
                      <a:endParaRPr lang="en-US" dirty="0"/>
                    </a:p>
                  </a:txBody>
                  <a:tcPr/>
                </a:tc>
                <a:extLst>
                  <a:ext uri="{0D108BD9-81ED-4DB2-BD59-A6C34878D82A}">
                    <a16:rowId xmlns:a16="http://schemas.microsoft.com/office/drawing/2014/main" val="3194189151"/>
                  </a:ext>
                </a:extLst>
              </a:tr>
              <a:tr h="370840">
                <a:tc>
                  <a:txBody>
                    <a:bodyPr/>
                    <a:lstStyle/>
                    <a:p>
                      <a:r>
                        <a:rPr lang="en-US" dirty="0"/>
                        <a:t>2</a:t>
                      </a:r>
                    </a:p>
                  </a:txBody>
                  <a:tcPr/>
                </a:tc>
                <a:tc>
                  <a:txBody>
                    <a:bodyPr/>
                    <a:lstStyle/>
                    <a:p>
                      <a:r>
                        <a:rPr lang="en-US" dirty="0"/>
                        <a:t>Movie</a:t>
                      </a:r>
                    </a:p>
                  </a:txBody>
                  <a:tcPr/>
                </a:tc>
                <a:tc>
                  <a:txBody>
                    <a:bodyPr/>
                    <a:lstStyle/>
                    <a:p>
                      <a:r>
                        <a:rPr lang="en-US" dirty="0"/>
                        <a:t>It contains list of the movies  that will presents in the hall. Which has a name, description, show-time, and category. </a:t>
                      </a:r>
                    </a:p>
                  </a:txBody>
                  <a:tcPr/>
                </a:tc>
                <a:extLst>
                  <a:ext uri="{0D108BD9-81ED-4DB2-BD59-A6C34878D82A}">
                    <a16:rowId xmlns:a16="http://schemas.microsoft.com/office/drawing/2014/main" val="3722609426"/>
                  </a:ext>
                </a:extLst>
              </a:tr>
              <a:tr h="370840">
                <a:tc>
                  <a:txBody>
                    <a:bodyPr/>
                    <a:lstStyle/>
                    <a:p>
                      <a:r>
                        <a:rPr lang="en-US" dirty="0"/>
                        <a:t>3</a:t>
                      </a:r>
                    </a:p>
                  </a:txBody>
                  <a:tcPr/>
                </a:tc>
                <a:tc>
                  <a:txBody>
                    <a:bodyPr/>
                    <a:lstStyle/>
                    <a:p>
                      <a:r>
                        <a:rPr lang="en-US" dirty="0"/>
                        <a:t>ShowTime</a:t>
                      </a:r>
                    </a:p>
                  </a:txBody>
                  <a:tcPr/>
                </a:tc>
                <a:tc>
                  <a:txBody>
                    <a:bodyPr/>
                    <a:lstStyle/>
                    <a:p>
                      <a:r>
                        <a:rPr lang="en-US" dirty="0"/>
                        <a:t>This class shows the all possible schedules of the one movie</a:t>
                      </a:r>
                    </a:p>
                  </a:txBody>
                  <a:tcPr/>
                </a:tc>
                <a:extLst>
                  <a:ext uri="{0D108BD9-81ED-4DB2-BD59-A6C34878D82A}">
                    <a16:rowId xmlns:a16="http://schemas.microsoft.com/office/drawing/2014/main" val="1306356445"/>
                  </a:ext>
                </a:extLst>
              </a:tr>
              <a:tr h="370840">
                <a:tc>
                  <a:txBody>
                    <a:bodyPr/>
                    <a:lstStyle/>
                    <a:p>
                      <a:r>
                        <a:rPr lang="en-US" dirty="0"/>
                        <a:t>4</a:t>
                      </a:r>
                    </a:p>
                  </a:txBody>
                  <a:tcPr/>
                </a:tc>
                <a:tc>
                  <a:txBody>
                    <a:bodyPr/>
                    <a:lstStyle/>
                    <a:p>
                      <a:r>
                        <a:rPr lang="en-US" dirty="0"/>
                        <a:t>Admin</a:t>
                      </a:r>
                    </a:p>
                  </a:txBody>
                  <a:tcPr/>
                </a:tc>
                <a:tc>
                  <a:txBody>
                    <a:bodyPr/>
                    <a:lstStyle/>
                    <a:p>
                      <a:r>
                        <a:rPr lang="en-US" dirty="0"/>
                        <a:t>Admin is a person who manages the movie, schedule, and show-time. For example, add, update, or delete movies.</a:t>
                      </a:r>
                    </a:p>
                  </a:txBody>
                  <a:tcPr/>
                </a:tc>
                <a:extLst>
                  <a:ext uri="{0D108BD9-81ED-4DB2-BD59-A6C34878D82A}">
                    <a16:rowId xmlns:a16="http://schemas.microsoft.com/office/drawing/2014/main" val="3713458885"/>
                  </a:ext>
                </a:extLst>
              </a:tr>
              <a:tr h="370840">
                <a:tc>
                  <a:txBody>
                    <a:bodyPr/>
                    <a:lstStyle/>
                    <a:p>
                      <a:r>
                        <a:rPr lang="en-US" dirty="0"/>
                        <a:t>5</a:t>
                      </a:r>
                    </a:p>
                  </a:txBody>
                  <a:tcPr/>
                </a:tc>
                <a:tc>
                  <a:txBody>
                    <a:bodyPr/>
                    <a:lstStyle/>
                    <a:p>
                      <a:r>
                        <a:rPr lang="en-US" dirty="0"/>
                        <a:t>Hall</a:t>
                      </a:r>
                    </a:p>
                  </a:txBody>
                  <a:tcPr/>
                </a:tc>
                <a:tc>
                  <a:txBody>
                    <a:bodyPr/>
                    <a:lstStyle/>
                    <a:p>
                      <a:r>
                        <a:rPr lang="en-US" dirty="0"/>
                        <a:t>Represents room which represents the movies</a:t>
                      </a:r>
                    </a:p>
                  </a:txBody>
                  <a:tcPr/>
                </a:tc>
                <a:extLst>
                  <a:ext uri="{0D108BD9-81ED-4DB2-BD59-A6C34878D82A}">
                    <a16:rowId xmlns:a16="http://schemas.microsoft.com/office/drawing/2014/main" val="260238085"/>
                  </a:ext>
                </a:extLst>
              </a:tr>
              <a:tr h="370840">
                <a:tc>
                  <a:txBody>
                    <a:bodyPr/>
                    <a:lstStyle/>
                    <a:p>
                      <a:r>
                        <a:rPr lang="en-US" dirty="0"/>
                        <a:t>6</a:t>
                      </a:r>
                    </a:p>
                  </a:txBody>
                  <a:tcPr/>
                </a:tc>
                <a:tc>
                  <a:txBody>
                    <a:bodyPr/>
                    <a:lstStyle/>
                    <a:p>
                      <a:r>
                        <a:rPr lang="en-US" dirty="0"/>
                        <a:t>Ticket</a:t>
                      </a:r>
                    </a:p>
                  </a:txBody>
                  <a:tcPr/>
                </a:tc>
                <a:tc>
                  <a:txBody>
                    <a:bodyPr/>
                    <a:lstStyle/>
                    <a:p>
                      <a:r>
                        <a:rPr lang="en-US" dirty="0"/>
                        <a:t>It contains the all history of the booking that customers made. </a:t>
                      </a:r>
                    </a:p>
                  </a:txBody>
                  <a:tcPr/>
                </a:tc>
                <a:extLst>
                  <a:ext uri="{0D108BD9-81ED-4DB2-BD59-A6C34878D82A}">
                    <a16:rowId xmlns:a16="http://schemas.microsoft.com/office/drawing/2014/main" val="2137944306"/>
                  </a:ext>
                </a:extLst>
              </a:tr>
              <a:tr h="370840">
                <a:tc>
                  <a:txBody>
                    <a:bodyPr/>
                    <a:lstStyle/>
                    <a:p>
                      <a:r>
                        <a:rPr lang="en-US" dirty="0"/>
                        <a:t>7</a:t>
                      </a:r>
                    </a:p>
                  </a:txBody>
                  <a:tcPr/>
                </a:tc>
                <a:tc>
                  <a:txBody>
                    <a:bodyPr/>
                    <a:lstStyle/>
                    <a:p>
                      <a:r>
                        <a:rPr lang="en-US" dirty="0"/>
                        <a:t>Category</a:t>
                      </a:r>
                    </a:p>
                  </a:txBody>
                  <a:tcPr/>
                </a:tc>
                <a:tc>
                  <a:txBody>
                    <a:bodyPr/>
                    <a:lstStyle/>
                    <a:p>
                      <a:r>
                        <a:rPr lang="en-US" dirty="0"/>
                        <a:t>States the movie genre</a:t>
                      </a:r>
                    </a:p>
                  </a:txBody>
                  <a:tcPr/>
                </a:tc>
                <a:extLst>
                  <a:ext uri="{0D108BD9-81ED-4DB2-BD59-A6C34878D82A}">
                    <a16:rowId xmlns:a16="http://schemas.microsoft.com/office/drawing/2014/main" val="893631995"/>
                  </a:ext>
                </a:extLst>
              </a:tr>
              <a:tr h="370840">
                <a:tc>
                  <a:txBody>
                    <a:bodyPr/>
                    <a:lstStyle/>
                    <a:p>
                      <a:r>
                        <a:rPr lang="en-US" dirty="0"/>
                        <a:t>8</a:t>
                      </a:r>
                    </a:p>
                  </a:txBody>
                  <a:tcPr/>
                </a:tc>
                <a:tc>
                  <a:txBody>
                    <a:bodyPr/>
                    <a:lstStyle/>
                    <a:p>
                      <a:r>
                        <a:rPr lang="en-US" dirty="0"/>
                        <a:t>Account</a:t>
                      </a:r>
                    </a:p>
                  </a:txBody>
                  <a:tcPr/>
                </a:tc>
                <a:tc>
                  <a:txBody>
                    <a:bodyPr/>
                    <a:lstStyle/>
                    <a:p>
                      <a:r>
                        <a:rPr lang="en-US" dirty="0"/>
                        <a:t>Carry the private information of the customer</a:t>
                      </a:r>
                    </a:p>
                  </a:txBody>
                  <a:tcPr/>
                </a:tc>
                <a:extLst>
                  <a:ext uri="{0D108BD9-81ED-4DB2-BD59-A6C34878D82A}">
                    <a16:rowId xmlns:a16="http://schemas.microsoft.com/office/drawing/2014/main" val="4046282851"/>
                  </a:ext>
                </a:extLst>
              </a:tr>
            </a:tbl>
          </a:graphicData>
        </a:graphic>
      </p:graphicFrame>
    </p:spTree>
    <p:extLst>
      <p:ext uri="{BB962C8B-B14F-4D97-AF65-F5344CB8AC3E}">
        <p14:creationId xmlns:p14="http://schemas.microsoft.com/office/powerpoint/2010/main" val="327600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55" name="Rectangle 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751" y="1388302"/>
            <a:ext cx="8327982" cy="5470819"/>
          </a:xfrm>
          <a:prstGeom prst="rect">
            <a:avLst/>
          </a:prstGeom>
        </p:spPr>
      </p:pic>
      <p:sp>
        <p:nvSpPr>
          <p:cNvPr id="2" name="Title 1">
            <a:extLst>
              <a:ext uri="{FF2B5EF4-FFF2-40B4-BE49-F238E27FC236}">
                <a16:creationId xmlns:a16="http://schemas.microsoft.com/office/drawing/2014/main" id="{C709659C-30C5-4809-92C2-C097E072181E}"/>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a:solidFill>
                  <a:schemeClr val="bg1"/>
                </a:solidFill>
                <a:latin typeface="+mj-lt"/>
                <a:ea typeface="+mj-ea"/>
                <a:cs typeface="+mj-cs"/>
              </a:rPr>
              <a:t>Class diagram (Inheritance and Associations)</a:t>
            </a:r>
          </a:p>
        </p:txBody>
      </p:sp>
    </p:spTree>
    <p:extLst>
      <p:ext uri="{BB962C8B-B14F-4D97-AF65-F5344CB8AC3E}">
        <p14:creationId xmlns:p14="http://schemas.microsoft.com/office/powerpoint/2010/main" val="219318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66D617C-80EE-493C-9A45-4BA9C3E58622}"/>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Design pattern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21141107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907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02442B-BFCE-4D94-A053-748333A3C5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12" name="Content Placeholder 8"/>
          <p:cNvPicPr>
            <a:picLocks noChangeAspect="1"/>
          </p:cNvPicPr>
          <p:nvPr/>
        </p:nvPicPr>
        <p:blipFill rotWithShape="1">
          <a:blip r:embed="rId2">
            <a:extLst>
              <a:ext uri="{28A0092B-C50C-407E-A947-70E740481C1C}">
                <a14:useLocalDpi xmlns:a14="http://schemas.microsoft.com/office/drawing/2010/main" val="0"/>
              </a:ext>
            </a:extLst>
          </a:blip>
          <a:srcRect r="29391" b="-2"/>
          <a:stretch/>
        </p:blipFill>
        <p:spPr>
          <a:xfrm>
            <a:off x="5276088" y="640082"/>
            <a:ext cx="6276250" cy="5577838"/>
          </a:xfrm>
          <a:prstGeom prst="rect">
            <a:avLst/>
          </a:prstGeom>
          <a:effectLst/>
        </p:spPr>
      </p:pic>
      <p:sp>
        <p:nvSpPr>
          <p:cNvPr id="2" name="Title 1">
            <a:extLst>
              <a:ext uri="{FF2B5EF4-FFF2-40B4-BE49-F238E27FC236}">
                <a16:creationId xmlns:a16="http://schemas.microsoft.com/office/drawing/2014/main" id="{C6055F25-A18D-4F01-89E6-1A5A6137A028}"/>
              </a:ext>
            </a:extLst>
          </p:cNvPr>
          <p:cNvSpPr>
            <a:spLocks noGrp="1"/>
          </p:cNvSpPr>
          <p:nvPr>
            <p:ph type="title"/>
          </p:nvPr>
        </p:nvSpPr>
        <p:spPr>
          <a:xfrm>
            <a:off x="648929" y="629266"/>
            <a:ext cx="3667039" cy="1676603"/>
          </a:xfrm>
        </p:spPr>
        <p:txBody>
          <a:bodyPr>
            <a:normAutofit/>
          </a:bodyPr>
          <a:lstStyle/>
          <a:p>
            <a:r>
              <a:rPr lang="en-US" sz="3600">
                <a:solidFill>
                  <a:schemeClr val="bg1"/>
                </a:solidFill>
              </a:rPr>
              <a:t>Singleton</a:t>
            </a:r>
          </a:p>
        </p:txBody>
      </p:sp>
      <p:sp>
        <p:nvSpPr>
          <p:cNvPr id="14" name="Content Placeholder 13"/>
          <p:cNvSpPr>
            <a:spLocks noGrp="1"/>
          </p:cNvSpPr>
          <p:nvPr>
            <p:ph idx="1"/>
          </p:nvPr>
        </p:nvSpPr>
        <p:spPr>
          <a:xfrm>
            <a:off x="648931" y="2438401"/>
            <a:ext cx="3667036" cy="3779520"/>
          </a:xfrm>
        </p:spPr>
        <p:txBody>
          <a:bodyPr>
            <a:normAutofit/>
          </a:bodyPr>
          <a:lstStyle/>
          <a:p>
            <a:r>
              <a:rPr lang="en-US" sz="1800" dirty="0">
                <a:solidFill>
                  <a:schemeClr val="bg1"/>
                </a:solidFill>
              </a:rPr>
              <a:t>Database connection</a:t>
            </a:r>
          </a:p>
          <a:p>
            <a:r>
              <a:rPr lang="en-US" sz="1800" dirty="0">
                <a:solidFill>
                  <a:schemeClr val="bg1"/>
                </a:solidFill>
              </a:rPr>
              <a:t>Get instances on the controller</a:t>
            </a:r>
          </a:p>
          <a:p>
            <a:r>
              <a:rPr lang="en-US" sz="1800" dirty="0">
                <a:solidFill>
                  <a:schemeClr val="bg1"/>
                </a:solidFill>
              </a:rPr>
              <a:t>Static method in the class</a:t>
            </a:r>
          </a:p>
          <a:p>
            <a:endParaRPr lang="en-US" sz="1800" dirty="0">
              <a:solidFill>
                <a:schemeClr val="bg1"/>
              </a:solidFill>
            </a:endParaRPr>
          </a:p>
        </p:txBody>
      </p:sp>
    </p:spTree>
    <p:extLst>
      <p:ext uri="{BB962C8B-B14F-4D97-AF65-F5344CB8AC3E}">
        <p14:creationId xmlns:p14="http://schemas.microsoft.com/office/powerpoint/2010/main" val="185009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336</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Cinema booking system</vt:lpstr>
      <vt:lpstr>Overview</vt:lpstr>
      <vt:lpstr>Goals</vt:lpstr>
      <vt:lpstr>Technologies</vt:lpstr>
      <vt:lpstr>Identify candidate classes</vt:lpstr>
      <vt:lpstr>Class dictionary</vt:lpstr>
      <vt:lpstr>Class diagram (Inheritance and Associations)</vt:lpstr>
      <vt:lpstr>Design pattern</vt:lpstr>
      <vt:lpstr>Singleton</vt:lpstr>
      <vt:lpstr>MVC</vt:lpstr>
      <vt:lpstr>Book ticket</vt:lpstr>
      <vt:lpstr>Add movie</vt:lpstr>
      <vt:lpstr>Cashier</vt:lpstr>
      <vt:lpstr>Seats</vt:lpstr>
      <vt:lpstr>Show movies</vt:lpstr>
      <vt:lpstr>Payment</vt:lpstr>
      <vt:lpstr>Database diagram</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booking system</dc:title>
  <dc:creator>Tsoodol</dc:creator>
  <cp:lastModifiedBy>Tsoodol</cp:lastModifiedBy>
  <cp:revision>54</cp:revision>
  <dcterms:created xsi:type="dcterms:W3CDTF">2017-09-18T01:45:36Z</dcterms:created>
  <dcterms:modified xsi:type="dcterms:W3CDTF">2017-09-18T05:10:09Z</dcterms:modified>
</cp:coreProperties>
</file>