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AB709-6ABF-4DA4-9005-F9D71B529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A69BCF-5FF8-4688-91B6-A6BDBBBAF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D49AD-A8E0-4D5A-BC1C-DACD5E7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6F8-59D5-4043-AF35-64B4129BCC23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74BDA-8B48-4335-99B0-ECBA5E6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0CE31-4403-4785-B151-5E3BE844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A9EB-CA16-4A61-A16C-8D41A07CD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67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FAA99-5AA4-4B85-A937-BCB33131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8CCEFA-6CE5-4C03-A95B-2DFE045EE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5C6A1-9D9F-4F1A-A8C8-03620EEC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6F8-59D5-4043-AF35-64B4129BCC23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631E5-9A0E-4D26-A94C-E84F81DF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26A8F-7079-415E-8B7D-1FDA94B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A9EB-CA16-4A61-A16C-8D41A07CD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30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2F5836-B6EB-463E-8CDF-8D8BC21E3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A82A17-DE14-480E-930E-304EB0536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85E79-E1A9-4732-9CEE-AF94FAF5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6F8-59D5-4043-AF35-64B4129BCC23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8FD5A-36C1-4B33-9610-46CD7FD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FAB94-52C2-4A0F-A21E-1FD34CBE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A9EB-CA16-4A61-A16C-8D41A07CD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3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07941-B6EE-4186-A0D5-4A9B8FFA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03CB2-DAD0-4349-80F8-F9F59356C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54F33-EF4C-468B-8CBF-FFA147FB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6F8-59D5-4043-AF35-64B4129BCC23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39D93-A272-4243-B347-60D8A674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E420C-BA27-4A2B-BB48-007E25AE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A9EB-CA16-4A61-A16C-8D41A07CD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6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E6F9D-1237-491E-B3B2-859BFBC8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C4CAA0-83D1-4BE6-B70B-95CEE0886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5D0CB-2D3E-4744-A650-6090B741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6F8-59D5-4043-AF35-64B4129BCC23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8741E-CC21-4282-BBB7-4726B62F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2CE14-9E8D-491D-91EB-E7F0D4BE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A9EB-CA16-4A61-A16C-8D41A07CD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25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CADE5-BFCA-40F2-A23C-7D5D60F1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A76ED-B466-424E-9A76-33EDF137E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31C79F-4E6B-4899-8415-BA64108DB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8E1529-8955-4C1A-A5EA-98A0FCA3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6F8-59D5-4043-AF35-64B4129BCC23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C1D8AD-7997-42E1-9BC5-06323BBF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1FCD1-FB5A-4B59-8A85-9277A214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A9EB-CA16-4A61-A16C-8D41A07CD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1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8768A-707F-43F7-84FC-0CDA8207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042729-DF5E-46A6-9310-B7C1ECFEB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7FCACE-13C7-4EA7-9613-F45F7273F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E6D955-EEE4-4916-BBA0-A60DCCC45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61F6AB-3EA2-4FD5-ADA2-87C0CA67A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409C0B-1C86-4F48-B366-55EDFACF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6F8-59D5-4043-AF35-64B4129BCC23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6C37D3-326D-4726-BF3F-367ACD05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37C523-AEB3-4C3D-A813-AF8CB3CE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A9EB-CA16-4A61-A16C-8D41A07CD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60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F96D8-35F7-4ED5-9C18-1C84B610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CDD94F-14AC-477F-8A45-188AAE3B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6F8-59D5-4043-AF35-64B4129BCC23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799EA5-F741-4EA0-8288-8F537DEC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E737D4-7370-44B8-8B91-8E221471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A9EB-CA16-4A61-A16C-8D41A07CD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7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286821-E43D-4A82-8A45-45614C1C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6F8-59D5-4043-AF35-64B4129BCC23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C76BE5-9EC0-4DE9-A5CE-6AAA6D1F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BB0682-7DE8-42DA-A844-7E8ADB64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A9EB-CA16-4A61-A16C-8D41A07CD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46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679A7-6533-4759-9C66-59514141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D1FFF-0203-4D83-811A-C4B5AB86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D2B63E-7A5C-4301-A6D1-D741F8018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75F061-0968-4519-AD5C-23D4AF4E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6F8-59D5-4043-AF35-64B4129BCC23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709E51-F304-42E8-B7F9-DDFA66C5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BBF5F-A21C-4A9A-977A-E9FC3660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A9EB-CA16-4A61-A16C-8D41A07CD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5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81334-4E49-40B1-9B39-070E795D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D466D5-0866-489A-A826-64E3D8257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3FE0BF-D35F-4F74-96B6-88740BCDC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E3DEDA-23F5-4F8F-BCDE-9E1CB660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6F8-59D5-4043-AF35-64B4129BCC23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E6B7F8-0AF2-4F77-8842-26540CE0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35781-8061-4493-A65A-1616009B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A9EB-CA16-4A61-A16C-8D41A07CD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4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30C217-14C1-4BBD-9D01-3CB79206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BCDA44-661A-4588-AD2D-3A5C06D29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9F955-5D6E-4636-8422-9DF68F459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F06F8-59D5-4043-AF35-64B4129BCC23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3A536-EFF3-4AAB-B6AB-F02CAF101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A2870-E38B-4516-BC02-60ECD4E48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9A9EB-CA16-4A61-A16C-8D41A07CD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10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3D01548-8CB7-4F4E-92A5-2698741E0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97447"/>
              </p:ext>
            </p:extLst>
          </p:nvPr>
        </p:nvGraphicFramePr>
        <p:xfrm>
          <a:off x="1642042" y="7196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0989531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285323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2756967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29240037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972108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5147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37026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5352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4962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12345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FFCE5B1-7321-4CCC-85A9-C1862FB99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30032"/>
              </p:ext>
            </p:extLst>
          </p:nvPr>
        </p:nvGraphicFramePr>
        <p:xfrm>
          <a:off x="6573853" y="719666"/>
          <a:ext cx="129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3040478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624799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9362969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68619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0907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34900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20413E9-3BFD-49B6-A8E9-C714B790C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5289"/>
              </p:ext>
            </p:extLst>
          </p:nvPr>
        </p:nvGraphicFramePr>
        <p:xfrm>
          <a:off x="778042" y="4087562"/>
          <a:ext cx="38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22861623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3278653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1977538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5416713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8686163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3868684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505340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11787712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7074705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24010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BF40196-D4FB-4004-8FF7-E5EA67A3F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163191"/>
              </p:ext>
            </p:extLst>
          </p:nvPr>
        </p:nvGraphicFramePr>
        <p:xfrm>
          <a:off x="7005853" y="2791562"/>
          <a:ext cx="432000" cy="38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70933058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2384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868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50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611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9294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9082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142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79105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968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C1B06B1-EA53-4262-A8A1-926ED785E594}"/>
                  </a:ext>
                </a:extLst>
              </p:cNvPr>
              <p:cNvSpPr/>
              <p:nvPr/>
            </p:nvSpPr>
            <p:spPr>
              <a:xfrm>
                <a:off x="5671331" y="3875090"/>
                <a:ext cx="51167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C1B06B1-EA53-4262-A8A1-926ED785E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331" y="3875090"/>
                <a:ext cx="51167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0FB0930-D836-4ED9-8B10-7FDE2DB39A14}"/>
                  </a:ext>
                </a:extLst>
              </p:cNvPr>
              <p:cNvSpPr/>
              <p:nvPr/>
            </p:nvSpPr>
            <p:spPr>
              <a:xfrm>
                <a:off x="8100653" y="3866233"/>
                <a:ext cx="112295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4800"/>
                        <m:t>=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0FB0930-D836-4ED9-8B10-7FDE2DB39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653" y="3866233"/>
                <a:ext cx="1122958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下 10">
            <a:extLst>
              <a:ext uri="{FF2B5EF4-FFF2-40B4-BE49-F238E27FC236}">
                <a16:creationId xmlns:a16="http://schemas.microsoft.com/office/drawing/2014/main" id="{FD4C32CD-97A2-4F61-8B9C-D88A018E85C3}"/>
              </a:ext>
            </a:extLst>
          </p:cNvPr>
          <p:cNvSpPr/>
          <p:nvPr/>
        </p:nvSpPr>
        <p:spPr>
          <a:xfrm>
            <a:off x="2442412" y="3031958"/>
            <a:ext cx="325350" cy="8342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37A10F5-DAD1-46B3-B4DE-1800F69D339A}"/>
              </a:ext>
            </a:extLst>
          </p:cNvPr>
          <p:cNvSpPr/>
          <p:nvPr/>
        </p:nvSpPr>
        <p:spPr>
          <a:xfrm>
            <a:off x="7059177" y="2045392"/>
            <a:ext cx="378675" cy="6256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5FA02A3-22A6-4042-8ADF-C6AED16B0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376258"/>
              </p:ext>
            </p:extLst>
          </p:nvPr>
        </p:nvGraphicFramePr>
        <p:xfrm>
          <a:off x="9151417" y="3223562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8292438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1558216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80862092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8696896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349812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855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7219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470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8443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320415"/>
                  </a:ext>
                </a:extLst>
              </a:tr>
            </a:tbl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5E285AB5-8705-48F1-8B2D-14F44C411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394" y="3759269"/>
            <a:ext cx="393348" cy="2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1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60</Words>
  <Application>Microsoft Office PowerPoint</Application>
  <PresentationFormat>宽屏</PresentationFormat>
  <Paragraphs>54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咸 鱼</dc:creator>
  <cp:lastModifiedBy>咸 鱼</cp:lastModifiedBy>
  <cp:revision>17</cp:revision>
  <dcterms:created xsi:type="dcterms:W3CDTF">2019-07-21T11:52:53Z</dcterms:created>
  <dcterms:modified xsi:type="dcterms:W3CDTF">2019-07-21T13:58:07Z</dcterms:modified>
</cp:coreProperties>
</file>