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media/image15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sldIdLst>
    <p:sldId id="256" r:id="rId3"/>
    <p:sldId id="257" r:id="rId4"/>
    <p:sldId id="258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57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08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1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38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766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71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295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110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442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22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510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037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16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321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562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074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649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3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0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9519" y="1412548"/>
            <a:ext cx="9448800" cy="1825096"/>
          </a:xfrm>
        </p:spPr>
        <p:txBody>
          <a:bodyPr>
            <a:normAutofit fontScale="90000"/>
          </a:bodyPr>
          <a:lstStyle/>
          <a:p>
            <a:pPr algn="r"/>
            <a:r>
              <a:rPr lang="ka-GE" sz="8000" dirty="0" smtClean="0"/>
              <a:t>მოგშივდა?</a:t>
            </a:r>
            <a:br>
              <a:rPr lang="ka-GE" sz="8000" dirty="0" smtClean="0"/>
            </a:br>
            <a:r>
              <a:rPr lang="ka-GE" dirty="0" smtClean="0"/>
              <a:t/>
            </a:r>
            <a:br>
              <a:rPr lang="ka-GE" dirty="0" smtClean="0"/>
            </a:br>
            <a:r>
              <a:rPr lang="ka-GE" dirty="0" smtClean="0"/>
              <a:t>გააკეთე არჩევანი მარტივად</a:t>
            </a:r>
            <a:endParaRPr lang="en-US" dirty="0"/>
          </a:p>
        </p:txBody>
      </p:sp>
      <p:pic>
        <p:nvPicPr>
          <p:cNvPr id="1026" name="Picture 2" descr="http://www.ideahub.ge/wp-content/uploads/2015/03/microsoft-hackathon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27084B"/>
              </a:clrFrom>
              <a:clrTo>
                <a:srgbClr val="27084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85" b="49060"/>
          <a:stretch/>
        </p:blipFill>
        <p:spPr bwMode="auto">
          <a:xfrm>
            <a:off x="2198053" y="4215054"/>
            <a:ext cx="4909929" cy="77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43549" y="4562061"/>
            <a:ext cx="19495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a-GE" dirty="0" smtClean="0"/>
              <a:t>ცოტნე შარვაძე</a:t>
            </a:r>
          </a:p>
          <a:p>
            <a:pPr>
              <a:lnSpc>
                <a:spcPct val="200000"/>
              </a:lnSpc>
            </a:pPr>
            <a:r>
              <a:rPr lang="ka-GE" dirty="0" smtClean="0"/>
              <a:t>ზაალ ძინძიბაძე</a:t>
            </a:r>
          </a:p>
          <a:p>
            <a:pPr>
              <a:lnSpc>
                <a:spcPct val="200000"/>
              </a:lnSpc>
            </a:pPr>
            <a:r>
              <a:rPr lang="ka-GE" dirty="0" smtClean="0"/>
              <a:t>თორნიკე ცომაია</a:t>
            </a:r>
          </a:p>
          <a:p>
            <a:pPr>
              <a:lnSpc>
                <a:spcPct val="200000"/>
              </a:lnSpc>
            </a:pPr>
            <a:r>
              <a:rPr lang="ka-GE" dirty="0" smtClean="0"/>
              <a:t>დავით ნოზაძე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2" t="14518" r="16884"/>
          <a:stretch/>
        </p:blipFill>
        <p:spPr>
          <a:xfrm>
            <a:off x="3008244" y="5853664"/>
            <a:ext cx="1950019" cy="12262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6947" y="6029623"/>
            <a:ext cx="15440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a-GE" sz="54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2016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79" y="4951885"/>
            <a:ext cx="954880" cy="10873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clrChange>
              <a:clrFrom>
                <a:srgbClr val="87B9C4"/>
              </a:clrFrom>
              <a:clrTo>
                <a:srgbClr val="87B9C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555" y="5177170"/>
            <a:ext cx="1676401" cy="16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0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129373"/>
            <a:ext cx="8610600" cy="1293028"/>
          </a:xfrm>
        </p:spPr>
        <p:txBody>
          <a:bodyPr/>
          <a:lstStyle/>
          <a:p>
            <a:r>
              <a:rPr lang="ka-GE" dirty="0"/>
              <a:t>როგორ გაჩნდა იდეა</a:t>
            </a:r>
            <a:r>
              <a:rPr lang="ka-GE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783" y="1563757"/>
            <a:ext cx="11820939" cy="5395843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a-GE" sz="2800" dirty="0" smtClean="0"/>
              <a:t>ალბათ </a:t>
            </a:r>
            <a:r>
              <a:rPr lang="ka-GE" sz="2800" dirty="0"/>
              <a:t>ყველას გქონიათ შემთხვევა, როდესაც სახლში იმყოფებით და უბრალოდ გშიათ, მაგრამ დაბინდული გონება ისეთ </a:t>
            </a:r>
            <a:r>
              <a:rPr lang="ka-GE" sz="2800" dirty="0" smtClean="0"/>
              <a:t>რეცეპტს ვერ </a:t>
            </a:r>
            <a:r>
              <a:rPr lang="ka-GE" sz="2800" dirty="0"/>
              <a:t>იფიქრებს, რომელიც თქვენს </a:t>
            </a:r>
            <a:r>
              <a:rPr lang="ka-GE" sz="2800" dirty="0" smtClean="0"/>
              <a:t>გემოვნებასა </a:t>
            </a:r>
            <a:r>
              <a:rPr lang="ka-GE" sz="2800" dirty="0"/>
              <a:t>და არსებულ რესურსებს ერთდროულად აკმაყოფილებს... ამჟამად ოცდამეერთე </a:t>
            </a:r>
            <a:r>
              <a:rPr lang="ka-GE" sz="2800" dirty="0" smtClean="0"/>
              <a:t>საუკუნეა და </a:t>
            </a:r>
            <a:r>
              <a:rPr lang="ka-GE" sz="2800" dirty="0"/>
              <a:t>არ ღირს ამ </a:t>
            </a:r>
            <a:r>
              <a:rPr lang="ka-GE" sz="2800" dirty="0" smtClean="0"/>
              <a:t>ფაქტზე </a:t>
            </a:r>
            <a:r>
              <a:rPr lang="ka-GE" sz="2800" dirty="0"/>
              <a:t>დროის დახარჯვა! სწორედ ამიტომ გადავწვიტეთ შეგვექმნა მობილური აპლიკაცია რომელიც ამ პრობლემას </a:t>
            </a:r>
            <a:r>
              <a:rPr lang="ka-GE" sz="2800" dirty="0" smtClean="0"/>
              <a:t> მოგიგვარებდათ...</a:t>
            </a:r>
            <a:endParaRPr lang="ka-GE" sz="2800" dirty="0"/>
          </a:p>
        </p:txBody>
      </p:sp>
    </p:spTree>
    <p:extLst>
      <p:ext uri="{BB962C8B-B14F-4D97-AF65-F5344CB8AC3E}">
        <p14:creationId xmlns:p14="http://schemas.microsoft.com/office/powerpoint/2010/main" val="56313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80"/>
          <a:stretch/>
        </p:blipFill>
        <p:spPr>
          <a:xfrm>
            <a:off x="7403410" y="145774"/>
            <a:ext cx="3739215" cy="65198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" y="983975"/>
            <a:ext cx="64935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a-GE" sz="3600" dirty="0" smtClean="0"/>
              <a:t>მარტივად გადავჭერით საჭმლის მომზადების პრობლემა  ჩვენი აპლიკაციის დახმარებით ...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9726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80"/>
          <a:stretch/>
        </p:blipFill>
        <p:spPr>
          <a:xfrm>
            <a:off x="7478751" y="145774"/>
            <a:ext cx="3739215" cy="65198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5" y="2068081"/>
            <a:ext cx="2049399" cy="14776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61" y="1966117"/>
            <a:ext cx="2397690" cy="15904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32210C"/>
              </a:clrFrom>
              <a:clrTo>
                <a:srgbClr val="32210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893" y="1528385"/>
            <a:ext cx="2690945" cy="25570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77349" y="2806888"/>
            <a:ext cx="2272937" cy="214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" t="41114" r="88404" b="54782"/>
          <a:stretch/>
        </p:blipFill>
        <p:spPr>
          <a:xfrm>
            <a:off x="8193337" y="2806888"/>
            <a:ext cx="850117" cy="2320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9" t="41198" r="78021" b="55181"/>
          <a:stretch/>
        </p:blipFill>
        <p:spPr>
          <a:xfrm>
            <a:off x="9059441" y="2803896"/>
            <a:ext cx="517223" cy="2179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2" t="41073" r="83107" b="54883"/>
          <a:stretch/>
        </p:blipFill>
        <p:spPr>
          <a:xfrm>
            <a:off x="9599597" y="2806291"/>
            <a:ext cx="519112" cy="228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7" t="56145" r="66486" b="39672"/>
          <a:stretch/>
        </p:blipFill>
        <p:spPr>
          <a:xfrm>
            <a:off x="8618395" y="3812676"/>
            <a:ext cx="1540043" cy="2727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896" y="636525"/>
            <a:ext cx="2965040" cy="526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როგორ გავაკეთეთ ეს</a:t>
            </a:r>
            <a:r>
              <a:rPr lang="ka-GE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1169316" cy="451104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ka-GE" sz="2800" dirty="0" smtClean="0"/>
              <a:t>მობილურ </a:t>
            </a:r>
            <a:r>
              <a:rPr lang="ka-GE" sz="2800" dirty="0"/>
              <a:t>აპლიკაციას ინტერნეტის საშუალებით წვდომა აქვს სერვერთან, რომელიც თავის მხრივ ფლობს ინფორმაციას </a:t>
            </a:r>
            <a:r>
              <a:rPr lang="ka-GE" sz="2800" dirty="0" smtClean="0"/>
              <a:t>რეცეპტებისა და </a:t>
            </a:r>
            <a:r>
              <a:rPr lang="ka-GE" sz="2800" dirty="0"/>
              <a:t>მისთვის საჭირო ინგრედიენტების შესახებ. იგი თქვენ მიერ შეტანილი მონაცემების საფუძველზე პოულობს ყველაზე </a:t>
            </a:r>
            <a:r>
              <a:rPr lang="ka-GE" sz="2800" dirty="0" smtClean="0"/>
              <a:t>ოპტიმალურ ვარიანტებს </a:t>
            </a:r>
            <a:r>
              <a:rPr lang="ka-GE" sz="2800" dirty="0"/>
              <a:t>და მომხმარებელს აწვდის საჭირო ინფორმაციას.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1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რა გამოწვევები შეგვხვდა</a:t>
            </a:r>
            <a:r>
              <a:rPr lang="ka-GE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ka-GE" sz="2800" dirty="0" smtClean="0"/>
              <a:t>პროგრამას </a:t>
            </a:r>
            <a:r>
              <a:rPr lang="ka-GE" sz="2800" dirty="0"/>
              <a:t>ჭირდებოდა რეცებტების უზარმაზარი ბაზა და ალგორითმი, რომლითაც შეგვეძლებოდა უმოკლეს დროში </a:t>
            </a:r>
            <a:r>
              <a:rPr lang="ka-GE" sz="2800" dirty="0" smtClean="0"/>
              <a:t>მონაცემების გაფილტვრას </a:t>
            </a:r>
            <a:r>
              <a:rPr lang="ka-GE" sz="2800" dirty="0"/>
              <a:t>და მომხმარებლისთვის გადაცემა.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როგორ მოვაგვარეთ ის</a:t>
            </a:r>
            <a:r>
              <a:rPr lang="ka-GE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ka-GE" sz="2800" dirty="0" smtClean="0"/>
              <a:t>შევქმენით </a:t>
            </a:r>
            <a:r>
              <a:rPr lang="ka-GE" sz="2800" dirty="0"/>
              <a:t>ბაზა, რომელიც გარკვეული დროის შემდეგ ინტერნეტ რესურსის საფუძველზე მუდმივად "ინახლებს" თავს, </a:t>
            </a:r>
            <a:r>
              <a:rPr lang="ka-GE" sz="2800" dirty="0" smtClean="0"/>
              <a:t>შესაბამისად გვაქვს </a:t>
            </a:r>
            <a:r>
              <a:rPr lang="ka-GE" sz="2800" dirty="0"/>
              <a:t>მრავალფეროვანი და საინტერესო რეცებტები.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6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რას ვაპირებთ მომავალში</a:t>
            </a:r>
            <a:r>
              <a:rPr lang="ka-GE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40560"/>
            <a:ext cx="10820400" cy="4024125"/>
          </a:xfrm>
        </p:spPr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ka-GE" sz="2800" dirty="0" smtClean="0"/>
              <a:t>აპლიკაცია </a:t>
            </a:r>
            <a:r>
              <a:rPr lang="ka-GE" sz="2800" dirty="0"/>
              <a:t>კიდევ უფრო დაიხვეწება, ვაპირებთ რომ ის განვითარდეს როგორც კულინარიული საძიებო სისტემა.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316" y="3708597"/>
            <a:ext cx="7419123" cy="295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9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1_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99</TotalTime>
  <Words>180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Sylfaen</vt:lpstr>
      <vt:lpstr>Vapor Trail</vt:lpstr>
      <vt:lpstr>1_Vapor Trail</vt:lpstr>
      <vt:lpstr>მოგშივდა?  გააკეთე არჩევანი მარტივად</vt:lpstr>
      <vt:lpstr>როგორ გაჩნდა იდეა?</vt:lpstr>
      <vt:lpstr>PowerPoint Presentation</vt:lpstr>
      <vt:lpstr>PowerPoint Presentation</vt:lpstr>
      <vt:lpstr>როგორ გავაკეთეთ ეს?</vt:lpstr>
      <vt:lpstr>რა გამოწვევები შეგვხვდა?</vt:lpstr>
      <vt:lpstr>როგორ მოვაგვარეთ ის?</vt:lpstr>
      <vt:lpstr>რას ვაპირებთ მომავალში?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მოგშივდა? გააკეთე არჩევანი მარტივად</dc:title>
  <dc:creator>davit nozadze</dc:creator>
  <cp:lastModifiedBy>davit nozadze</cp:lastModifiedBy>
  <cp:revision>15</cp:revision>
  <dcterms:created xsi:type="dcterms:W3CDTF">2016-03-27T09:20:55Z</dcterms:created>
  <dcterms:modified xsi:type="dcterms:W3CDTF">2016-03-27T11:00:18Z</dcterms:modified>
</cp:coreProperties>
</file>