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B20-BC0C-4A16-88F4-87D5C3D8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E9409-91C6-4E19-BB75-C527B4502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00B3-8333-40BF-A6BA-6A28520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8CDA-DE58-4664-A0D1-4F866BC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1162-F05E-427C-BAA6-05CEDE34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5587-4B31-4677-A2E0-48C40A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AA01-83BF-4473-A6DE-F8147AF9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AFC3-C2CA-4A4D-82A0-0BF21D96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1A78-92CD-487E-9FF8-5309F34F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FDE7-E195-4712-A481-6A800FCE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9B8E-EE1F-4F79-809E-B6F7AA2F2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58F6-11EC-468E-8CCE-4A8A8387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C44F-E461-484B-98D2-7F704149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0190-CD2A-410C-8EC2-AECF87AC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BF90-6DC8-4A4D-9C0E-5895F3EC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17C0-D1F6-4C3B-9F74-9B9C7F02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7204-8B38-4E2F-9E1D-939A31C6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C1BF-DA70-404D-8D25-7EB047FA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836B-F0BE-41B9-861A-80622D0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BA11-CFB7-4A55-B287-297DA1C1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F89E-B125-4E19-AF44-18FA1C67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1DA9-4130-4CB8-A0A8-4300CBE6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B5F5-1A15-47A8-A234-2BE6149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C231-8356-4618-B3A0-22E85D93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6E72-7314-44B3-922E-8770A9C0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0191-8235-41E7-9866-B26D63D1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2A93-0FC4-4305-8EA7-2E011FB3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F7277-243B-4D78-9702-3ECB906D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580-9253-49AE-B9ED-11D1CC7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9CE21-6D63-475C-AF59-DF07F5C9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13729-3375-44CD-B384-052DC46D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66FF-B38E-4B8B-A29B-AFFAAF21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29109-86E9-4895-BC9D-3EE46A4D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E1F0-E21D-4C37-8543-BB071F45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486C6-2329-4C67-970C-08070AF15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4EC03-44BC-4374-B619-B224E7D2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440A1-217A-4B9F-BAF1-555AEF41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5F531-0F17-4F68-90D5-A1BAF8F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0C5B3-019C-4ADF-ADE7-8999CE8E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DA3D-213B-4801-9D96-4CA5FE61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5F496-EEAF-419A-84EE-25767F30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632B-EDD8-4EAC-B800-A48A1313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AA83-A1DD-4CBC-8B06-ACEF9DE2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04690-53F5-42CB-A65C-817C9FD4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E9AE8-7C99-4F6B-B222-999B0DB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6077-558B-4941-92F9-851933F8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827-7071-4592-AB95-ECE5C4B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960E-0753-4951-9FD4-FAB1F7B2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1684D-60EE-4AED-A087-3BDF0289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83BB1-F705-431F-A7E1-25F1694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8C2F-56BB-4FBE-B502-104DAEE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A8DC-84BF-4A01-B70A-092A16D7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9058-24DE-4FFE-A51B-158A9303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F3E4F-D830-45EC-AD13-262918B56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9369-DAA9-4646-9D37-3283B4D6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2D9C0-2956-4E3C-B23E-73B64A6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7C5C-8601-47C7-8757-170F7126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246-0FEE-401C-8ED5-F8869E7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8FED9-8931-488E-982C-09AD936C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767A-5348-4D4F-B1FA-7C068D45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E082-536B-4B78-88D8-ED89DCD2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BB0A-A0DF-42DB-923B-486DAE5A539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F950-8243-4AAE-9447-E01577F3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3799-CA46-4B3C-B75D-BD9F8E2AC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DCC-F5F4-4535-A474-5FAA89E69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40418279.wdd.napier.ac.uk/coursework2/landingpage.ph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5212A-D195-436D-A786-14AF8F6F20A9}"/>
              </a:ext>
            </a:extLst>
          </p:cNvPr>
          <p:cNvSpPr txBox="1"/>
          <p:nvPr/>
        </p:nvSpPr>
        <p:spPr>
          <a:xfrm>
            <a:off x="133166" y="3027285"/>
            <a:ext cx="1207363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landingpage.php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F2541-C34B-4011-BB22-C3E2462A7080}"/>
              </a:ext>
            </a:extLst>
          </p:cNvPr>
          <p:cNvSpPr txBox="1"/>
          <p:nvPr/>
        </p:nvSpPr>
        <p:spPr>
          <a:xfrm>
            <a:off x="2185776" y="921409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under_construction.php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9CE99-D6EF-4460-86C4-1DCBB10C9646}"/>
              </a:ext>
            </a:extLst>
          </p:cNvPr>
          <p:cNvSpPr txBox="1"/>
          <p:nvPr/>
        </p:nvSpPr>
        <p:spPr>
          <a:xfrm>
            <a:off x="2185776" y="2023719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How to/Guidance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guidance.php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1F1CE-918E-4ED9-BC1F-378FA9A00ABB}"/>
              </a:ext>
            </a:extLst>
          </p:cNvPr>
          <p:cNvSpPr txBox="1"/>
          <p:nvPr/>
        </p:nvSpPr>
        <p:spPr>
          <a:xfrm>
            <a:off x="2185776" y="3882074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Shop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under_construction.php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E4C3A-6D52-4F60-AB0C-EA76B0BD20C1}"/>
              </a:ext>
            </a:extLst>
          </p:cNvPr>
          <p:cNvSpPr txBox="1"/>
          <p:nvPr/>
        </p:nvSpPr>
        <p:spPr>
          <a:xfrm>
            <a:off x="2185776" y="5094892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under_construction.php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5754B-8D0D-4CC8-BDCB-556947E9F3EF}"/>
              </a:ext>
            </a:extLst>
          </p:cNvPr>
          <p:cNvSpPr txBox="1"/>
          <p:nvPr/>
        </p:nvSpPr>
        <p:spPr>
          <a:xfrm>
            <a:off x="4265201" y="2029064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register.php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71998-B9B0-4A21-8BA3-E159B5A67EFA}"/>
              </a:ext>
            </a:extLst>
          </p:cNvPr>
          <p:cNvSpPr txBox="1"/>
          <p:nvPr/>
        </p:nvSpPr>
        <p:spPr>
          <a:xfrm>
            <a:off x="2185776" y="6039046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Your basket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under_construction.php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94400-8B05-4E50-9D0C-7BCC4088D711}"/>
              </a:ext>
            </a:extLst>
          </p:cNvPr>
          <p:cNvSpPr txBox="1"/>
          <p:nvPr/>
        </p:nvSpPr>
        <p:spPr>
          <a:xfrm>
            <a:off x="5445192" y="5122689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Login/Logout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login.php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FF0CB-5179-41B0-98D4-487E044C88F0}"/>
              </a:ext>
            </a:extLst>
          </p:cNvPr>
          <p:cNvSpPr txBox="1"/>
          <p:nvPr/>
        </p:nvSpPr>
        <p:spPr>
          <a:xfrm>
            <a:off x="9893820" y="6025615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Staff page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Staff_area.php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03D23-FB34-4242-9FE2-40781747991F}"/>
              </a:ext>
            </a:extLst>
          </p:cNvPr>
          <p:cNvSpPr txBox="1"/>
          <p:nvPr/>
        </p:nvSpPr>
        <p:spPr>
          <a:xfrm>
            <a:off x="9893820" y="5101592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Members page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loggedin.php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90DBE2-9623-4E9E-9ED7-0848499B35BF}"/>
              </a:ext>
            </a:extLst>
          </p:cNvPr>
          <p:cNvCxnSpPr>
            <a:cxnSpLocks/>
          </p:cNvCxnSpPr>
          <p:nvPr/>
        </p:nvCxnSpPr>
        <p:spPr>
          <a:xfrm>
            <a:off x="1340529" y="3304286"/>
            <a:ext cx="923276" cy="9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D30F1E-2E62-4BE4-A5E7-15BB9AC33C8B}"/>
              </a:ext>
            </a:extLst>
          </p:cNvPr>
          <p:cNvCxnSpPr>
            <a:cxnSpLocks/>
          </p:cNvCxnSpPr>
          <p:nvPr/>
        </p:nvCxnSpPr>
        <p:spPr>
          <a:xfrm>
            <a:off x="1509592" y="1198408"/>
            <a:ext cx="0" cy="2090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ADEB27-7EA9-43AB-8E46-1BF322A1A8C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09592" y="1198408"/>
            <a:ext cx="676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E3F404-AD13-4813-B5C5-708132C9FB3A}"/>
              </a:ext>
            </a:extLst>
          </p:cNvPr>
          <p:cNvCxnSpPr>
            <a:cxnSpLocks/>
          </p:cNvCxnSpPr>
          <p:nvPr/>
        </p:nvCxnSpPr>
        <p:spPr>
          <a:xfrm>
            <a:off x="1509592" y="2300718"/>
            <a:ext cx="676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2AB8E7-864F-4D41-AFFE-787010D862B1}"/>
              </a:ext>
            </a:extLst>
          </p:cNvPr>
          <p:cNvCxnSpPr>
            <a:cxnSpLocks/>
          </p:cNvCxnSpPr>
          <p:nvPr/>
        </p:nvCxnSpPr>
        <p:spPr>
          <a:xfrm>
            <a:off x="1509593" y="4150738"/>
            <a:ext cx="676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B6E709-0BC3-4803-A8DB-DC4418BE6BCA}"/>
              </a:ext>
            </a:extLst>
          </p:cNvPr>
          <p:cNvCxnSpPr>
            <a:cxnSpLocks/>
          </p:cNvCxnSpPr>
          <p:nvPr/>
        </p:nvCxnSpPr>
        <p:spPr>
          <a:xfrm>
            <a:off x="1509592" y="5371891"/>
            <a:ext cx="676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42925-AB41-4AA7-89D0-CA7D27258E76}"/>
              </a:ext>
            </a:extLst>
          </p:cNvPr>
          <p:cNvCxnSpPr>
            <a:cxnSpLocks/>
          </p:cNvCxnSpPr>
          <p:nvPr/>
        </p:nvCxnSpPr>
        <p:spPr>
          <a:xfrm>
            <a:off x="1509592" y="3281432"/>
            <a:ext cx="0" cy="2090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FC4EA0-AE34-4BBC-A0F3-B1052A26E36A}"/>
              </a:ext>
            </a:extLst>
          </p:cNvPr>
          <p:cNvCxnSpPr>
            <a:cxnSpLocks/>
          </p:cNvCxnSpPr>
          <p:nvPr/>
        </p:nvCxnSpPr>
        <p:spPr>
          <a:xfrm flipV="1">
            <a:off x="2263804" y="3313454"/>
            <a:ext cx="1720366" cy="1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3F1B35-CDD4-46DB-A372-916616982247}"/>
              </a:ext>
            </a:extLst>
          </p:cNvPr>
          <p:cNvCxnSpPr>
            <a:cxnSpLocks/>
          </p:cNvCxnSpPr>
          <p:nvPr/>
        </p:nvCxnSpPr>
        <p:spPr>
          <a:xfrm>
            <a:off x="3984171" y="2302329"/>
            <a:ext cx="0" cy="1033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C5642-6AD4-46F5-B4A3-7E0449AE6956}"/>
              </a:ext>
            </a:extLst>
          </p:cNvPr>
          <p:cNvCxnSpPr>
            <a:cxnSpLocks/>
          </p:cNvCxnSpPr>
          <p:nvPr/>
        </p:nvCxnSpPr>
        <p:spPr>
          <a:xfrm flipH="1" flipV="1">
            <a:off x="3984171" y="2316461"/>
            <a:ext cx="255595" cy="3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B346D8-D3C8-4B30-A8BE-930BF1F60FA5}"/>
              </a:ext>
            </a:extLst>
          </p:cNvPr>
          <p:cNvCxnSpPr>
            <a:cxnSpLocks/>
          </p:cNvCxnSpPr>
          <p:nvPr/>
        </p:nvCxnSpPr>
        <p:spPr>
          <a:xfrm>
            <a:off x="3984171" y="3281432"/>
            <a:ext cx="26429" cy="2118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4AA343-D582-4905-A096-D2C4288B66E0}"/>
              </a:ext>
            </a:extLst>
          </p:cNvPr>
          <p:cNvCxnSpPr>
            <a:cxnSpLocks/>
          </p:cNvCxnSpPr>
          <p:nvPr/>
        </p:nvCxnSpPr>
        <p:spPr>
          <a:xfrm flipH="1">
            <a:off x="4010600" y="5399688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7D4DD2-7507-43C3-BF79-12ACF6F012AC}"/>
              </a:ext>
            </a:extLst>
          </p:cNvPr>
          <p:cNvCxnSpPr>
            <a:cxnSpLocks/>
          </p:cNvCxnSpPr>
          <p:nvPr/>
        </p:nvCxnSpPr>
        <p:spPr>
          <a:xfrm flipH="1">
            <a:off x="7041690" y="5373209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3BE973-68EF-4708-A492-24453EE2BCC2}"/>
              </a:ext>
            </a:extLst>
          </p:cNvPr>
          <p:cNvCxnSpPr>
            <a:cxnSpLocks/>
          </p:cNvCxnSpPr>
          <p:nvPr/>
        </p:nvCxnSpPr>
        <p:spPr>
          <a:xfrm flipH="1">
            <a:off x="8471911" y="5378591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EDFC1E-A8CF-494D-82CC-0FE03FA04628}"/>
              </a:ext>
            </a:extLst>
          </p:cNvPr>
          <p:cNvCxnSpPr>
            <a:cxnSpLocks/>
          </p:cNvCxnSpPr>
          <p:nvPr/>
        </p:nvCxnSpPr>
        <p:spPr>
          <a:xfrm flipH="1">
            <a:off x="8471909" y="6313994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2FFB69-663A-48D1-9350-5DABD28BBFF3}"/>
              </a:ext>
            </a:extLst>
          </p:cNvPr>
          <p:cNvSpPr txBox="1"/>
          <p:nvPr/>
        </p:nvSpPr>
        <p:spPr>
          <a:xfrm>
            <a:off x="6888079" y="5133715"/>
            <a:ext cx="175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000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Session_feedback.php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81E69E-49C6-4438-9A85-5D47DC420DCB}"/>
              </a:ext>
            </a:extLst>
          </p:cNvPr>
          <p:cNvCxnSpPr>
            <a:cxnSpLocks/>
          </p:cNvCxnSpPr>
          <p:nvPr/>
        </p:nvCxnSpPr>
        <p:spPr>
          <a:xfrm flipV="1">
            <a:off x="8486327" y="5399688"/>
            <a:ext cx="0" cy="914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D9C8DB-A428-4632-819C-0B88876BF748}"/>
              </a:ext>
            </a:extLst>
          </p:cNvPr>
          <p:cNvSpPr txBox="1"/>
          <p:nvPr/>
        </p:nvSpPr>
        <p:spPr>
          <a:xfrm>
            <a:off x="9903431" y="4170552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Logged out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loggedout.php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F8F03-5458-40FD-A4DD-495192BD4F90}"/>
              </a:ext>
            </a:extLst>
          </p:cNvPr>
          <p:cNvCxnSpPr>
            <a:cxnSpLocks/>
          </p:cNvCxnSpPr>
          <p:nvPr/>
        </p:nvCxnSpPr>
        <p:spPr>
          <a:xfrm flipH="1">
            <a:off x="8481522" y="4447551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9EF0DD-4917-43F8-912E-0629BF63A9F2}"/>
              </a:ext>
            </a:extLst>
          </p:cNvPr>
          <p:cNvCxnSpPr>
            <a:cxnSpLocks/>
          </p:cNvCxnSpPr>
          <p:nvPr/>
        </p:nvCxnSpPr>
        <p:spPr>
          <a:xfrm flipV="1">
            <a:off x="8490031" y="4447551"/>
            <a:ext cx="0" cy="952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ECF176-0AC5-4C3B-B35A-E3FD3FAE35C9}"/>
              </a:ext>
            </a:extLst>
          </p:cNvPr>
          <p:cNvCxnSpPr>
            <a:cxnSpLocks/>
          </p:cNvCxnSpPr>
          <p:nvPr/>
        </p:nvCxnSpPr>
        <p:spPr>
          <a:xfrm flipV="1">
            <a:off x="6096000" y="1344607"/>
            <a:ext cx="0" cy="952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6AACA2-ABD9-4F45-A413-08A9B4C8C36C}"/>
              </a:ext>
            </a:extLst>
          </p:cNvPr>
          <p:cNvCxnSpPr>
            <a:cxnSpLocks/>
          </p:cNvCxnSpPr>
          <p:nvPr/>
        </p:nvCxnSpPr>
        <p:spPr>
          <a:xfrm flipV="1">
            <a:off x="6096000" y="420157"/>
            <a:ext cx="0" cy="952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89B68A-CACF-4683-9206-5D2D598EC581}"/>
              </a:ext>
            </a:extLst>
          </p:cNvPr>
          <p:cNvCxnSpPr>
            <a:cxnSpLocks/>
          </p:cNvCxnSpPr>
          <p:nvPr/>
        </p:nvCxnSpPr>
        <p:spPr>
          <a:xfrm flipH="1">
            <a:off x="6096000" y="417976"/>
            <a:ext cx="1421911" cy="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2A0D4F-433A-4761-89AE-31B5FD1EDAC1}"/>
              </a:ext>
            </a:extLst>
          </p:cNvPr>
          <p:cNvSpPr txBox="1"/>
          <p:nvPr/>
        </p:nvSpPr>
        <p:spPr>
          <a:xfrm>
            <a:off x="7526219" y="140977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confirmation.php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0F040D-9338-4484-B3B1-2D89A656314A}"/>
              </a:ext>
            </a:extLst>
          </p:cNvPr>
          <p:cNvSpPr txBox="1"/>
          <p:nvPr/>
        </p:nvSpPr>
        <p:spPr>
          <a:xfrm>
            <a:off x="7468007" y="2039462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update.php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7E6A43-CA3E-43EF-9B89-2FEF9E712AF6}"/>
              </a:ext>
            </a:extLst>
          </p:cNvPr>
          <p:cNvSpPr txBox="1"/>
          <p:nvPr/>
        </p:nvSpPr>
        <p:spPr>
          <a:xfrm>
            <a:off x="5519543" y="149052"/>
            <a:ext cx="212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process-customers-</a:t>
            </a:r>
            <a:r>
              <a:rPr lang="en-US" sz="1000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form.php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CD3C25-7933-40D0-970B-5A98C38591AF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5873199" y="2296745"/>
            <a:ext cx="1594808" cy="19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4157DE-B1E3-42E3-92EC-69D2CFCCCC3B}"/>
              </a:ext>
            </a:extLst>
          </p:cNvPr>
          <p:cNvSpPr txBox="1"/>
          <p:nvPr/>
        </p:nvSpPr>
        <p:spPr>
          <a:xfrm>
            <a:off x="5605881" y="2302317"/>
            <a:ext cx="212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process-update-</a:t>
            </a:r>
            <a:r>
              <a:rPr lang="en-US" sz="1000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form.php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246CF8-4DA4-48A9-8179-A24FC08B1260}"/>
              </a:ext>
            </a:extLst>
          </p:cNvPr>
          <p:cNvSpPr txBox="1"/>
          <p:nvPr/>
        </p:nvSpPr>
        <p:spPr>
          <a:xfrm>
            <a:off x="10530385" y="2029064"/>
            <a:ext cx="159650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u="sng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update.php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02DE40-0A97-4A4A-923A-E2DE9B99B34D}"/>
              </a:ext>
            </a:extLst>
          </p:cNvPr>
          <p:cNvCxnSpPr>
            <a:cxnSpLocks/>
            <a:stCxn id="93" idx="1"/>
            <a:endCxn id="82" idx="3"/>
          </p:cNvCxnSpPr>
          <p:nvPr/>
        </p:nvCxnSpPr>
        <p:spPr>
          <a:xfrm flipH="1">
            <a:off x="9064507" y="2306063"/>
            <a:ext cx="1465878" cy="1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311FC79-A05D-4BB5-B251-EBA490A4510A}"/>
              </a:ext>
            </a:extLst>
          </p:cNvPr>
          <p:cNvSpPr txBox="1"/>
          <p:nvPr/>
        </p:nvSpPr>
        <p:spPr>
          <a:xfrm>
            <a:off x="8732725" y="2331851"/>
            <a:ext cx="212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000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Update_confirmation.php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BE634F-DDFA-4DAC-8F51-E3E5A6FE16E4}"/>
              </a:ext>
            </a:extLst>
          </p:cNvPr>
          <p:cNvSpPr txBox="1"/>
          <p:nvPr/>
        </p:nvSpPr>
        <p:spPr>
          <a:xfrm>
            <a:off x="133166" y="111358"/>
            <a:ext cx="1596472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connect.php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16</cp:revision>
  <dcterms:created xsi:type="dcterms:W3CDTF">2019-11-27T22:47:04Z</dcterms:created>
  <dcterms:modified xsi:type="dcterms:W3CDTF">2019-11-27T23:35:23Z</dcterms:modified>
</cp:coreProperties>
</file>