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5D55-080D-45E8-AE3D-EC3F1644D72F}" type="datetimeFigureOut">
              <a:rPr lang="fr-FR" smtClean="0"/>
              <a:t>15/10/2016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31A1-BC2F-4110-AE7F-2C717F648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9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10514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Ecran de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713320" y="0"/>
            <a:ext cx="5098320" cy="6770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3017520" y="5732640"/>
            <a:ext cx="1603080" cy="8575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rot="12000">
            <a:off x="5966280" y="5735160"/>
            <a:ext cx="1529640" cy="8676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847960" y="2582640"/>
            <a:ext cx="4811040" cy="40921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2830680" y="539640"/>
            <a:ext cx="4811040" cy="502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2847960" y="1200240"/>
            <a:ext cx="4793760" cy="1201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5295960" y="1269720"/>
            <a:ext cx="2223360" cy="10180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players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2948040" y="1275120"/>
            <a:ext cx="1990080" cy="10126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Round number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8824680" y="572400"/>
            <a:ext cx="1806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 flipH="1">
            <a:off x="7918560" y="757080"/>
            <a:ext cx="104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8920080" y="1379520"/>
            <a:ext cx="106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 flipH="1">
            <a:off x="7946640" y="1564200"/>
            <a:ext cx="104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4"/>
          <p:cNvSpPr/>
          <p:nvPr/>
        </p:nvSpPr>
        <p:spPr>
          <a:xfrm>
            <a:off x="8951400" y="3720600"/>
            <a:ext cx="77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 flipH="1">
            <a:off x="7946640" y="3905280"/>
            <a:ext cx="104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8872560" y="6073560"/>
            <a:ext cx="1711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Pick/used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 flipH="1">
            <a:off x="7946640" y="6258240"/>
            <a:ext cx="104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8"/>
          <p:cNvSpPr/>
          <p:nvPr/>
        </p:nvSpPr>
        <p:spPr>
          <a:xfrm>
            <a:off x="10459440" y="136080"/>
            <a:ext cx="500400" cy="663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9"/>
          <p:cNvSpPr/>
          <p:nvPr/>
        </p:nvSpPr>
        <p:spPr>
          <a:xfrm>
            <a:off x="11139120" y="3130560"/>
            <a:ext cx="7844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4783320" y="5732640"/>
            <a:ext cx="1005480" cy="86760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120440" y="1357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2"/>
          <p:cNvSpPr/>
          <p:nvPr/>
        </p:nvSpPr>
        <p:spPr>
          <a:xfrm>
            <a:off x="7128360" y="2401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>
            <a:off x="7120440" y="36036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8761320" y="83520"/>
            <a:ext cx="1989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 drop 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 flipH="1">
            <a:off x="7946640" y="268200"/>
            <a:ext cx="973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3017520" y="2708280"/>
            <a:ext cx="4388760" cy="2869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(grid 4 x 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45910" y="-11461"/>
            <a:ext cx="64421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Ecran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27333" y="1271362"/>
            <a:ext cx="2926080" cy="3291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548640" y="1277816"/>
            <a:ext cx="2926080" cy="32918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>
            <a:off x="64008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sz="1600" dirty="0"/>
              <a:t>0 2</a:t>
            </a:r>
          </a:p>
        </p:txBody>
      </p:sp>
      <p:sp>
        <p:nvSpPr>
          <p:cNvPr id="67" name="CustomShape 6"/>
          <p:cNvSpPr/>
          <p:nvPr/>
        </p:nvSpPr>
        <p:spPr>
          <a:xfrm>
            <a:off x="64008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0 0</a:t>
            </a:r>
          </a:p>
        </p:txBody>
      </p:sp>
      <p:sp>
        <p:nvSpPr>
          <p:cNvPr id="68" name="CustomShape 7"/>
          <p:cNvSpPr/>
          <p:nvPr/>
        </p:nvSpPr>
        <p:spPr>
          <a:xfrm>
            <a:off x="64008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0 1</a:t>
            </a:r>
          </a:p>
        </p:txBody>
      </p:sp>
      <p:sp>
        <p:nvSpPr>
          <p:cNvPr id="69" name="CustomShape 8"/>
          <p:cNvSpPr/>
          <p:nvPr/>
        </p:nvSpPr>
        <p:spPr>
          <a:xfrm>
            <a:off x="137160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1 2</a:t>
            </a:r>
          </a:p>
        </p:txBody>
      </p:sp>
      <p:sp>
        <p:nvSpPr>
          <p:cNvPr id="70" name="CustomShape 9"/>
          <p:cNvSpPr/>
          <p:nvPr/>
        </p:nvSpPr>
        <p:spPr>
          <a:xfrm>
            <a:off x="137160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1 0</a:t>
            </a:r>
          </a:p>
        </p:txBody>
      </p:sp>
      <p:sp>
        <p:nvSpPr>
          <p:cNvPr id="71" name="CustomShape 10"/>
          <p:cNvSpPr/>
          <p:nvPr/>
        </p:nvSpPr>
        <p:spPr>
          <a:xfrm>
            <a:off x="137160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1 1</a:t>
            </a:r>
          </a:p>
        </p:txBody>
      </p:sp>
      <p:sp>
        <p:nvSpPr>
          <p:cNvPr id="72" name="CustomShape 11"/>
          <p:cNvSpPr/>
          <p:nvPr/>
        </p:nvSpPr>
        <p:spPr>
          <a:xfrm>
            <a:off x="210312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2 2</a:t>
            </a:r>
          </a:p>
        </p:txBody>
      </p:sp>
      <p:sp>
        <p:nvSpPr>
          <p:cNvPr id="73" name="CustomShape 12"/>
          <p:cNvSpPr/>
          <p:nvPr/>
        </p:nvSpPr>
        <p:spPr>
          <a:xfrm>
            <a:off x="210312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2 0</a:t>
            </a:r>
          </a:p>
        </p:txBody>
      </p:sp>
      <p:sp>
        <p:nvSpPr>
          <p:cNvPr id="74" name="CustomShape 13"/>
          <p:cNvSpPr/>
          <p:nvPr/>
        </p:nvSpPr>
        <p:spPr>
          <a:xfrm>
            <a:off x="210312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2 1</a:t>
            </a:r>
          </a:p>
        </p:txBody>
      </p:sp>
      <p:sp>
        <p:nvSpPr>
          <p:cNvPr id="75" name="CustomShape 14"/>
          <p:cNvSpPr/>
          <p:nvPr/>
        </p:nvSpPr>
        <p:spPr>
          <a:xfrm>
            <a:off x="2834640" y="146304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3 2</a:t>
            </a:r>
          </a:p>
        </p:txBody>
      </p:sp>
      <p:sp>
        <p:nvSpPr>
          <p:cNvPr id="76" name="CustomShape 15"/>
          <p:cNvSpPr/>
          <p:nvPr/>
        </p:nvSpPr>
        <p:spPr>
          <a:xfrm>
            <a:off x="2834640" y="310896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3 0</a:t>
            </a:r>
          </a:p>
        </p:txBody>
      </p:sp>
      <p:sp>
        <p:nvSpPr>
          <p:cNvPr id="77" name="CustomShape 16"/>
          <p:cNvSpPr/>
          <p:nvPr/>
        </p:nvSpPr>
        <p:spPr>
          <a:xfrm>
            <a:off x="2834640" y="2286000"/>
            <a:ext cx="54864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/>
              <a:t>3 1</a:t>
            </a:r>
          </a:p>
        </p:txBody>
      </p:sp>
      <p:sp>
        <p:nvSpPr>
          <p:cNvPr id="78" name="CustomShape 17"/>
          <p:cNvSpPr/>
          <p:nvPr/>
        </p:nvSpPr>
        <p:spPr>
          <a:xfrm>
            <a:off x="640080" y="3988298"/>
            <a:ext cx="853826" cy="50975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 err="1"/>
              <a:t>pick</a:t>
            </a:r>
            <a:endParaRPr lang="fr-FR" dirty="0"/>
          </a:p>
        </p:txBody>
      </p:sp>
      <p:sp>
        <p:nvSpPr>
          <p:cNvPr id="80" name="TextShape 19"/>
          <p:cNvSpPr txBox="1"/>
          <p:nvPr/>
        </p:nvSpPr>
        <p:spPr>
          <a:xfrm>
            <a:off x="5394960" y="1463040"/>
            <a:ext cx="5852160" cy="326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Card = 10u x 15u</a:t>
            </a:r>
          </a:p>
          <a:p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send_set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9u x 9u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Spacing = padding = 10</a:t>
            </a:r>
          </a:p>
          <a:p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l’ideal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spacing = padding = 10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width = 4x100 + 5x10 = 450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height = 3x150 + 1x100 + 8x10 + 2x10 = 550 + 60 = 610</a:t>
            </a:r>
          </a:p>
          <a:p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1 unit = 1u = 10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* card = 15u high, 10u wide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*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send_set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9u high, 9u wide</a:t>
            </a:r>
          </a:p>
          <a:p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* Pick: x0 = 1u, y0 = 1u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*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send_set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x0 = 18u, y0 = 2u</a:t>
            </a: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* Used: x0 = 29u, y0 = 1u</a:t>
            </a:r>
          </a:p>
        </p:txBody>
      </p:sp>
      <p:sp>
        <p:nvSpPr>
          <p:cNvPr id="81" name="CustomShape 20"/>
          <p:cNvSpPr/>
          <p:nvPr/>
        </p:nvSpPr>
        <p:spPr>
          <a:xfrm rot="19967400">
            <a:off x="1819080" y="4055400"/>
            <a:ext cx="275760" cy="424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1"/>
          <p:cNvSpPr/>
          <p:nvPr/>
        </p:nvSpPr>
        <p:spPr>
          <a:xfrm rot="78600">
            <a:off x="1888200" y="4070520"/>
            <a:ext cx="27540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2"/>
          <p:cNvSpPr/>
          <p:nvPr/>
        </p:nvSpPr>
        <p:spPr>
          <a:xfrm rot="1252200">
            <a:off x="1942920" y="4118040"/>
            <a:ext cx="27612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" name="Groupe 23"/>
          <p:cNvGrpSpPr/>
          <p:nvPr/>
        </p:nvGrpSpPr>
        <p:grpSpPr>
          <a:xfrm>
            <a:off x="3293896" y="1295777"/>
            <a:ext cx="782051" cy="165655"/>
            <a:chOff x="4292083" y="391951"/>
            <a:chExt cx="782051" cy="932996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743594" y="391951"/>
              <a:ext cx="330540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3293896" y="1469277"/>
            <a:ext cx="821767" cy="723640"/>
            <a:chOff x="4295195" y="819000"/>
            <a:chExt cx="821767" cy="505947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4696654" y="940172"/>
              <a:ext cx="420308" cy="182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15u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248747" y="1378800"/>
            <a:ext cx="704305" cy="3348360"/>
            <a:chOff x="4292083" y="819000"/>
            <a:chExt cx="717325" cy="505947"/>
          </a:xfrm>
        </p:grpSpPr>
        <p:cxnSp>
          <p:nvCxnSpPr>
            <p:cNvPr id="34" name="Connecteur droit 33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4581330" y="941168"/>
              <a:ext cx="428078" cy="39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61u</a:t>
              </a:r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3296351" y="2109386"/>
            <a:ext cx="790159" cy="261610"/>
            <a:chOff x="4295195" y="391951"/>
            <a:chExt cx="790159" cy="147343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4743594" y="391951"/>
              <a:ext cx="341760" cy="1473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3293109" y="2952447"/>
            <a:ext cx="790159" cy="261610"/>
            <a:chOff x="4295195" y="391951"/>
            <a:chExt cx="790159" cy="1473430"/>
          </a:xfrm>
        </p:grpSpPr>
        <p:cxnSp>
          <p:nvCxnSpPr>
            <p:cNvPr id="96" name="Connecteur droit 95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>
              <a:off x="4743594" y="391951"/>
              <a:ext cx="341760" cy="1473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3290656" y="2302618"/>
            <a:ext cx="821767" cy="723640"/>
            <a:chOff x="4295195" y="819000"/>
            <a:chExt cx="821767" cy="505947"/>
          </a:xfrm>
        </p:grpSpPr>
        <p:cxnSp>
          <p:nvCxnSpPr>
            <p:cNvPr id="100" name="Connecteur droit 99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4696654" y="940172"/>
              <a:ext cx="420308" cy="182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15u</a:t>
              </a: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3297140" y="3126225"/>
            <a:ext cx="821767" cy="723640"/>
            <a:chOff x="4295195" y="819000"/>
            <a:chExt cx="821767" cy="505947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696654" y="940172"/>
              <a:ext cx="420308" cy="182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15u</a:t>
              </a:r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3290649" y="4502673"/>
            <a:ext cx="782051" cy="165655"/>
            <a:chOff x="4292083" y="391951"/>
            <a:chExt cx="782051" cy="932996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4743594" y="391951"/>
              <a:ext cx="330540" cy="26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3293897" y="4045320"/>
            <a:ext cx="821767" cy="550332"/>
            <a:chOff x="4295195" y="940172"/>
            <a:chExt cx="821767" cy="384775"/>
          </a:xfrm>
        </p:grpSpPr>
        <p:cxnSp>
          <p:nvCxnSpPr>
            <p:cNvPr id="113" name="Connecteur droit 112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4578089" y="940172"/>
              <a:ext cx="3241" cy="38477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4696654" y="940172"/>
              <a:ext cx="420308" cy="182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10u</a:t>
              </a:r>
            </a:p>
          </p:txBody>
        </p:sp>
      </p:grpSp>
      <p:grpSp>
        <p:nvGrpSpPr>
          <p:cNvPr id="116" name="Groupe 115"/>
          <p:cNvGrpSpPr/>
          <p:nvPr/>
        </p:nvGrpSpPr>
        <p:grpSpPr>
          <a:xfrm>
            <a:off x="3289865" y="3805234"/>
            <a:ext cx="790159" cy="261610"/>
            <a:chOff x="4295195" y="118002"/>
            <a:chExt cx="790159" cy="1473430"/>
          </a:xfrm>
        </p:grpSpPr>
        <p:cxnSp>
          <p:nvCxnSpPr>
            <p:cNvPr id="117" name="Connecteur droit 116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/>
            <p:nvPr/>
          </p:nvCxnSpPr>
          <p:spPr>
            <a:xfrm flipH="1">
              <a:off x="4581330" y="369372"/>
              <a:ext cx="7143" cy="95557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ZoneTexte 118"/>
            <p:cNvSpPr txBox="1"/>
            <p:nvPr/>
          </p:nvSpPr>
          <p:spPr>
            <a:xfrm>
              <a:off x="4743594" y="118002"/>
              <a:ext cx="341760" cy="1473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2u</a:t>
              </a: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2039380" y="4432770"/>
            <a:ext cx="627898" cy="261610"/>
            <a:chOff x="4292083" y="391951"/>
            <a:chExt cx="627898" cy="1046813"/>
          </a:xfrm>
        </p:grpSpPr>
        <p:cxnSp>
          <p:nvCxnSpPr>
            <p:cNvPr id="121" name="Connecteur droit 120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ZoneTexte 123"/>
            <p:cNvSpPr txBox="1"/>
            <p:nvPr/>
          </p:nvSpPr>
          <p:spPr>
            <a:xfrm>
              <a:off x="4578221" y="391951"/>
              <a:ext cx="341760" cy="1046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2u</a:t>
              </a:r>
            </a:p>
          </p:txBody>
        </p:sp>
      </p:grpSp>
      <p:grpSp>
        <p:nvGrpSpPr>
          <p:cNvPr id="125" name="Groupe 124"/>
          <p:cNvGrpSpPr/>
          <p:nvPr/>
        </p:nvGrpSpPr>
        <p:grpSpPr>
          <a:xfrm>
            <a:off x="2060058" y="4018052"/>
            <a:ext cx="602495" cy="513765"/>
            <a:chOff x="4299732" y="940172"/>
            <a:chExt cx="602495" cy="384775"/>
          </a:xfrm>
        </p:grpSpPr>
        <p:cxnSp>
          <p:nvCxnSpPr>
            <p:cNvPr id="126" name="Connecteur droit 125"/>
            <p:cNvCxnSpPr/>
            <p:nvPr/>
          </p:nvCxnSpPr>
          <p:spPr>
            <a:xfrm>
              <a:off x="4299732" y="940172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>
              <a:off x="4578089" y="940172"/>
              <a:ext cx="3241" cy="38477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ZoneTexte 127"/>
            <p:cNvSpPr txBox="1"/>
            <p:nvPr/>
          </p:nvSpPr>
          <p:spPr>
            <a:xfrm>
              <a:off x="4560467" y="1034888"/>
              <a:ext cx="341760" cy="19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9u</a:t>
              </a:r>
            </a:p>
          </p:txBody>
        </p:sp>
      </p:grpSp>
      <p:grpSp>
        <p:nvGrpSpPr>
          <p:cNvPr id="129" name="Groupe 128"/>
          <p:cNvGrpSpPr/>
          <p:nvPr/>
        </p:nvGrpSpPr>
        <p:grpSpPr>
          <a:xfrm rot="16200000">
            <a:off x="251419" y="1037577"/>
            <a:ext cx="698406" cy="261610"/>
            <a:chOff x="4292083" y="472077"/>
            <a:chExt cx="506167" cy="1151384"/>
          </a:xfrm>
        </p:grpSpPr>
        <p:cxnSp>
          <p:nvCxnSpPr>
            <p:cNvPr id="130" name="Connecteur droit 129"/>
            <p:cNvCxnSpPr/>
            <p:nvPr/>
          </p:nvCxnSpPr>
          <p:spPr>
            <a:xfrm>
              <a:off x="4292083" y="831444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/>
            <p:cNvSpPr txBox="1"/>
            <p:nvPr/>
          </p:nvSpPr>
          <p:spPr>
            <a:xfrm>
              <a:off x="4760723" y="472077"/>
              <a:ext cx="37527" cy="11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34" name="Groupe 133"/>
          <p:cNvGrpSpPr/>
          <p:nvPr/>
        </p:nvGrpSpPr>
        <p:grpSpPr>
          <a:xfrm rot="16200000">
            <a:off x="458705" y="787565"/>
            <a:ext cx="911392" cy="548642"/>
            <a:chOff x="4292083" y="819000"/>
            <a:chExt cx="660525" cy="505947"/>
          </a:xfrm>
        </p:grpSpPr>
        <p:cxnSp>
          <p:nvCxnSpPr>
            <p:cNvPr id="135" name="Connecteur droit 134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/>
            <p:cNvSpPr txBox="1"/>
            <p:nvPr/>
          </p:nvSpPr>
          <p:spPr>
            <a:xfrm>
              <a:off x="4647993" y="894076"/>
              <a:ext cx="304615" cy="241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10u</a:t>
              </a:r>
            </a:p>
          </p:txBody>
        </p:sp>
      </p:grpSp>
      <p:grpSp>
        <p:nvGrpSpPr>
          <p:cNvPr id="147" name="Groupe 146"/>
          <p:cNvGrpSpPr/>
          <p:nvPr/>
        </p:nvGrpSpPr>
        <p:grpSpPr>
          <a:xfrm rot="16200000">
            <a:off x="1193909" y="789243"/>
            <a:ext cx="911392" cy="548642"/>
            <a:chOff x="4292083" y="819000"/>
            <a:chExt cx="660525" cy="505947"/>
          </a:xfrm>
        </p:grpSpPr>
        <p:cxnSp>
          <p:nvCxnSpPr>
            <p:cNvPr id="148" name="Connecteur droit 147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4647993" y="894076"/>
              <a:ext cx="304615" cy="241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10u</a:t>
              </a:r>
            </a:p>
          </p:txBody>
        </p:sp>
      </p:grpSp>
      <p:grpSp>
        <p:nvGrpSpPr>
          <p:cNvPr id="152" name="Groupe 151"/>
          <p:cNvGrpSpPr/>
          <p:nvPr/>
        </p:nvGrpSpPr>
        <p:grpSpPr>
          <a:xfrm rot="16200000">
            <a:off x="1919060" y="780872"/>
            <a:ext cx="911392" cy="548642"/>
            <a:chOff x="4292083" y="819000"/>
            <a:chExt cx="660525" cy="505947"/>
          </a:xfrm>
        </p:grpSpPr>
        <p:cxnSp>
          <p:nvCxnSpPr>
            <p:cNvPr id="153" name="Connecteur droit 152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ZoneTexte 155"/>
            <p:cNvSpPr txBox="1"/>
            <p:nvPr/>
          </p:nvSpPr>
          <p:spPr>
            <a:xfrm>
              <a:off x="4647993" y="894076"/>
              <a:ext cx="304615" cy="241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10u</a:t>
              </a:r>
            </a:p>
          </p:txBody>
        </p:sp>
      </p:grpSp>
      <p:grpSp>
        <p:nvGrpSpPr>
          <p:cNvPr id="157" name="Groupe 156"/>
          <p:cNvGrpSpPr/>
          <p:nvPr/>
        </p:nvGrpSpPr>
        <p:grpSpPr>
          <a:xfrm rot="16200000">
            <a:off x="2654265" y="792598"/>
            <a:ext cx="911392" cy="548642"/>
            <a:chOff x="4292083" y="819000"/>
            <a:chExt cx="660525" cy="505947"/>
          </a:xfrm>
        </p:grpSpPr>
        <p:cxnSp>
          <p:nvCxnSpPr>
            <p:cNvPr id="158" name="Connecteur droit 157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avec flèche 159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4647993" y="894076"/>
              <a:ext cx="304615" cy="241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10u</a:t>
              </a:r>
            </a:p>
          </p:txBody>
        </p:sp>
      </p:grpSp>
      <p:grpSp>
        <p:nvGrpSpPr>
          <p:cNvPr id="162" name="Groupe 161"/>
          <p:cNvGrpSpPr/>
          <p:nvPr/>
        </p:nvGrpSpPr>
        <p:grpSpPr>
          <a:xfrm rot="16200000">
            <a:off x="1086281" y="829056"/>
            <a:ext cx="307261" cy="270746"/>
            <a:chOff x="4575564" y="472077"/>
            <a:chExt cx="222686" cy="1151384"/>
          </a:xfrm>
        </p:grpSpPr>
        <p:cxnSp>
          <p:nvCxnSpPr>
            <p:cNvPr id="164" name="Connecteur droit avec flèche 163"/>
            <p:cNvCxnSpPr/>
            <p:nvPr/>
          </p:nvCxnSpPr>
          <p:spPr>
            <a:xfrm rot="5400000">
              <a:off x="4184045" y="1210516"/>
              <a:ext cx="788804" cy="576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4760723" y="472077"/>
              <a:ext cx="37527" cy="11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66" name="Groupe 165"/>
          <p:cNvGrpSpPr/>
          <p:nvPr/>
        </p:nvGrpSpPr>
        <p:grpSpPr>
          <a:xfrm rot="16200000">
            <a:off x="1857734" y="801186"/>
            <a:ext cx="299305" cy="338634"/>
            <a:chOff x="4581330" y="472077"/>
            <a:chExt cx="216920" cy="1151384"/>
          </a:xfrm>
        </p:grpSpPr>
        <p:cxnSp>
          <p:nvCxnSpPr>
            <p:cNvPr id="168" name="Connecteur droit avec flèche 167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4760723" y="472077"/>
              <a:ext cx="37527" cy="11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70" name="Groupe 169"/>
          <p:cNvGrpSpPr/>
          <p:nvPr/>
        </p:nvGrpSpPr>
        <p:grpSpPr>
          <a:xfrm rot="16200000">
            <a:off x="2580439" y="775166"/>
            <a:ext cx="299305" cy="373925"/>
            <a:chOff x="4581330" y="472077"/>
            <a:chExt cx="216920" cy="1151384"/>
          </a:xfrm>
        </p:grpSpPr>
        <p:cxnSp>
          <p:nvCxnSpPr>
            <p:cNvPr id="171" name="Connecteur droit avec flèche 170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/>
            <p:cNvSpPr txBox="1"/>
            <p:nvPr/>
          </p:nvSpPr>
          <p:spPr>
            <a:xfrm>
              <a:off x="4760723" y="472077"/>
              <a:ext cx="37527" cy="11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73" name="Groupe 172"/>
          <p:cNvGrpSpPr/>
          <p:nvPr/>
        </p:nvGrpSpPr>
        <p:grpSpPr>
          <a:xfrm rot="16200000">
            <a:off x="3076681" y="1039189"/>
            <a:ext cx="698406" cy="261610"/>
            <a:chOff x="4292083" y="472077"/>
            <a:chExt cx="506167" cy="1151384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4292083" y="1317894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avec flèche 174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ZoneTexte 175"/>
            <p:cNvSpPr txBox="1"/>
            <p:nvPr/>
          </p:nvSpPr>
          <p:spPr>
            <a:xfrm>
              <a:off x="4760723" y="472077"/>
              <a:ext cx="37527" cy="115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77" name="Groupe 176"/>
          <p:cNvGrpSpPr/>
          <p:nvPr/>
        </p:nvGrpSpPr>
        <p:grpSpPr>
          <a:xfrm rot="16200000">
            <a:off x="1814086" y="-983903"/>
            <a:ext cx="417966" cy="2928382"/>
            <a:chOff x="4292083" y="819000"/>
            <a:chExt cx="1014213" cy="505947"/>
          </a:xfrm>
        </p:grpSpPr>
        <p:cxnSp>
          <p:nvCxnSpPr>
            <p:cNvPr id="178" name="Connecteur droit 177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 rot="5400000">
              <a:off x="4952583" y="749375"/>
              <a:ext cx="72618" cy="634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45u</a:t>
              </a:r>
            </a:p>
          </p:txBody>
        </p:sp>
      </p:grpSp>
      <p:grpSp>
        <p:nvGrpSpPr>
          <p:cNvPr id="191" name="Groupe 190"/>
          <p:cNvGrpSpPr/>
          <p:nvPr/>
        </p:nvGrpSpPr>
        <p:grpSpPr>
          <a:xfrm rot="16200000">
            <a:off x="649360" y="4564311"/>
            <a:ext cx="722976" cy="721504"/>
            <a:chOff x="4275073" y="819000"/>
            <a:chExt cx="523974" cy="505947"/>
          </a:xfrm>
        </p:grpSpPr>
        <p:cxnSp>
          <p:nvCxnSpPr>
            <p:cNvPr id="192" name="Connecteur droit 191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ZoneTexte 194"/>
            <p:cNvSpPr txBox="1"/>
            <p:nvPr/>
          </p:nvSpPr>
          <p:spPr>
            <a:xfrm rot="10800000">
              <a:off x="4275073" y="970702"/>
              <a:ext cx="344467" cy="241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15u</a:t>
              </a:r>
            </a:p>
          </p:txBody>
        </p:sp>
      </p:grpSp>
      <p:grpSp>
        <p:nvGrpSpPr>
          <p:cNvPr id="196" name="Groupe 195"/>
          <p:cNvGrpSpPr/>
          <p:nvPr/>
        </p:nvGrpSpPr>
        <p:grpSpPr>
          <a:xfrm rot="16200000">
            <a:off x="2665091" y="4540223"/>
            <a:ext cx="722976" cy="773032"/>
            <a:chOff x="4275073" y="819000"/>
            <a:chExt cx="523974" cy="505947"/>
          </a:xfrm>
        </p:grpSpPr>
        <p:cxnSp>
          <p:nvCxnSpPr>
            <p:cNvPr id="197" name="Connecteur droit 196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avec flèche 198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ZoneTexte 199"/>
            <p:cNvSpPr txBox="1"/>
            <p:nvPr/>
          </p:nvSpPr>
          <p:spPr>
            <a:xfrm rot="10800000">
              <a:off x="4275073" y="970702"/>
              <a:ext cx="344467" cy="241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15u</a:t>
              </a:r>
            </a:p>
          </p:txBody>
        </p:sp>
      </p:grpSp>
      <p:grpSp>
        <p:nvGrpSpPr>
          <p:cNvPr id="201" name="Groupe 200"/>
          <p:cNvGrpSpPr/>
          <p:nvPr/>
        </p:nvGrpSpPr>
        <p:grpSpPr>
          <a:xfrm rot="16200000">
            <a:off x="1647106" y="4648940"/>
            <a:ext cx="722976" cy="580577"/>
            <a:chOff x="4275073" y="819000"/>
            <a:chExt cx="523974" cy="505947"/>
          </a:xfrm>
        </p:grpSpPr>
        <p:cxnSp>
          <p:nvCxnSpPr>
            <p:cNvPr id="202" name="Connecteur droit 201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ZoneTexte 204"/>
            <p:cNvSpPr txBox="1"/>
            <p:nvPr/>
          </p:nvSpPr>
          <p:spPr>
            <a:xfrm rot="10800000">
              <a:off x="4275073" y="977338"/>
              <a:ext cx="344467" cy="22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9u</a:t>
              </a:r>
            </a:p>
          </p:txBody>
        </p:sp>
      </p:grpSp>
      <p:grpSp>
        <p:nvGrpSpPr>
          <p:cNvPr id="206" name="Groupe 205"/>
          <p:cNvGrpSpPr/>
          <p:nvPr/>
        </p:nvGrpSpPr>
        <p:grpSpPr>
          <a:xfrm rot="16200000">
            <a:off x="271272" y="4838570"/>
            <a:ext cx="718682" cy="178840"/>
            <a:chOff x="4275073" y="819000"/>
            <a:chExt cx="520862" cy="830866"/>
          </a:xfrm>
        </p:grpSpPr>
        <p:cxnSp>
          <p:nvCxnSpPr>
            <p:cNvPr id="207" name="Connecteur droit 206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ZoneTexte 209"/>
            <p:cNvSpPr txBox="1"/>
            <p:nvPr/>
          </p:nvSpPr>
          <p:spPr>
            <a:xfrm rot="10800000">
              <a:off x="4275073" y="1466415"/>
              <a:ext cx="344467" cy="183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211" name="Groupe 210"/>
          <p:cNvGrpSpPr/>
          <p:nvPr/>
        </p:nvGrpSpPr>
        <p:grpSpPr>
          <a:xfrm rot="16200000">
            <a:off x="3126681" y="4840244"/>
            <a:ext cx="718682" cy="178840"/>
            <a:chOff x="4275073" y="819000"/>
            <a:chExt cx="520862" cy="830866"/>
          </a:xfrm>
        </p:grpSpPr>
        <p:cxnSp>
          <p:nvCxnSpPr>
            <p:cNvPr id="212" name="Connecteur droit 211"/>
            <p:cNvCxnSpPr/>
            <p:nvPr/>
          </p:nvCxnSpPr>
          <p:spPr>
            <a:xfrm>
              <a:off x="4292083" y="1285816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212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ZoneTexte 213"/>
            <p:cNvSpPr txBox="1"/>
            <p:nvPr/>
          </p:nvSpPr>
          <p:spPr>
            <a:xfrm rot="10800000">
              <a:off x="4275073" y="1466415"/>
              <a:ext cx="344467" cy="183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215" name="Groupe 214"/>
          <p:cNvGrpSpPr/>
          <p:nvPr/>
        </p:nvGrpSpPr>
        <p:grpSpPr>
          <a:xfrm rot="16200000">
            <a:off x="1300347" y="4884975"/>
            <a:ext cx="475293" cy="332783"/>
            <a:chOff x="4275073" y="819000"/>
            <a:chExt cx="344467" cy="508914"/>
          </a:xfrm>
        </p:grpSpPr>
        <p:cxnSp>
          <p:nvCxnSpPr>
            <p:cNvPr id="217" name="Connecteur droit avec flèche 21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ZoneTexte 217"/>
            <p:cNvSpPr txBox="1"/>
            <p:nvPr/>
          </p:nvSpPr>
          <p:spPr>
            <a:xfrm rot="10800000">
              <a:off x="4275073" y="927843"/>
              <a:ext cx="344467" cy="400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2u</a:t>
              </a:r>
            </a:p>
          </p:txBody>
        </p:sp>
      </p:grpSp>
      <p:grpSp>
        <p:nvGrpSpPr>
          <p:cNvPr id="219" name="Groupe 218"/>
          <p:cNvGrpSpPr/>
          <p:nvPr/>
        </p:nvGrpSpPr>
        <p:grpSpPr>
          <a:xfrm rot="16200000">
            <a:off x="2226470" y="4886650"/>
            <a:ext cx="475293" cy="332783"/>
            <a:chOff x="4275073" y="819000"/>
            <a:chExt cx="344467" cy="508914"/>
          </a:xfrm>
        </p:grpSpPr>
        <p:cxnSp>
          <p:nvCxnSpPr>
            <p:cNvPr id="220" name="Connecteur droit avec flèche 219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ZoneTexte 220"/>
            <p:cNvSpPr txBox="1"/>
            <p:nvPr/>
          </p:nvSpPr>
          <p:spPr>
            <a:xfrm rot="10800000">
              <a:off x="4275073" y="927843"/>
              <a:ext cx="344467" cy="400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2u</a:t>
              </a:r>
            </a:p>
          </p:txBody>
        </p:sp>
      </p:grpSp>
      <p:sp>
        <p:nvSpPr>
          <p:cNvPr id="222" name="CustomShape 17"/>
          <p:cNvSpPr/>
          <p:nvPr/>
        </p:nvSpPr>
        <p:spPr>
          <a:xfrm>
            <a:off x="2503909" y="4000056"/>
            <a:ext cx="853826" cy="50975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/>
          <a:lstStyle/>
          <a:p>
            <a:r>
              <a:rPr lang="fr-FR" dirty="0" err="1"/>
              <a:t>used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696000" y="819000"/>
            <a:ext cx="3600000" cy="5400000"/>
            <a:chOff x="4296000" y="729000"/>
            <a:chExt cx="3600000" cy="5400000"/>
          </a:xfrm>
        </p:grpSpPr>
        <p:sp>
          <p:nvSpPr>
            <p:cNvPr id="4" name="Rectangle 3"/>
            <p:cNvSpPr/>
            <p:nvPr/>
          </p:nvSpPr>
          <p:spPr>
            <a:xfrm>
              <a:off x="4296000" y="729000"/>
              <a:ext cx="3600000" cy="54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296000" y="729000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7176000" y="729000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4296000" y="5409000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7176000" y="5409000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56000" y="2979000"/>
              <a:ext cx="2880000" cy="9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56000" y="1629000"/>
              <a:ext cx="2880000" cy="9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56000" y="4329000"/>
              <a:ext cx="2880000" cy="90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29485" y="3069000"/>
            <a:ext cx="288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629485" y="1719000"/>
            <a:ext cx="288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629485" y="4419000"/>
            <a:ext cx="288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629485" y="1719000"/>
            <a:ext cx="288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osange 17"/>
          <p:cNvSpPr/>
          <p:nvPr/>
        </p:nvSpPr>
        <p:spPr>
          <a:xfrm>
            <a:off x="6629485" y="4419000"/>
            <a:ext cx="288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/>
          <p:cNvGrpSpPr/>
          <p:nvPr/>
        </p:nvGrpSpPr>
        <p:grpSpPr>
          <a:xfrm>
            <a:off x="4290684" y="827952"/>
            <a:ext cx="591229" cy="356657"/>
            <a:chOff x="4292083" y="819000"/>
            <a:chExt cx="591229" cy="505947"/>
          </a:xfrm>
        </p:grpSpPr>
        <p:cxnSp>
          <p:nvCxnSpPr>
            <p:cNvPr id="20" name="Connecteur droit 19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4552772" y="943976"/>
              <a:ext cx="33054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293796" y="1165711"/>
            <a:ext cx="624997" cy="356657"/>
            <a:chOff x="4295195" y="819000"/>
            <a:chExt cx="624997" cy="505947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589652" y="940172"/>
              <a:ext cx="330540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299006" y="1719000"/>
            <a:ext cx="713987" cy="900000"/>
            <a:chOff x="4292083" y="819000"/>
            <a:chExt cx="727187" cy="505947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4581330" y="941168"/>
              <a:ext cx="437940" cy="147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2.5u</a:t>
              </a: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292406" y="3069000"/>
            <a:ext cx="727187" cy="900000"/>
            <a:chOff x="4292083" y="819000"/>
            <a:chExt cx="727187" cy="505947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4581330" y="941168"/>
              <a:ext cx="437940" cy="147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2.5u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4292406" y="4413337"/>
            <a:ext cx="727187" cy="900000"/>
            <a:chOff x="4292083" y="819000"/>
            <a:chExt cx="727187" cy="505947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581330" y="941168"/>
              <a:ext cx="437940" cy="147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2.5u</a:t>
              </a: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4579931" y="2619000"/>
            <a:ext cx="330540" cy="459380"/>
            <a:chOff x="4581330" y="819000"/>
            <a:chExt cx="330540" cy="50594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4581330" y="94116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4290684" y="3956042"/>
            <a:ext cx="619787" cy="459380"/>
            <a:chOff x="4292083" y="819000"/>
            <a:chExt cx="619787" cy="505947"/>
          </a:xfrm>
        </p:grpSpPr>
        <p:cxnSp>
          <p:nvCxnSpPr>
            <p:cNvPr id="75" name="Connecteur droit 74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4581330" y="94116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293796" y="1500770"/>
            <a:ext cx="732397" cy="261610"/>
            <a:chOff x="4295195" y="700588"/>
            <a:chExt cx="732397" cy="748469"/>
          </a:xfrm>
        </p:grpSpPr>
        <p:cxnSp>
          <p:nvCxnSpPr>
            <p:cNvPr id="81" name="Connecteur droit 80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589652" y="700588"/>
              <a:ext cx="437940" cy="74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0.5u</a:t>
              </a:r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4302118" y="5302434"/>
            <a:ext cx="724075" cy="925518"/>
            <a:chOff x="4295195" y="819000"/>
            <a:chExt cx="724075" cy="505947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4581330" y="941168"/>
              <a:ext cx="437940" cy="147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2.5u</a:t>
              </a:r>
            </a:p>
          </p:txBody>
        </p:sp>
      </p:grpSp>
      <p:grpSp>
        <p:nvGrpSpPr>
          <p:cNvPr id="89" name="Groupe 88"/>
          <p:cNvGrpSpPr/>
          <p:nvPr/>
        </p:nvGrpSpPr>
        <p:grpSpPr>
          <a:xfrm rot="16200000">
            <a:off x="3569873" y="325671"/>
            <a:ext cx="699506" cy="758763"/>
            <a:chOff x="4292083" y="819000"/>
            <a:chExt cx="506964" cy="505947"/>
          </a:xfrm>
        </p:grpSpPr>
        <p:cxnSp>
          <p:nvCxnSpPr>
            <p:cNvPr id="90" name="Connecteur droit 89"/>
            <p:cNvCxnSpPr/>
            <p:nvPr/>
          </p:nvCxnSpPr>
          <p:spPr>
            <a:xfrm>
              <a:off x="4292083" y="831444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 rot="5400000">
              <a:off x="4503418" y="1033430"/>
              <a:ext cx="309738" cy="198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2u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 rot="16200000">
            <a:off x="589254" y="223747"/>
            <a:ext cx="933493" cy="720002"/>
            <a:chOff x="4292083" y="819000"/>
            <a:chExt cx="676543" cy="505947"/>
          </a:xfrm>
        </p:grpSpPr>
        <p:cxnSp>
          <p:nvCxnSpPr>
            <p:cNvPr id="96" name="Connecteur droit 95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/>
            <p:cNvSpPr txBox="1"/>
            <p:nvPr/>
          </p:nvSpPr>
          <p:spPr>
            <a:xfrm>
              <a:off x="4631975" y="923167"/>
              <a:ext cx="336651" cy="183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2u</a:t>
              </a:r>
            </a:p>
          </p:txBody>
        </p:sp>
      </p:grpSp>
      <p:grpSp>
        <p:nvGrpSpPr>
          <p:cNvPr id="100" name="Groupe 99"/>
          <p:cNvGrpSpPr/>
          <p:nvPr/>
        </p:nvGrpSpPr>
        <p:grpSpPr>
          <a:xfrm rot="16200000">
            <a:off x="2140384" y="-380827"/>
            <a:ext cx="695214" cy="2176024"/>
            <a:chOff x="4292083" y="819000"/>
            <a:chExt cx="503852" cy="505947"/>
          </a:xfrm>
        </p:grpSpPr>
        <p:cxnSp>
          <p:nvCxnSpPr>
            <p:cNvPr id="101" name="Connecteur droit 100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 rot="5400000">
              <a:off x="4633391" y="976297"/>
              <a:ext cx="76854" cy="189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6u</a:t>
              </a:r>
            </a:p>
          </p:txBody>
        </p:sp>
      </p:grpSp>
      <p:grpSp>
        <p:nvGrpSpPr>
          <p:cNvPr id="105" name="Groupe 104"/>
          <p:cNvGrpSpPr/>
          <p:nvPr/>
        </p:nvGrpSpPr>
        <p:grpSpPr>
          <a:xfrm rot="16200000">
            <a:off x="3768420" y="2746871"/>
            <a:ext cx="699506" cy="364340"/>
            <a:chOff x="4292083" y="819000"/>
            <a:chExt cx="506964" cy="505947"/>
          </a:xfrm>
        </p:grpSpPr>
        <p:cxnSp>
          <p:nvCxnSpPr>
            <p:cNvPr id="106" name="Connecteur droit 105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 rot="5400000">
              <a:off x="4415257" y="958775"/>
              <a:ext cx="459010" cy="189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10" name="Groupe 109"/>
          <p:cNvGrpSpPr/>
          <p:nvPr/>
        </p:nvGrpSpPr>
        <p:grpSpPr>
          <a:xfrm rot="16200000">
            <a:off x="526917" y="2745414"/>
            <a:ext cx="699506" cy="358669"/>
            <a:chOff x="4292083" y="819000"/>
            <a:chExt cx="506964" cy="505947"/>
          </a:xfrm>
        </p:grpSpPr>
        <p:cxnSp>
          <p:nvCxnSpPr>
            <p:cNvPr id="111" name="Connecteur droit 110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ZoneTexte 113"/>
            <p:cNvSpPr txBox="1"/>
            <p:nvPr/>
          </p:nvSpPr>
          <p:spPr>
            <a:xfrm rot="5400000">
              <a:off x="4425157" y="959391"/>
              <a:ext cx="466270" cy="189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1u</a:t>
              </a:r>
            </a:p>
          </p:txBody>
        </p:sp>
      </p:grpSp>
      <p:grpSp>
        <p:nvGrpSpPr>
          <p:cNvPr id="115" name="Groupe 114"/>
          <p:cNvGrpSpPr/>
          <p:nvPr/>
        </p:nvGrpSpPr>
        <p:grpSpPr>
          <a:xfrm rot="16200000">
            <a:off x="2145449" y="1488227"/>
            <a:ext cx="695214" cy="2885892"/>
            <a:chOff x="4292083" y="819000"/>
            <a:chExt cx="503852" cy="505947"/>
          </a:xfrm>
        </p:grpSpPr>
        <p:cxnSp>
          <p:nvCxnSpPr>
            <p:cNvPr id="116" name="Connecteur droit 115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ZoneTexte 118"/>
            <p:cNvSpPr txBox="1"/>
            <p:nvPr/>
          </p:nvSpPr>
          <p:spPr>
            <a:xfrm rot="5400000">
              <a:off x="4614027" y="1003320"/>
              <a:ext cx="94573" cy="1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8u</a:t>
              </a: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4872395" y="2174937"/>
            <a:ext cx="1218396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4881913" y="3974894"/>
            <a:ext cx="1218396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9" name="Groupe 138"/>
          <p:cNvGrpSpPr/>
          <p:nvPr/>
        </p:nvGrpSpPr>
        <p:grpSpPr>
          <a:xfrm>
            <a:off x="4825176" y="4874895"/>
            <a:ext cx="724075" cy="1349172"/>
            <a:chOff x="4295195" y="819000"/>
            <a:chExt cx="724075" cy="505947"/>
          </a:xfrm>
        </p:grpSpPr>
        <p:cxnSp>
          <p:nvCxnSpPr>
            <p:cNvPr id="140" name="Connecteur droit 139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4581330" y="941168"/>
              <a:ext cx="437940" cy="108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3.5u</a:t>
              </a:r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4825176" y="3983580"/>
            <a:ext cx="713987" cy="900000"/>
            <a:chOff x="4292083" y="819000"/>
            <a:chExt cx="727187" cy="505947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581330" y="941168"/>
              <a:ext cx="437940" cy="147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2.5u</a:t>
              </a:r>
            </a:p>
          </p:txBody>
        </p:sp>
      </p:grpSp>
      <p:grpSp>
        <p:nvGrpSpPr>
          <p:cNvPr id="148" name="Groupe 147"/>
          <p:cNvGrpSpPr/>
          <p:nvPr/>
        </p:nvGrpSpPr>
        <p:grpSpPr>
          <a:xfrm>
            <a:off x="4829194" y="3074893"/>
            <a:ext cx="713987" cy="900000"/>
            <a:chOff x="4292083" y="819000"/>
            <a:chExt cx="727187" cy="505947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4292083" y="819000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4295195" y="1316633"/>
              <a:ext cx="50385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4581330" y="819000"/>
              <a:ext cx="0" cy="50594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ZoneTexte 151"/>
            <p:cNvSpPr txBox="1"/>
            <p:nvPr/>
          </p:nvSpPr>
          <p:spPr>
            <a:xfrm>
              <a:off x="4581330" y="941168"/>
              <a:ext cx="437940" cy="147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2.5u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99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8560" y="210240"/>
            <a:ext cx="5098320" cy="77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673200" y="345960"/>
            <a:ext cx="4811040" cy="502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510520" y="444960"/>
            <a:ext cx="688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 horizontal: 4 à 6 icones pour commander le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 14"/>
          <p:cNvPicPr/>
          <p:nvPr/>
        </p:nvPicPr>
        <p:blipFill>
          <a:blip r:embed="rId2"/>
          <a:stretch/>
        </p:blipFill>
        <p:spPr>
          <a:xfrm>
            <a:off x="5039640" y="1368720"/>
            <a:ext cx="631080" cy="63108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311400" y="3629880"/>
            <a:ext cx="1375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 flipH="1" flipV="1">
            <a:off x="990360" y="2976120"/>
            <a:ext cx="7920" cy="65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4109400" y="3116160"/>
            <a:ext cx="245160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should include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‘registration’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when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player will 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 name to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 flipV="1">
            <a:off x="5335560" y="1999800"/>
            <a:ext cx="19440" cy="111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 rot="19967400">
            <a:off x="9948600" y="5365440"/>
            <a:ext cx="422280" cy="65016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 rot="78600">
            <a:off x="10054800" y="5389200"/>
            <a:ext cx="422280" cy="65016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rot="1252200">
            <a:off x="10139040" y="5461200"/>
            <a:ext cx="422280" cy="65016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 rot="2677800">
            <a:off x="2540160" y="1171800"/>
            <a:ext cx="591840" cy="593640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2"/>
          <p:cNvSpPr/>
          <p:nvPr/>
        </p:nvSpPr>
        <p:spPr>
          <a:xfrm>
            <a:off x="798480" y="1212840"/>
            <a:ext cx="130320" cy="1303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3"/>
          <p:cNvSpPr/>
          <p:nvPr/>
        </p:nvSpPr>
        <p:spPr>
          <a:xfrm>
            <a:off x="842040" y="1285560"/>
            <a:ext cx="43200" cy="11628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>
            <a:off x="589680" y="150840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755280" y="155916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>
            <a:off x="934920" y="149868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7"/>
          <p:cNvSpPr/>
          <p:nvPr/>
        </p:nvSpPr>
        <p:spPr>
          <a:xfrm>
            <a:off x="747720" y="1449360"/>
            <a:ext cx="228960" cy="228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8"/>
          <p:cNvSpPr/>
          <p:nvPr/>
        </p:nvSpPr>
        <p:spPr>
          <a:xfrm>
            <a:off x="1748880" y="1368360"/>
            <a:ext cx="228240" cy="2282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9"/>
          <p:cNvSpPr/>
          <p:nvPr/>
        </p:nvSpPr>
        <p:spPr>
          <a:xfrm>
            <a:off x="1798200" y="11246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0"/>
          <p:cNvSpPr/>
          <p:nvPr/>
        </p:nvSpPr>
        <p:spPr>
          <a:xfrm>
            <a:off x="1841760" y="11970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1"/>
          <p:cNvSpPr/>
          <p:nvPr/>
        </p:nvSpPr>
        <p:spPr>
          <a:xfrm rot="3308400">
            <a:off x="2038680" y="12564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2"/>
          <p:cNvSpPr/>
          <p:nvPr/>
        </p:nvSpPr>
        <p:spPr>
          <a:xfrm rot="3308400">
            <a:off x="2028600" y="13010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3"/>
          <p:cNvSpPr/>
          <p:nvPr/>
        </p:nvSpPr>
        <p:spPr>
          <a:xfrm rot="10800000">
            <a:off x="2059200" y="197496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4"/>
          <p:cNvSpPr/>
          <p:nvPr/>
        </p:nvSpPr>
        <p:spPr>
          <a:xfrm rot="10800000">
            <a:off x="1928520" y="18882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5"/>
          <p:cNvSpPr/>
          <p:nvPr/>
        </p:nvSpPr>
        <p:spPr>
          <a:xfrm rot="18294600">
            <a:off x="1551240" y="12535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6"/>
          <p:cNvSpPr/>
          <p:nvPr/>
        </p:nvSpPr>
        <p:spPr>
          <a:xfrm rot="18294600">
            <a:off x="1648080" y="12978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7"/>
          <p:cNvSpPr/>
          <p:nvPr/>
        </p:nvSpPr>
        <p:spPr>
          <a:xfrm rot="13894200">
            <a:off x="1559520" y="15919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8"/>
          <p:cNvSpPr/>
          <p:nvPr/>
        </p:nvSpPr>
        <p:spPr>
          <a:xfrm rot="13894200">
            <a:off x="1654560" y="15588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9"/>
          <p:cNvSpPr/>
          <p:nvPr/>
        </p:nvSpPr>
        <p:spPr>
          <a:xfrm rot="7587000">
            <a:off x="2036160" y="15894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0"/>
          <p:cNvSpPr/>
          <p:nvPr/>
        </p:nvSpPr>
        <p:spPr>
          <a:xfrm rot="7587000">
            <a:off x="2027160" y="15570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1"/>
          <p:cNvSpPr/>
          <p:nvPr/>
        </p:nvSpPr>
        <p:spPr>
          <a:xfrm>
            <a:off x="1773360" y="395604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2"/>
          <p:cNvSpPr/>
          <p:nvPr/>
        </p:nvSpPr>
        <p:spPr>
          <a:xfrm>
            <a:off x="1822680" y="3711960"/>
            <a:ext cx="129960" cy="12996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3"/>
          <p:cNvSpPr/>
          <p:nvPr/>
        </p:nvSpPr>
        <p:spPr>
          <a:xfrm>
            <a:off x="1866240" y="3784680"/>
            <a:ext cx="42840" cy="11592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4"/>
          <p:cNvSpPr/>
          <p:nvPr/>
        </p:nvSpPr>
        <p:spPr>
          <a:xfrm rot="3309000">
            <a:off x="2063520" y="384408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5"/>
          <p:cNvSpPr/>
          <p:nvPr/>
        </p:nvSpPr>
        <p:spPr>
          <a:xfrm rot="3309000">
            <a:off x="2053440" y="388872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6"/>
          <p:cNvSpPr/>
          <p:nvPr/>
        </p:nvSpPr>
        <p:spPr>
          <a:xfrm rot="10800000">
            <a:off x="2084040" y="456228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7"/>
          <p:cNvSpPr/>
          <p:nvPr/>
        </p:nvSpPr>
        <p:spPr>
          <a:xfrm rot="10800000">
            <a:off x="1953360" y="44758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8"/>
          <p:cNvSpPr/>
          <p:nvPr/>
        </p:nvSpPr>
        <p:spPr>
          <a:xfrm rot="18294600">
            <a:off x="1576080" y="384120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9"/>
          <p:cNvSpPr/>
          <p:nvPr/>
        </p:nvSpPr>
        <p:spPr>
          <a:xfrm rot="18294600">
            <a:off x="1672920" y="38854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0"/>
          <p:cNvSpPr/>
          <p:nvPr/>
        </p:nvSpPr>
        <p:spPr>
          <a:xfrm rot="13895400">
            <a:off x="1584360" y="417960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1"/>
          <p:cNvSpPr/>
          <p:nvPr/>
        </p:nvSpPr>
        <p:spPr>
          <a:xfrm rot="13895400">
            <a:off x="1679400" y="41464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2"/>
          <p:cNvSpPr/>
          <p:nvPr/>
        </p:nvSpPr>
        <p:spPr>
          <a:xfrm rot="7586400">
            <a:off x="2060640" y="417708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3"/>
          <p:cNvSpPr/>
          <p:nvPr/>
        </p:nvSpPr>
        <p:spPr>
          <a:xfrm rot="7586400">
            <a:off x="2052000" y="414468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1772280" y="3038400"/>
            <a:ext cx="228240" cy="22824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5"/>
          <p:cNvSpPr/>
          <p:nvPr/>
        </p:nvSpPr>
        <p:spPr>
          <a:xfrm>
            <a:off x="1821600" y="27943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6"/>
          <p:cNvSpPr/>
          <p:nvPr/>
        </p:nvSpPr>
        <p:spPr>
          <a:xfrm>
            <a:off x="1865160" y="28670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7"/>
          <p:cNvSpPr/>
          <p:nvPr/>
        </p:nvSpPr>
        <p:spPr>
          <a:xfrm rot="10800000">
            <a:off x="2082960" y="36446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8"/>
          <p:cNvSpPr/>
          <p:nvPr/>
        </p:nvSpPr>
        <p:spPr>
          <a:xfrm rot="10800000">
            <a:off x="1952280" y="35582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9"/>
          <p:cNvSpPr/>
          <p:nvPr/>
        </p:nvSpPr>
        <p:spPr>
          <a:xfrm rot="16200000">
            <a:off x="1526400" y="308808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0"/>
          <p:cNvSpPr/>
          <p:nvPr/>
        </p:nvSpPr>
        <p:spPr>
          <a:xfrm rot="16200000">
            <a:off x="1635480" y="309492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1"/>
          <p:cNvSpPr/>
          <p:nvPr/>
        </p:nvSpPr>
        <p:spPr>
          <a:xfrm rot="5400000">
            <a:off x="2114280" y="30852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2"/>
          <p:cNvSpPr/>
          <p:nvPr/>
        </p:nvSpPr>
        <p:spPr>
          <a:xfrm rot="5400000">
            <a:off x="2092320" y="30920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3"/>
          <p:cNvSpPr/>
          <p:nvPr/>
        </p:nvSpPr>
        <p:spPr>
          <a:xfrm>
            <a:off x="1759680" y="221796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4"/>
          <p:cNvSpPr/>
          <p:nvPr/>
        </p:nvSpPr>
        <p:spPr>
          <a:xfrm>
            <a:off x="1809000" y="19742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5"/>
          <p:cNvSpPr/>
          <p:nvPr/>
        </p:nvSpPr>
        <p:spPr>
          <a:xfrm>
            <a:off x="1852560" y="20469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6"/>
          <p:cNvSpPr/>
          <p:nvPr/>
        </p:nvSpPr>
        <p:spPr>
          <a:xfrm rot="4330800">
            <a:off x="2088720" y="218088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7"/>
          <p:cNvSpPr/>
          <p:nvPr/>
        </p:nvSpPr>
        <p:spPr>
          <a:xfrm rot="4330800">
            <a:off x="2070000" y="220824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8"/>
          <p:cNvSpPr/>
          <p:nvPr/>
        </p:nvSpPr>
        <p:spPr>
          <a:xfrm rot="8587200">
            <a:off x="1982520" y="250632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9"/>
          <p:cNvSpPr/>
          <p:nvPr/>
        </p:nvSpPr>
        <p:spPr>
          <a:xfrm rot="8587200">
            <a:off x="1987560" y="24609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0"/>
          <p:cNvSpPr/>
          <p:nvPr/>
        </p:nvSpPr>
        <p:spPr>
          <a:xfrm rot="17356800">
            <a:off x="1528920" y="217980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1"/>
          <p:cNvSpPr/>
          <p:nvPr/>
        </p:nvSpPr>
        <p:spPr>
          <a:xfrm rot="17356800">
            <a:off x="1634760" y="220860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2"/>
          <p:cNvSpPr/>
          <p:nvPr/>
        </p:nvSpPr>
        <p:spPr>
          <a:xfrm rot="13115400">
            <a:off x="1636920" y="25070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3"/>
          <p:cNvSpPr/>
          <p:nvPr/>
        </p:nvSpPr>
        <p:spPr>
          <a:xfrm rot="13115400">
            <a:off x="1720800" y="246348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4"/>
          <p:cNvSpPr/>
          <p:nvPr/>
        </p:nvSpPr>
        <p:spPr>
          <a:xfrm>
            <a:off x="1745280" y="4791960"/>
            <a:ext cx="228240" cy="228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5"/>
          <p:cNvSpPr/>
          <p:nvPr/>
        </p:nvSpPr>
        <p:spPr>
          <a:xfrm>
            <a:off x="1794600" y="4548240"/>
            <a:ext cx="129960" cy="12996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6"/>
          <p:cNvSpPr/>
          <p:nvPr/>
        </p:nvSpPr>
        <p:spPr>
          <a:xfrm>
            <a:off x="1838160" y="4620600"/>
            <a:ext cx="42840" cy="11592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7"/>
          <p:cNvSpPr/>
          <p:nvPr/>
        </p:nvSpPr>
        <p:spPr>
          <a:xfrm rot="10800000">
            <a:off x="2055600" y="539856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8"/>
          <p:cNvSpPr/>
          <p:nvPr/>
        </p:nvSpPr>
        <p:spPr>
          <a:xfrm rot="10800000">
            <a:off x="1924920" y="531180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9"/>
          <p:cNvSpPr/>
          <p:nvPr/>
        </p:nvSpPr>
        <p:spPr>
          <a:xfrm rot="16200000">
            <a:off x="1499040" y="484200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0"/>
          <p:cNvSpPr/>
          <p:nvPr/>
        </p:nvSpPr>
        <p:spPr>
          <a:xfrm rot="16200000">
            <a:off x="1608120" y="484884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1"/>
          <p:cNvSpPr/>
          <p:nvPr/>
        </p:nvSpPr>
        <p:spPr>
          <a:xfrm rot="5400000">
            <a:off x="2086920" y="4838760"/>
            <a:ext cx="129960" cy="1299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72"/>
          <p:cNvSpPr/>
          <p:nvPr/>
        </p:nvSpPr>
        <p:spPr>
          <a:xfrm rot="5400000">
            <a:off x="2064960" y="4845600"/>
            <a:ext cx="42840" cy="11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3"/>
          <p:cNvSpPr/>
          <p:nvPr/>
        </p:nvSpPr>
        <p:spPr>
          <a:xfrm>
            <a:off x="1419120" y="5753520"/>
            <a:ext cx="93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4"/>
          <p:cNvSpPr/>
          <p:nvPr/>
        </p:nvSpPr>
        <p:spPr>
          <a:xfrm flipH="1" flipV="1">
            <a:off x="1877040" y="5099400"/>
            <a:ext cx="7920" cy="65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75"/>
          <p:cNvSpPr/>
          <p:nvPr/>
        </p:nvSpPr>
        <p:spPr>
          <a:xfrm>
            <a:off x="825840" y="2037240"/>
            <a:ext cx="129960" cy="12996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6"/>
          <p:cNvSpPr/>
          <p:nvPr/>
        </p:nvSpPr>
        <p:spPr>
          <a:xfrm>
            <a:off x="869400" y="2109600"/>
            <a:ext cx="42840" cy="11592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7"/>
          <p:cNvSpPr/>
          <p:nvPr/>
        </p:nvSpPr>
        <p:spPr>
          <a:xfrm>
            <a:off x="597240" y="247752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8"/>
          <p:cNvSpPr/>
          <p:nvPr/>
        </p:nvSpPr>
        <p:spPr>
          <a:xfrm>
            <a:off x="762120" y="252828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9"/>
          <p:cNvSpPr/>
          <p:nvPr/>
        </p:nvSpPr>
        <p:spPr>
          <a:xfrm>
            <a:off x="941400" y="246780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0"/>
          <p:cNvSpPr/>
          <p:nvPr/>
        </p:nvSpPr>
        <p:spPr>
          <a:xfrm>
            <a:off x="754920" y="2418840"/>
            <a:ext cx="228240" cy="22824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1"/>
          <p:cNvSpPr/>
          <p:nvPr/>
        </p:nvSpPr>
        <p:spPr>
          <a:xfrm>
            <a:off x="719280" y="230112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82"/>
          <p:cNvSpPr/>
          <p:nvPr/>
        </p:nvSpPr>
        <p:spPr>
          <a:xfrm>
            <a:off x="719280" y="235008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919880" y="182088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2191680" y="478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2431080" y="8780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 rot="3308400">
            <a:off x="3516480" y="1207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 rot="3308400">
            <a:off x="3461400" y="14529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 rot="10800000">
            <a:off x="3631320" y="51609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 rot="10800000">
            <a:off x="2912040" y="46832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 rot="18294600">
            <a:off x="834840" y="11880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9"/>
          <p:cNvSpPr/>
          <p:nvPr/>
        </p:nvSpPr>
        <p:spPr>
          <a:xfrm rot="18294600">
            <a:off x="1369440" y="143352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 rot="13894200">
            <a:off x="878760" y="304992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 rot="13894200">
            <a:off x="1400400" y="28648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 rot="7587000">
            <a:off x="3498480" y="30362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 rot="7587000">
            <a:off x="3449160" y="28612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4"/>
          <p:cNvSpPr/>
          <p:nvPr/>
        </p:nvSpPr>
        <p:spPr>
          <a:xfrm>
            <a:off x="561600" y="481320"/>
            <a:ext cx="3959280" cy="3959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5"/>
          <p:cNvSpPr/>
          <p:nvPr/>
        </p:nvSpPr>
        <p:spPr>
          <a:xfrm>
            <a:off x="1607040" y="1515240"/>
            <a:ext cx="1871280" cy="1871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6"/>
          <p:cNvSpPr/>
          <p:nvPr/>
        </p:nvSpPr>
        <p:spPr>
          <a:xfrm>
            <a:off x="1267200" y="1182960"/>
            <a:ext cx="2555280" cy="2555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7"/>
          <p:cNvSpPr/>
          <p:nvPr/>
        </p:nvSpPr>
        <p:spPr>
          <a:xfrm>
            <a:off x="5646960" y="336960"/>
            <a:ext cx="6351840" cy="5806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Image 4"/>
          <p:cNvPicPr/>
          <p:nvPr/>
        </p:nvPicPr>
        <p:blipFill>
          <a:blip r:embed="rId2"/>
          <a:stretch/>
        </p:blipFill>
        <p:spPr>
          <a:xfrm>
            <a:off x="5921640" y="678240"/>
            <a:ext cx="611280" cy="611280"/>
          </a:xfrm>
          <a:prstGeom prst="rect">
            <a:avLst/>
          </a:prstGeom>
          <a:ln>
            <a:noFill/>
          </a:ln>
        </p:spPr>
      </p:pic>
      <p:pic>
        <p:nvPicPr>
          <p:cNvPr id="185" name="Image 5"/>
          <p:cNvPicPr/>
          <p:nvPr/>
        </p:nvPicPr>
        <p:blipFill>
          <a:blip r:embed="rId3"/>
          <a:stretch/>
        </p:blipFill>
        <p:spPr>
          <a:xfrm>
            <a:off x="5938200" y="1414440"/>
            <a:ext cx="575280" cy="719280"/>
          </a:xfrm>
          <a:prstGeom prst="rect">
            <a:avLst/>
          </a:prstGeom>
          <a:ln>
            <a:noFill/>
          </a:ln>
        </p:spPr>
      </p:pic>
      <p:pic>
        <p:nvPicPr>
          <p:cNvPr id="186" name="Image 6"/>
          <p:cNvPicPr/>
          <p:nvPr/>
        </p:nvPicPr>
        <p:blipFill>
          <a:blip r:embed="rId4"/>
          <a:stretch/>
        </p:blipFill>
        <p:spPr>
          <a:xfrm>
            <a:off x="6805800" y="2164320"/>
            <a:ext cx="713160" cy="719280"/>
          </a:xfrm>
          <a:prstGeom prst="rect">
            <a:avLst/>
          </a:prstGeom>
          <a:ln>
            <a:noFill/>
          </a:ln>
        </p:spPr>
      </p:pic>
      <p:pic>
        <p:nvPicPr>
          <p:cNvPr id="187" name="Image 7"/>
          <p:cNvPicPr/>
          <p:nvPr/>
        </p:nvPicPr>
        <p:blipFill>
          <a:blip r:embed="rId5"/>
          <a:stretch/>
        </p:blipFill>
        <p:spPr>
          <a:xfrm>
            <a:off x="6787440" y="1394280"/>
            <a:ext cx="758160" cy="719280"/>
          </a:xfrm>
          <a:prstGeom prst="rect">
            <a:avLst/>
          </a:prstGeom>
          <a:ln>
            <a:noFill/>
          </a:ln>
        </p:spPr>
      </p:pic>
      <p:pic>
        <p:nvPicPr>
          <p:cNvPr id="188" name="Image 8"/>
          <p:cNvPicPr/>
          <p:nvPr/>
        </p:nvPicPr>
        <p:blipFill>
          <a:blip r:embed="rId6"/>
          <a:stretch/>
        </p:blipFill>
        <p:spPr>
          <a:xfrm>
            <a:off x="6853320" y="624240"/>
            <a:ext cx="618120" cy="719280"/>
          </a:xfrm>
          <a:prstGeom prst="rect">
            <a:avLst/>
          </a:prstGeom>
          <a:ln>
            <a:noFill/>
          </a:ln>
        </p:spPr>
      </p:pic>
      <p:pic>
        <p:nvPicPr>
          <p:cNvPr id="189" name="Image 12"/>
          <p:cNvPicPr/>
          <p:nvPr/>
        </p:nvPicPr>
        <p:blipFill>
          <a:blip r:embed="rId7"/>
          <a:stretch/>
        </p:blipFill>
        <p:spPr>
          <a:xfrm>
            <a:off x="10365480" y="622440"/>
            <a:ext cx="720000" cy="719280"/>
          </a:xfrm>
          <a:prstGeom prst="rect">
            <a:avLst/>
          </a:prstGeom>
          <a:ln>
            <a:noFill/>
          </a:ln>
        </p:spPr>
      </p:pic>
      <p:pic>
        <p:nvPicPr>
          <p:cNvPr id="190" name="Image 13"/>
          <p:cNvPicPr/>
          <p:nvPr/>
        </p:nvPicPr>
        <p:blipFill>
          <a:blip r:embed="rId8"/>
          <a:stretch/>
        </p:blipFill>
        <p:spPr>
          <a:xfrm>
            <a:off x="8521920" y="1854360"/>
            <a:ext cx="1051920" cy="1079280"/>
          </a:xfrm>
          <a:prstGeom prst="rect">
            <a:avLst/>
          </a:prstGeom>
          <a:ln>
            <a:noFill/>
          </a:ln>
        </p:spPr>
      </p:pic>
      <p:pic>
        <p:nvPicPr>
          <p:cNvPr id="191" name="Image 14"/>
          <p:cNvPicPr/>
          <p:nvPr/>
        </p:nvPicPr>
        <p:blipFill>
          <a:blip r:embed="rId9"/>
          <a:stretch/>
        </p:blipFill>
        <p:spPr>
          <a:xfrm>
            <a:off x="6801840" y="3846960"/>
            <a:ext cx="717120" cy="719280"/>
          </a:xfrm>
          <a:prstGeom prst="rect">
            <a:avLst/>
          </a:prstGeom>
          <a:ln>
            <a:noFill/>
          </a:ln>
        </p:spPr>
      </p:pic>
      <p:pic>
        <p:nvPicPr>
          <p:cNvPr id="192" name="Image 15"/>
          <p:cNvPicPr/>
          <p:nvPr/>
        </p:nvPicPr>
        <p:blipFill>
          <a:blip r:embed="rId10"/>
          <a:stretch/>
        </p:blipFill>
        <p:spPr>
          <a:xfrm>
            <a:off x="7610400" y="622440"/>
            <a:ext cx="929160" cy="611280"/>
          </a:xfrm>
          <a:prstGeom prst="rect">
            <a:avLst/>
          </a:prstGeom>
          <a:ln>
            <a:noFill/>
          </a:ln>
        </p:spPr>
      </p:pic>
      <p:pic>
        <p:nvPicPr>
          <p:cNvPr id="193" name="Image 16"/>
          <p:cNvPicPr/>
          <p:nvPr/>
        </p:nvPicPr>
        <p:blipFill>
          <a:blip r:embed="rId11"/>
          <a:stretch/>
        </p:blipFill>
        <p:spPr>
          <a:xfrm>
            <a:off x="6852600" y="2989800"/>
            <a:ext cx="619920" cy="719280"/>
          </a:xfrm>
          <a:prstGeom prst="rect">
            <a:avLst/>
          </a:prstGeom>
          <a:ln>
            <a:noFill/>
          </a:ln>
        </p:spPr>
      </p:pic>
      <p:pic>
        <p:nvPicPr>
          <p:cNvPr id="194" name="Image 17"/>
          <p:cNvPicPr/>
          <p:nvPr/>
        </p:nvPicPr>
        <p:blipFill>
          <a:blip r:embed="rId12"/>
          <a:stretch/>
        </p:blipFill>
        <p:spPr>
          <a:xfrm>
            <a:off x="8785440" y="676440"/>
            <a:ext cx="6141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449640" y="9144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9689400" y="13136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303760" y="25369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212760" y="28159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199160" y="248256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9171720" y="221328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1870920" y="50112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2110680" y="9000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612720" y="292572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521720" y="320436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2508120" y="287136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1480680" y="260172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13"/>
          <p:cNvSpPr/>
          <p:nvPr/>
        </p:nvSpPr>
        <p:spPr>
          <a:xfrm>
            <a:off x="1285920" y="195516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14"/>
          <p:cNvSpPr/>
          <p:nvPr/>
        </p:nvSpPr>
        <p:spPr>
          <a:xfrm>
            <a:off x="1285920" y="222444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231920" y="13975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503720" y="55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1743480" y="4546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 rot="3308400">
            <a:off x="2828520" y="7848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 rot="3308400">
            <a:off x="2773440" y="10299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"/>
          <p:cNvSpPr/>
          <p:nvPr/>
        </p:nvSpPr>
        <p:spPr>
          <a:xfrm rot="10800000">
            <a:off x="2943360" y="47379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7"/>
          <p:cNvSpPr/>
          <p:nvPr/>
        </p:nvSpPr>
        <p:spPr>
          <a:xfrm rot="10800000">
            <a:off x="2224080" y="42602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8"/>
          <p:cNvSpPr/>
          <p:nvPr/>
        </p:nvSpPr>
        <p:spPr>
          <a:xfrm rot="18294600">
            <a:off x="146880" y="7650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9"/>
          <p:cNvSpPr/>
          <p:nvPr/>
        </p:nvSpPr>
        <p:spPr>
          <a:xfrm rot="18294600">
            <a:off x="681480" y="10101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0"/>
          <p:cNvSpPr/>
          <p:nvPr/>
        </p:nvSpPr>
        <p:spPr>
          <a:xfrm rot="13894200">
            <a:off x="190800" y="26265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1"/>
          <p:cNvSpPr/>
          <p:nvPr/>
        </p:nvSpPr>
        <p:spPr>
          <a:xfrm rot="13894200">
            <a:off x="712440" y="24418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2"/>
          <p:cNvSpPr/>
          <p:nvPr/>
        </p:nvSpPr>
        <p:spPr>
          <a:xfrm rot="7587000">
            <a:off x="2810520" y="261288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3"/>
          <p:cNvSpPr/>
          <p:nvPr/>
        </p:nvSpPr>
        <p:spPr>
          <a:xfrm rot="7587000">
            <a:off x="2761200" y="24382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4"/>
          <p:cNvSpPr/>
          <p:nvPr/>
        </p:nvSpPr>
        <p:spPr>
          <a:xfrm>
            <a:off x="9247320" y="3831840"/>
            <a:ext cx="1259280" cy="125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5"/>
          <p:cNvSpPr/>
          <p:nvPr/>
        </p:nvSpPr>
        <p:spPr>
          <a:xfrm>
            <a:off x="9518760" y="248976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6"/>
          <p:cNvSpPr/>
          <p:nvPr/>
        </p:nvSpPr>
        <p:spPr>
          <a:xfrm>
            <a:off x="9758520" y="28890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7"/>
          <p:cNvSpPr/>
          <p:nvPr/>
        </p:nvSpPr>
        <p:spPr>
          <a:xfrm rot="3308400">
            <a:off x="10843920" y="321876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8"/>
          <p:cNvSpPr/>
          <p:nvPr/>
        </p:nvSpPr>
        <p:spPr>
          <a:xfrm rot="3308400">
            <a:off x="10788840" y="346392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9"/>
          <p:cNvSpPr/>
          <p:nvPr/>
        </p:nvSpPr>
        <p:spPr>
          <a:xfrm rot="10800000">
            <a:off x="10958400" y="717192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0"/>
          <p:cNvSpPr/>
          <p:nvPr/>
        </p:nvSpPr>
        <p:spPr>
          <a:xfrm rot="10800000">
            <a:off x="10239480" y="669420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1"/>
          <p:cNvSpPr/>
          <p:nvPr/>
        </p:nvSpPr>
        <p:spPr>
          <a:xfrm rot="18294600">
            <a:off x="8162280" y="319896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2"/>
          <p:cNvSpPr/>
          <p:nvPr/>
        </p:nvSpPr>
        <p:spPr>
          <a:xfrm rot="18294600">
            <a:off x="8696880" y="344448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3"/>
          <p:cNvSpPr/>
          <p:nvPr/>
        </p:nvSpPr>
        <p:spPr>
          <a:xfrm rot="13894200">
            <a:off x="8206200" y="506088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4"/>
          <p:cNvSpPr/>
          <p:nvPr/>
        </p:nvSpPr>
        <p:spPr>
          <a:xfrm rot="13894200">
            <a:off x="8727480" y="487584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5"/>
          <p:cNvSpPr/>
          <p:nvPr/>
        </p:nvSpPr>
        <p:spPr>
          <a:xfrm rot="7587000">
            <a:off x="10825560" y="504684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6"/>
          <p:cNvSpPr/>
          <p:nvPr/>
        </p:nvSpPr>
        <p:spPr>
          <a:xfrm rot="7587000">
            <a:off x="10776600" y="487224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7"/>
          <p:cNvSpPr/>
          <p:nvPr/>
        </p:nvSpPr>
        <p:spPr>
          <a:xfrm>
            <a:off x="6783120" y="153684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8"/>
          <p:cNvSpPr/>
          <p:nvPr/>
        </p:nvSpPr>
        <p:spPr>
          <a:xfrm>
            <a:off x="7054920" y="1947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9"/>
          <p:cNvSpPr/>
          <p:nvPr/>
        </p:nvSpPr>
        <p:spPr>
          <a:xfrm>
            <a:off x="7294320" y="59400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0"/>
          <p:cNvSpPr/>
          <p:nvPr/>
        </p:nvSpPr>
        <p:spPr>
          <a:xfrm rot="10800000">
            <a:off x="8494560" y="487692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1"/>
          <p:cNvSpPr/>
          <p:nvPr/>
        </p:nvSpPr>
        <p:spPr>
          <a:xfrm rot="10800000">
            <a:off x="7775280" y="43995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2"/>
          <p:cNvSpPr/>
          <p:nvPr/>
        </p:nvSpPr>
        <p:spPr>
          <a:xfrm rot="16200000">
            <a:off x="5429520" y="180756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3"/>
          <p:cNvSpPr/>
          <p:nvPr/>
        </p:nvSpPr>
        <p:spPr>
          <a:xfrm rot="16200000">
            <a:off x="6029280" y="184680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4"/>
          <p:cNvSpPr/>
          <p:nvPr/>
        </p:nvSpPr>
        <p:spPr>
          <a:xfrm rot="5400000">
            <a:off x="8660880" y="17942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5"/>
          <p:cNvSpPr/>
          <p:nvPr/>
        </p:nvSpPr>
        <p:spPr>
          <a:xfrm rot="5400000">
            <a:off x="8540640" y="18334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6"/>
          <p:cNvSpPr/>
          <p:nvPr/>
        </p:nvSpPr>
        <p:spPr>
          <a:xfrm>
            <a:off x="4071960" y="401868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7"/>
          <p:cNvSpPr/>
          <p:nvPr/>
        </p:nvSpPr>
        <p:spPr>
          <a:xfrm>
            <a:off x="4343760" y="267660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8"/>
          <p:cNvSpPr/>
          <p:nvPr/>
        </p:nvSpPr>
        <p:spPr>
          <a:xfrm>
            <a:off x="4583520" y="30758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9"/>
          <p:cNvSpPr/>
          <p:nvPr/>
        </p:nvSpPr>
        <p:spPr>
          <a:xfrm rot="4330800">
            <a:off x="5882040" y="38174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0"/>
          <p:cNvSpPr/>
          <p:nvPr/>
        </p:nvSpPr>
        <p:spPr>
          <a:xfrm rot="4330800">
            <a:off x="5779440" y="396684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1"/>
          <p:cNvSpPr/>
          <p:nvPr/>
        </p:nvSpPr>
        <p:spPr>
          <a:xfrm rot="8587200">
            <a:off x="5297760" y="560628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2"/>
          <p:cNvSpPr/>
          <p:nvPr/>
        </p:nvSpPr>
        <p:spPr>
          <a:xfrm rot="8587200">
            <a:off x="5321520" y="535788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3"/>
          <p:cNvSpPr/>
          <p:nvPr/>
        </p:nvSpPr>
        <p:spPr>
          <a:xfrm rot="17356800">
            <a:off x="2802240" y="380772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4"/>
          <p:cNvSpPr/>
          <p:nvPr/>
        </p:nvSpPr>
        <p:spPr>
          <a:xfrm rot="17356800">
            <a:off x="3382200" y="396576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5"/>
          <p:cNvSpPr/>
          <p:nvPr/>
        </p:nvSpPr>
        <p:spPr>
          <a:xfrm rot="13115400">
            <a:off x="3393360" y="5610240"/>
            <a:ext cx="719280" cy="71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6"/>
          <p:cNvSpPr/>
          <p:nvPr/>
        </p:nvSpPr>
        <p:spPr>
          <a:xfrm rot="13115400">
            <a:off x="3857760" y="5368320"/>
            <a:ext cx="239760" cy="64080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636800" y="1397520"/>
            <a:ext cx="1259280" cy="12592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3368520" y="1700280"/>
            <a:ext cx="1122480" cy="65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1503720" y="5580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"/>
          <p:cNvSpPr/>
          <p:nvPr/>
        </p:nvSpPr>
        <p:spPr>
          <a:xfrm>
            <a:off x="1743480" y="45468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2223720" y="87732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2463480" y="12762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7"/>
          <p:cNvSpPr/>
          <p:nvPr/>
        </p:nvSpPr>
        <p:spPr>
          <a:xfrm>
            <a:off x="1454760" y="150948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8"/>
          <p:cNvSpPr/>
          <p:nvPr/>
        </p:nvSpPr>
        <p:spPr>
          <a:xfrm>
            <a:off x="1694520" y="190872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9"/>
          <p:cNvSpPr/>
          <p:nvPr/>
        </p:nvSpPr>
        <p:spPr>
          <a:xfrm>
            <a:off x="682920" y="109656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0"/>
          <p:cNvSpPr/>
          <p:nvPr/>
        </p:nvSpPr>
        <p:spPr>
          <a:xfrm>
            <a:off x="922680" y="149580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1"/>
          <p:cNvSpPr/>
          <p:nvPr/>
        </p:nvSpPr>
        <p:spPr>
          <a:xfrm>
            <a:off x="2359800" y="211860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2"/>
          <p:cNvSpPr/>
          <p:nvPr/>
        </p:nvSpPr>
        <p:spPr>
          <a:xfrm>
            <a:off x="2599560" y="251784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3"/>
          <p:cNvSpPr/>
          <p:nvPr/>
        </p:nvSpPr>
        <p:spPr>
          <a:xfrm>
            <a:off x="882000" y="2442960"/>
            <a:ext cx="719280" cy="7192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4"/>
          <p:cNvSpPr/>
          <p:nvPr/>
        </p:nvSpPr>
        <p:spPr>
          <a:xfrm>
            <a:off x="1121760" y="2841840"/>
            <a:ext cx="239760" cy="64080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5"/>
          <p:cNvSpPr/>
          <p:nvPr/>
        </p:nvSpPr>
        <p:spPr>
          <a:xfrm>
            <a:off x="8807400" y="2851200"/>
            <a:ext cx="1259280" cy="125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6"/>
          <p:cNvSpPr/>
          <p:nvPr/>
        </p:nvSpPr>
        <p:spPr>
          <a:xfrm>
            <a:off x="9078840" y="1509480"/>
            <a:ext cx="719280" cy="71928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7"/>
          <p:cNvSpPr/>
          <p:nvPr/>
        </p:nvSpPr>
        <p:spPr>
          <a:xfrm>
            <a:off x="9318600" y="1908720"/>
            <a:ext cx="239760" cy="64080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8"/>
          <p:cNvSpPr/>
          <p:nvPr/>
        </p:nvSpPr>
        <p:spPr>
          <a:xfrm rot="10800000">
            <a:off x="10518480" y="619164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9"/>
          <p:cNvSpPr/>
          <p:nvPr/>
        </p:nvSpPr>
        <p:spPr>
          <a:xfrm rot="10800000">
            <a:off x="9799200" y="571392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0"/>
          <p:cNvSpPr/>
          <p:nvPr/>
        </p:nvSpPr>
        <p:spPr>
          <a:xfrm rot="16200000">
            <a:off x="7453800" y="312192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1"/>
          <p:cNvSpPr/>
          <p:nvPr/>
        </p:nvSpPr>
        <p:spPr>
          <a:xfrm rot="16200000">
            <a:off x="8053200" y="316152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2"/>
          <p:cNvSpPr/>
          <p:nvPr/>
        </p:nvSpPr>
        <p:spPr>
          <a:xfrm rot="5400000">
            <a:off x="10685160" y="3108960"/>
            <a:ext cx="719280" cy="7192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3"/>
          <p:cNvSpPr/>
          <p:nvPr/>
        </p:nvSpPr>
        <p:spPr>
          <a:xfrm rot="5400000">
            <a:off x="10564920" y="3147840"/>
            <a:ext cx="239760" cy="64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 rot="19967400">
            <a:off x="1402920" y="989280"/>
            <a:ext cx="1343880" cy="20674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"/>
          <p:cNvSpPr/>
          <p:nvPr/>
        </p:nvSpPr>
        <p:spPr>
          <a:xfrm rot="78600">
            <a:off x="1738800" y="1063080"/>
            <a:ext cx="1343880" cy="20674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3"/>
          <p:cNvSpPr/>
          <p:nvPr/>
        </p:nvSpPr>
        <p:spPr>
          <a:xfrm rot="1252200">
            <a:off x="2009160" y="1294560"/>
            <a:ext cx="1343880" cy="20674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4"/>
          <p:cNvSpPr/>
          <p:nvPr/>
        </p:nvSpPr>
        <p:spPr>
          <a:xfrm rot="2708400">
            <a:off x="7920360" y="1033560"/>
            <a:ext cx="1706760" cy="32040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5"/>
          <p:cNvSpPr/>
          <p:nvPr/>
        </p:nvSpPr>
        <p:spPr>
          <a:xfrm rot="8108400">
            <a:off x="7903800" y="1036800"/>
            <a:ext cx="1741320" cy="31392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8116920" y="530640"/>
            <a:ext cx="1340280" cy="1325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275</Words>
  <Application>Microsoft Office PowerPoint</Application>
  <PresentationFormat>Grand écran</PresentationFormat>
  <Paragraphs>110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Thierry Souche</dc:creator>
  <dc:description/>
  <cp:lastModifiedBy>Thierry Souche</cp:lastModifiedBy>
  <cp:revision>27</cp:revision>
  <dcterms:created xsi:type="dcterms:W3CDTF">2016-10-02T13:24:37Z</dcterms:created>
  <dcterms:modified xsi:type="dcterms:W3CDTF">2016-10-15T21:01:02Z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