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8" r:id="rId7"/>
    <p:sldId id="261" r:id="rId8"/>
    <p:sldId id="271" r:id="rId9"/>
    <p:sldId id="260" r:id="rId10"/>
    <p:sldId id="267" r:id="rId11"/>
    <p:sldId id="262" r:id="rId12"/>
    <p:sldId id="270" r:id="rId13"/>
    <p:sldId id="263" r:id="rId14"/>
    <p:sldId id="269" r:id="rId15"/>
    <p:sldId id="264" r:id="rId16"/>
    <p:sldId id="265" r:id="rId17"/>
    <p:sldId id="266" r:id="rId18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77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Image 7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Image 7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Modifiez le style du titre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10/15/16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4EBDD31-4DE0-4760-ADD3-EEAEADA69833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05145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Ecran de jeu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2713320" y="0"/>
            <a:ext cx="5097960" cy="677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3"/>
          <p:cNvSpPr/>
          <p:nvPr/>
        </p:nvSpPr>
        <p:spPr>
          <a:xfrm>
            <a:off x="3017520" y="5732640"/>
            <a:ext cx="1602720" cy="85716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 rot="12000">
            <a:off x="5965920" y="5735160"/>
            <a:ext cx="1529280" cy="86724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2847960" y="2582640"/>
            <a:ext cx="4810680" cy="409176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6"/>
          <p:cNvSpPr/>
          <p:nvPr/>
        </p:nvSpPr>
        <p:spPr>
          <a:xfrm>
            <a:off x="2830680" y="539640"/>
            <a:ext cx="4810680" cy="50220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Commands: new game, stop, connect to server…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7"/>
          <p:cNvSpPr/>
          <p:nvPr/>
        </p:nvSpPr>
        <p:spPr>
          <a:xfrm>
            <a:off x="2847960" y="1200240"/>
            <a:ext cx="4793400" cy="120096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8"/>
          <p:cNvSpPr/>
          <p:nvPr/>
        </p:nvSpPr>
        <p:spPr>
          <a:xfrm>
            <a:off x="5295960" y="1269720"/>
            <a:ext cx="2223000" cy="10177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 players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9"/>
          <p:cNvSpPr/>
          <p:nvPr/>
        </p:nvSpPr>
        <p:spPr>
          <a:xfrm>
            <a:off x="2948040" y="1275120"/>
            <a:ext cx="1989720" cy="10123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Round number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points…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10"/>
          <p:cNvSpPr/>
          <p:nvPr/>
        </p:nvSpPr>
        <p:spPr>
          <a:xfrm>
            <a:off x="8824680" y="572400"/>
            <a:ext cx="1806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 bar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1"/>
          <p:cNvSpPr/>
          <p:nvPr/>
        </p:nvSpPr>
        <p:spPr>
          <a:xfrm flipH="1">
            <a:off x="7918560" y="757080"/>
            <a:ext cx="1049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12"/>
          <p:cNvSpPr/>
          <p:nvPr/>
        </p:nvSpPr>
        <p:spPr>
          <a:xfrm>
            <a:off x="8920080" y="1379520"/>
            <a:ext cx="1064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 bar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3"/>
          <p:cNvSpPr/>
          <p:nvPr/>
        </p:nvSpPr>
        <p:spPr>
          <a:xfrm flipH="1">
            <a:off x="7946640" y="1564200"/>
            <a:ext cx="1049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4"/>
          <p:cNvSpPr/>
          <p:nvPr/>
        </p:nvSpPr>
        <p:spPr>
          <a:xfrm>
            <a:off x="8951400" y="3720600"/>
            <a:ext cx="770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5"/>
          <p:cNvSpPr/>
          <p:nvPr/>
        </p:nvSpPr>
        <p:spPr>
          <a:xfrm flipH="1">
            <a:off x="7946640" y="3905280"/>
            <a:ext cx="1049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6"/>
          <p:cNvSpPr/>
          <p:nvPr/>
        </p:nvSpPr>
        <p:spPr>
          <a:xfrm>
            <a:off x="8872560" y="6073560"/>
            <a:ext cx="1710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Pick/used bar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7"/>
          <p:cNvSpPr/>
          <p:nvPr/>
        </p:nvSpPr>
        <p:spPr>
          <a:xfrm flipH="1">
            <a:off x="7946640" y="6258240"/>
            <a:ext cx="1049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8"/>
          <p:cNvSpPr/>
          <p:nvPr/>
        </p:nvSpPr>
        <p:spPr>
          <a:xfrm>
            <a:off x="10459440" y="136080"/>
            <a:ext cx="500040" cy="663444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9"/>
          <p:cNvSpPr/>
          <p:nvPr/>
        </p:nvSpPr>
        <p:spPr>
          <a:xfrm>
            <a:off x="11139120" y="3130560"/>
            <a:ext cx="784080" cy="91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Box layout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0"/>
          <p:cNvSpPr/>
          <p:nvPr/>
        </p:nvSpPr>
        <p:spPr>
          <a:xfrm>
            <a:off x="4783320" y="5732640"/>
            <a:ext cx="1005120" cy="867240"/>
          </a:xfrm>
          <a:prstGeom prst="ellipse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 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Line 21"/>
          <p:cNvSpPr/>
          <p:nvPr/>
        </p:nvSpPr>
        <p:spPr>
          <a:xfrm>
            <a:off x="7120440" y="135720"/>
            <a:ext cx="365760" cy="360"/>
          </a:xfrm>
          <a:prstGeom prst="line">
            <a:avLst/>
          </a:prstGeom>
          <a:ln w="633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22"/>
          <p:cNvSpPr/>
          <p:nvPr/>
        </p:nvSpPr>
        <p:spPr>
          <a:xfrm>
            <a:off x="7128360" y="240120"/>
            <a:ext cx="365760" cy="360"/>
          </a:xfrm>
          <a:prstGeom prst="line">
            <a:avLst/>
          </a:prstGeom>
          <a:ln w="633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3"/>
          <p:cNvSpPr/>
          <p:nvPr/>
        </p:nvSpPr>
        <p:spPr>
          <a:xfrm>
            <a:off x="7120440" y="360360"/>
            <a:ext cx="365760" cy="360"/>
          </a:xfrm>
          <a:prstGeom prst="line">
            <a:avLst/>
          </a:prstGeom>
          <a:ln w="633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4"/>
          <p:cNvSpPr/>
          <p:nvPr/>
        </p:nvSpPr>
        <p:spPr>
          <a:xfrm>
            <a:off x="8761320" y="83520"/>
            <a:ext cx="1989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 drop box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5"/>
          <p:cNvSpPr/>
          <p:nvPr/>
        </p:nvSpPr>
        <p:spPr>
          <a:xfrm flipH="1">
            <a:off x="7946640" y="268200"/>
            <a:ext cx="973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6"/>
          <p:cNvSpPr/>
          <p:nvPr/>
        </p:nvSpPr>
        <p:spPr>
          <a:xfrm>
            <a:off x="3017520" y="2708280"/>
            <a:ext cx="4388400" cy="286884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(grid 4 x 3)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9"/>
          <p:cNvSpPr/>
          <p:nvPr/>
        </p:nvSpPr>
        <p:spPr>
          <a:xfrm rot="10800000">
            <a:off x="11677680" y="7891200"/>
            <a:ext cx="718920" cy="718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20"/>
          <p:cNvSpPr/>
          <p:nvPr/>
        </p:nvSpPr>
        <p:spPr>
          <a:xfrm rot="10800000">
            <a:off x="10479240" y="7335000"/>
            <a:ext cx="239400" cy="640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" name="Groupe 15"/>
          <p:cNvGrpSpPr/>
          <p:nvPr/>
        </p:nvGrpSpPr>
        <p:grpSpPr>
          <a:xfrm>
            <a:off x="803811" y="433171"/>
            <a:ext cx="3799080" cy="3652920"/>
            <a:chOff x="803811" y="433171"/>
            <a:chExt cx="3799080" cy="3652920"/>
          </a:xfrm>
        </p:grpSpPr>
        <p:sp>
          <p:nvSpPr>
            <p:cNvPr id="454" name="CustomShape 36"/>
            <p:cNvSpPr/>
            <p:nvPr/>
          </p:nvSpPr>
          <p:spPr>
            <a:xfrm>
              <a:off x="2073891" y="1775251"/>
              <a:ext cx="1258920" cy="125892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" name="Groupe 10"/>
            <p:cNvGrpSpPr/>
            <p:nvPr/>
          </p:nvGrpSpPr>
          <p:grpSpPr>
            <a:xfrm>
              <a:off x="2345691" y="433171"/>
              <a:ext cx="718920" cy="1039680"/>
              <a:chOff x="2345691" y="433171"/>
              <a:chExt cx="718920" cy="1039680"/>
            </a:xfrm>
          </p:grpSpPr>
          <p:sp>
            <p:nvSpPr>
              <p:cNvPr id="455" name="CustomShape 37"/>
              <p:cNvSpPr/>
              <p:nvPr/>
            </p:nvSpPr>
            <p:spPr>
              <a:xfrm>
                <a:off x="2345691" y="433171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6" name="CustomShape 38"/>
              <p:cNvSpPr/>
              <p:nvPr/>
            </p:nvSpPr>
            <p:spPr>
              <a:xfrm>
                <a:off x="2585451" y="832411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2" name="Groupe 11"/>
            <p:cNvGrpSpPr/>
            <p:nvPr/>
          </p:nvGrpSpPr>
          <p:grpSpPr>
            <a:xfrm>
              <a:off x="3580851" y="1573651"/>
              <a:ext cx="1022040" cy="718920"/>
              <a:chOff x="3580851" y="1573651"/>
              <a:chExt cx="1022040" cy="718920"/>
            </a:xfrm>
          </p:grpSpPr>
          <p:sp>
            <p:nvSpPr>
              <p:cNvPr id="457" name="CustomShape 39"/>
              <p:cNvSpPr/>
              <p:nvPr/>
            </p:nvSpPr>
            <p:spPr>
              <a:xfrm rot="4330800">
                <a:off x="3883971" y="1573651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8" name="CustomShape 40"/>
              <p:cNvSpPr/>
              <p:nvPr/>
            </p:nvSpPr>
            <p:spPr>
              <a:xfrm rot="4330800">
                <a:off x="3781371" y="1723411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3" name="Groupe 12"/>
            <p:cNvGrpSpPr/>
            <p:nvPr/>
          </p:nvGrpSpPr>
          <p:grpSpPr>
            <a:xfrm>
              <a:off x="3300051" y="3114451"/>
              <a:ext cx="718920" cy="967680"/>
              <a:chOff x="3300051" y="3114451"/>
              <a:chExt cx="718920" cy="967680"/>
            </a:xfrm>
          </p:grpSpPr>
          <p:sp>
            <p:nvSpPr>
              <p:cNvPr id="459" name="CustomShape 41"/>
              <p:cNvSpPr/>
              <p:nvPr/>
            </p:nvSpPr>
            <p:spPr>
              <a:xfrm rot="8587200">
                <a:off x="3300051" y="3363211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0" name="CustomShape 42"/>
              <p:cNvSpPr/>
              <p:nvPr/>
            </p:nvSpPr>
            <p:spPr>
              <a:xfrm rot="8587200">
                <a:off x="3323451" y="3114451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" name="Groupe 14"/>
            <p:cNvGrpSpPr/>
            <p:nvPr/>
          </p:nvGrpSpPr>
          <p:grpSpPr>
            <a:xfrm>
              <a:off x="803811" y="1564291"/>
              <a:ext cx="1019880" cy="718920"/>
              <a:chOff x="803811" y="1564291"/>
              <a:chExt cx="1019880" cy="718920"/>
            </a:xfrm>
          </p:grpSpPr>
          <p:sp>
            <p:nvSpPr>
              <p:cNvPr id="461" name="CustomShape 43"/>
              <p:cNvSpPr/>
              <p:nvPr/>
            </p:nvSpPr>
            <p:spPr>
              <a:xfrm rot="17356800">
                <a:off x="803811" y="1564291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2" name="CustomShape 44"/>
              <p:cNvSpPr/>
              <p:nvPr/>
            </p:nvSpPr>
            <p:spPr>
              <a:xfrm rot="17356800">
                <a:off x="1383771" y="1722331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" name="Groupe 13"/>
            <p:cNvGrpSpPr/>
            <p:nvPr/>
          </p:nvGrpSpPr>
          <p:grpSpPr>
            <a:xfrm>
              <a:off x="1395291" y="3124891"/>
              <a:ext cx="718920" cy="961200"/>
              <a:chOff x="1395291" y="3124891"/>
              <a:chExt cx="718920" cy="961200"/>
            </a:xfrm>
          </p:grpSpPr>
          <p:sp>
            <p:nvSpPr>
              <p:cNvPr id="463" name="CustomShape 45"/>
              <p:cNvSpPr/>
              <p:nvPr/>
            </p:nvSpPr>
            <p:spPr>
              <a:xfrm rot="13115400">
                <a:off x="1395291" y="3367171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4" name="CustomShape 46"/>
              <p:cNvSpPr/>
              <p:nvPr/>
            </p:nvSpPr>
            <p:spPr>
              <a:xfrm rot="13115400">
                <a:off x="1859691" y="3124891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0" name="Groupe 9"/>
          <p:cNvGrpSpPr/>
          <p:nvPr/>
        </p:nvGrpSpPr>
        <p:grpSpPr>
          <a:xfrm>
            <a:off x="7818912" y="205740"/>
            <a:ext cx="3400920" cy="3948840"/>
            <a:chOff x="7818912" y="205740"/>
            <a:chExt cx="3400920" cy="3948840"/>
          </a:xfrm>
        </p:grpSpPr>
        <p:sp>
          <p:nvSpPr>
            <p:cNvPr id="50" name="CustomShape 1"/>
            <p:cNvSpPr/>
            <p:nvPr/>
          </p:nvSpPr>
          <p:spPr>
            <a:xfrm>
              <a:off x="8904312" y="1547820"/>
              <a:ext cx="1258920" cy="125892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" name="Groupe 4"/>
            <p:cNvGrpSpPr/>
            <p:nvPr/>
          </p:nvGrpSpPr>
          <p:grpSpPr>
            <a:xfrm>
              <a:off x="9176112" y="205740"/>
              <a:ext cx="718920" cy="1039680"/>
              <a:chOff x="9176112" y="205740"/>
              <a:chExt cx="718920" cy="1039680"/>
            </a:xfrm>
          </p:grpSpPr>
          <p:sp>
            <p:nvSpPr>
              <p:cNvPr id="51" name="CustomShape 2"/>
              <p:cNvSpPr/>
              <p:nvPr/>
            </p:nvSpPr>
            <p:spPr>
              <a:xfrm>
                <a:off x="9176112" y="20574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" name="CustomShape 3"/>
              <p:cNvSpPr/>
              <p:nvPr/>
            </p:nvSpPr>
            <p:spPr>
              <a:xfrm>
                <a:off x="9415512" y="60498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" name="Groupe 5"/>
            <p:cNvGrpSpPr/>
            <p:nvPr/>
          </p:nvGrpSpPr>
          <p:grpSpPr>
            <a:xfrm>
              <a:off x="10245312" y="934380"/>
              <a:ext cx="974520" cy="718920"/>
              <a:chOff x="10245312" y="934380"/>
              <a:chExt cx="974520" cy="718920"/>
            </a:xfrm>
          </p:grpSpPr>
          <p:sp>
            <p:nvSpPr>
              <p:cNvPr id="53" name="CustomShape 4"/>
              <p:cNvSpPr/>
              <p:nvPr/>
            </p:nvSpPr>
            <p:spPr>
              <a:xfrm rot="3308400">
                <a:off x="10500912" y="93438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" name="CustomShape 5"/>
              <p:cNvSpPr/>
              <p:nvPr/>
            </p:nvSpPr>
            <p:spPr>
              <a:xfrm rot="3308400">
                <a:off x="10445832" y="117954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8" name="Groupe 7"/>
            <p:cNvGrpSpPr/>
            <p:nvPr/>
          </p:nvGrpSpPr>
          <p:grpSpPr>
            <a:xfrm>
              <a:off x="9166032" y="3118560"/>
              <a:ext cx="718920" cy="1036020"/>
              <a:chOff x="9166032" y="3118560"/>
              <a:chExt cx="718920" cy="1036020"/>
            </a:xfrm>
          </p:grpSpPr>
          <p:sp>
            <p:nvSpPr>
              <p:cNvPr id="55" name="CustomShape 6"/>
              <p:cNvSpPr/>
              <p:nvPr/>
            </p:nvSpPr>
            <p:spPr>
              <a:xfrm rot="10800000">
                <a:off x="9166032" y="343566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CustomShape 7"/>
              <p:cNvSpPr/>
              <p:nvPr/>
            </p:nvSpPr>
            <p:spPr>
              <a:xfrm rot="10800000">
                <a:off x="9415872" y="311856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" name="Groupe 3"/>
            <p:cNvGrpSpPr/>
            <p:nvPr/>
          </p:nvGrpSpPr>
          <p:grpSpPr>
            <a:xfrm>
              <a:off x="7818912" y="915300"/>
              <a:ext cx="974880" cy="718920"/>
              <a:chOff x="7818912" y="915300"/>
              <a:chExt cx="974880" cy="718920"/>
            </a:xfrm>
          </p:grpSpPr>
          <p:sp>
            <p:nvSpPr>
              <p:cNvPr id="57" name="CustomShape 8"/>
              <p:cNvSpPr/>
              <p:nvPr/>
            </p:nvSpPr>
            <p:spPr>
              <a:xfrm rot="18294600">
                <a:off x="7818912" y="91530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CustomShape 9"/>
              <p:cNvSpPr/>
              <p:nvPr/>
            </p:nvSpPr>
            <p:spPr>
              <a:xfrm rot="18294600">
                <a:off x="8353872" y="116046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" name="Groupe 8"/>
            <p:cNvGrpSpPr/>
            <p:nvPr/>
          </p:nvGrpSpPr>
          <p:grpSpPr>
            <a:xfrm>
              <a:off x="7863192" y="2777220"/>
              <a:ext cx="961560" cy="718920"/>
              <a:chOff x="7863192" y="2777220"/>
              <a:chExt cx="961560" cy="718920"/>
            </a:xfrm>
          </p:grpSpPr>
          <p:sp>
            <p:nvSpPr>
              <p:cNvPr id="59" name="CustomShape 10"/>
              <p:cNvSpPr/>
              <p:nvPr/>
            </p:nvSpPr>
            <p:spPr>
              <a:xfrm rot="13894200">
                <a:off x="7863192" y="277722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" name="CustomShape 11"/>
              <p:cNvSpPr/>
              <p:nvPr/>
            </p:nvSpPr>
            <p:spPr>
              <a:xfrm rot="13894200">
                <a:off x="8384832" y="259218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" name="Groupe 6"/>
            <p:cNvGrpSpPr/>
            <p:nvPr/>
          </p:nvGrpSpPr>
          <p:grpSpPr>
            <a:xfrm>
              <a:off x="10233432" y="2763180"/>
              <a:ext cx="968760" cy="718920"/>
              <a:chOff x="10233432" y="2763180"/>
              <a:chExt cx="968760" cy="718920"/>
            </a:xfrm>
          </p:grpSpPr>
          <p:sp>
            <p:nvSpPr>
              <p:cNvPr id="61" name="CustomShape 12"/>
              <p:cNvSpPr/>
              <p:nvPr/>
            </p:nvSpPr>
            <p:spPr>
              <a:xfrm rot="7587000">
                <a:off x="10483272" y="276318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" name="CustomShape 13"/>
              <p:cNvSpPr/>
              <p:nvPr/>
            </p:nvSpPr>
            <p:spPr>
              <a:xfrm rot="7587000">
                <a:off x="10433952" y="258822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79" name="ZoneTexte 78"/>
          <p:cNvSpPr txBox="1"/>
          <p:nvPr/>
        </p:nvSpPr>
        <p:spPr>
          <a:xfrm>
            <a:off x="7761769" y="4927965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indicator</a:t>
            </a:r>
            <a:r>
              <a:rPr lang="fr-FR" dirty="0" smtClean="0"/>
              <a:t>   ‘</a:t>
            </a:r>
            <a:r>
              <a:rPr lang="fr-FR" dirty="0" err="1" smtClean="0"/>
              <a:t>enlisted</a:t>
            </a:r>
            <a:r>
              <a:rPr lang="fr-FR" dirty="0" smtClean="0"/>
              <a:t> 6 </a:t>
            </a:r>
            <a:r>
              <a:rPr lang="fr-FR" dirty="0" err="1" smtClean="0"/>
              <a:t>players</a:t>
            </a:r>
            <a:r>
              <a:rPr lang="fr-FR" dirty="0" smtClean="0"/>
              <a:t>'</a:t>
            </a:r>
            <a:endParaRPr lang="fr-FR" dirty="0"/>
          </a:p>
        </p:txBody>
      </p:sp>
      <p:sp>
        <p:nvSpPr>
          <p:cNvPr id="80" name="ZoneTexte 79"/>
          <p:cNvSpPr txBox="1"/>
          <p:nvPr/>
        </p:nvSpPr>
        <p:spPr>
          <a:xfrm>
            <a:off x="1163271" y="4743299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indicator</a:t>
            </a:r>
            <a:r>
              <a:rPr lang="fr-FR" dirty="0" smtClean="0"/>
              <a:t>   ‘</a:t>
            </a:r>
            <a:r>
              <a:rPr lang="fr-FR" dirty="0" err="1" smtClean="0"/>
              <a:t>enlisted</a:t>
            </a:r>
            <a:r>
              <a:rPr lang="fr-FR" dirty="0" smtClean="0"/>
              <a:t> 5 </a:t>
            </a:r>
            <a:r>
              <a:rPr lang="fr-FR" dirty="0" err="1" smtClean="0"/>
              <a:t>players</a:t>
            </a:r>
            <a:r>
              <a:rPr lang="fr-FR" dirty="0" smtClean="0"/>
              <a:t>'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682920" y="55800"/>
            <a:ext cx="5212800" cy="3426480"/>
            <a:chOff x="682920" y="55800"/>
            <a:chExt cx="5212800" cy="3426480"/>
          </a:xfrm>
        </p:grpSpPr>
        <p:sp>
          <p:nvSpPr>
            <p:cNvPr id="465" name="CustomShape 1"/>
            <p:cNvSpPr/>
            <p:nvPr/>
          </p:nvSpPr>
          <p:spPr>
            <a:xfrm>
              <a:off x="4636800" y="1397520"/>
              <a:ext cx="1258920" cy="125892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" name="CustomShape 2"/>
            <p:cNvSpPr/>
            <p:nvPr/>
          </p:nvSpPr>
          <p:spPr>
            <a:xfrm>
              <a:off x="3368520" y="1700280"/>
              <a:ext cx="1122120" cy="6530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" name="Groupe 3"/>
            <p:cNvGrpSpPr/>
            <p:nvPr/>
          </p:nvGrpSpPr>
          <p:grpSpPr>
            <a:xfrm>
              <a:off x="1503720" y="55800"/>
              <a:ext cx="718920" cy="1039320"/>
              <a:chOff x="1503720" y="55800"/>
              <a:chExt cx="718920" cy="1039320"/>
            </a:xfrm>
          </p:grpSpPr>
          <p:sp>
            <p:nvSpPr>
              <p:cNvPr id="467" name="CustomShape 3"/>
              <p:cNvSpPr/>
              <p:nvPr/>
            </p:nvSpPr>
            <p:spPr>
              <a:xfrm>
                <a:off x="1503720" y="55800"/>
                <a:ext cx="718920" cy="71892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8" name="CustomShape 4"/>
              <p:cNvSpPr/>
              <p:nvPr/>
            </p:nvSpPr>
            <p:spPr>
              <a:xfrm>
                <a:off x="1743480" y="454680"/>
                <a:ext cx="239400" cy="640440"/>
              </a:xfrm>
              <a:prstGeom prst="rect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8" name="Groupe 7"/>
            <p:cNvGrpSpPr/>
            <p:nvPr/>
          </p:nvGrpSpPr>
          <p:grpSpPr>
            <a:xfrm>
              <a:off x="2223720" y="877320"/>
              <a:ext cx="718920" cy="1039320"/>
              <a:chOff x="2223720" y="877320"/>
              <a:chExt cx="718920" cy="1039320"/>
            </a:xfrm>
          </p:grpSpPr>
          <p:sp>
            <p:nvSpPr>
              <p:cNvPr id="469" name="CustomShape 5"/>
              <p:cNvSpPr/>
              <p:nvPr/>
            </p:nvSpPr>
            <p:spPr>
              <a:xfrm>
                <a:off x="2223720" y="877320"/>
                <a:ext cx="718920" cy="71892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0" name="CustomShape 6"/>
              <p:cNvSpPr/>
              <p:nvPr/>
            </p:nvSpPr>
            <p:spPr>
              <a:xfrm>
                <a:off x="2463480" y="1276200"/>
                <a:ext cx="239400" cy="640440"/>
              </a:xfrm>
              <a:prstGeom prst="rect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" name="Groupe 6"/>
            <p:cNvGrpSpPr/>
            <p:nvPr/>
          </p:nvGrpSpPr>
          <p:grpSpPr>
            <a:xfrm>
              <a:off x="1454760" y="1509480"/>
              <a:ext cx="718920" cy="1039680"/>
              <a:chOff x="1454760" y="1509480"/>
              <a:chExt cx="718920" cy="1039680"/>
            </a:xfrm>
          </p:grpSpPr>
          <p:sp>
            <p:nvSpPr>
              <p:cNvPr id="471" name="CustomShape 7"/>
              <p:cNvSpPr/>
              <p:nvPr/>
            </p:nvSpPr>
            <p:spPr>
              <a:xfrm>
                <a:off x="1454760" y="1509480"/>
                <a:ext cx="718920" cy="71892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2" name="CustomShape 8"/>
              <p:cNvSpPr/>
              <p:nvPr/>
            </p:nvSpPr>
            <p:spPr>
              <a:xfrm>
                <a:off x="1694520" y="1908720"/>
                <a:ext cx="239400" cy="640440"/>
              </a:xfrm>
              <a:prstGeom prst="rect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" name="Groupe 5"/>
            <p:cNvGrpSpPr/>
            <p:nvPr/>
          </p:nvGrpSpPr>
          <p:grpSpPr>
            <a:xfrm>
              <a:off x="682920" y="1096560"/>
              <a:ext cx="718920" cy="1039680"/>
              <a:chOff x="682920" y="1096560"/>
              <a:chExt cx="718920" cy="1039680"/>
            </a:xfrm>
          </p:grpSpPr>
          <p:sp>
            <p:nvSpPr>
              <p:cNvPr id="473" name="CustomShape 9"/>
              <p:cNvSpPr/>
              <p:nvPr/>
            </p:nvSpPr>
            <p:spPr>
              <a:xfrm>
                <a:off x="682920" y="1096560"/>
                <a:ext cx="718920" cy="71892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4" name="CustomShape 10"/>
              <p:cNvSpPr/>
              <p:nvPr/>
            </p:nvSpPr>
            <p:spPr>
              <a:xfrm>
                <a:off x="922680" y="1495800"/>
                <a:ext cx="239400" cy="640440"/>
              </a:xfrm>
              <a:prstGeom prst="rect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" name="Groupe 8"/>
            <p:cNvGrpSpPr/>
            <p:nvPr/>
          </p:nvGrpSpPr>
          <p:grpSpPr>
            <a:xfrm>
              <a:off x="2359800" y="2118600"/>
              <a:ext cx="718920" cy="1039680"/>
              <a:chOff x="2359800" y="2118600"/>
              <a:chExt cx="718920" cy="1039680"/>
            </a:xfrm>
          </p:grpSpPr>
          <p:sp>
            <p:nvSpPr>
              <p:cNvPr id="475" name="CustomShape 11"/>
              <p:cNvSpPr/>
              <p:nvPr/>
            </p:nvSpPr>
            <p:spPr>
              <a:xfrm>
                <a:off x="2359800" y="2118600"/>
                <a:ext cx="718920" cy="71892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6" name="CustomShape 12"/>
              <p:cNvSpPr/>
              <p:nvPr/>
            </p:nvSpPr>
            <p:spPr>
              <a:xfrm>
                <a:off x="2599560" y="2517840"/>
                <a:ext cx="239400" cy="640440"/>
              </a:xfrm>
              <a:prstGeom prst="rect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0" name="Groupe 9"/>
            <p:cNvGrpSpPr/>
            <p:nvPr/>
          </p:nvGrpSpPr>
          <p:grpSpPr>
            <a:xfrm>
              <a:off x="882000" y="2442960"/>
              <a:ext cx="718920" cy="1039320"/>
              <a:chOff x="882000" y="2442960"/>
              <a:chExt cx="718920" cy="1039320"/>
            </a:xfrm>
          </p:grpSpPr>
          <p:sp>
            <p:nvSpPr>
              <p:cNvPr id="477" name="CustomShape 13"/>
              <p:cNvSpPr/>
              <p:nvPr/>
            </p:nvSpPr>
            <p:spPr>
              <a:xfrm>
                <a:off x="882000" y="2442960"/>
                <a:ext cx="718920" cy="71892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8" name="CustomShape 14"/>
              <p:cNvSpPr/>
              <p:nvPr/>
            </p:nvSpPr>
            <p:spPr>
              <a:xfrm>
                <a:off x="1121760" y="2841840"/>
                <a:ext cx="239400" cy="640440"/>
              </a:xfrm>
              <a:prstGeom prst="rect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6" name="ZoneTexte 25"/>
          <p:cNvSpPr txBox="1"/>
          <p:nvPr/>
        </p:nvSpPr>
        <p:spPr>
          <a:xfrm>
            <a:off x="1363065" y="4292209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prstClr val="black"/>
                </a:solidFill>
              </a:rPr>
              <a:t>button</a:t>
            </a:r>
            <a:r>
              <a:rPr lang="fr-FR" dirty="0">
                <a:solidFill>
                  <a:prstClr val="black"/>
                </a:solidFill>
              </a:rPr>
              <a:t>   '</a:t>
            </a:r>
            <a:r>
              <a:rPr lang="fr-FR" dirty="0" err="1">
                <a:solidFill>
                  <a:prstClr val="black"/>
                </a:solidFill>
              </a:rPr>
              <a:t>enlist_team</a:t>
            </a:r>
            <a:r>
              <a:rPr lang="fr-FR" dirty="0">
                <a:solidFill>
                  <a:prstClr val="black"/>
                </a:solidFill>
              </a:rPr>
              <a:t>’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8256240" y="1537200"/>
            <a:ext cx="3556616" cy="1258920"/>
            <a:chOff x="8256240" y="1537200"/>
            <a:chExt cx="3556616" cy="1258920"/>
          </a:xfrm>
        </p:grpSpPr>
        <p:sp>
          <p:nvSpPr>
            <p:cNvPr id="49" name="CustomShape 1"/>
            <p:cNvSpPr/>
            <p:nvPr/>
          </p:nvSpPr>
          <p:spPr>
            <a:xfrm>
              <a:off x="10553936" y="1537200"/>
              <a:ext cx="1258920" cy="125892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2"/>
            <p:cNvSpPr/>
            <p:nvPr/>
          </p:nvSpPr>
          <p:spPr>
            <a:xfrm>
              <a:off x="9285656" y="1839960"/>
              <a:ext cx="1122120" cy="6530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" name="Groupe 1"/>
            <p:cNvGrpSpPr/>
            <p:nvPr/>
          </p:nvGrpSpPr>
          <p:grpSpPr>
            <a:xfrm>
              <a:off x="8256240" y="1596420"/>
              <a:ext cx="718920" cy="1039680"/>
              <a:chOff x="8256240" y="1596420"/>
              <a:chExt cx="718920" cy="1039680"/>
            </a:xfrm>
          </p:grpSpPr>
          <p:sp>
            <p:nvSpPr>
              <p:cNvPr id="55" name="CustomShape 7"/>
              <p:cNvSpPr/>
              <p:nvPr/>
            </p:nvSpPr>
            <p:spPr>
              <a:xfrm>
                <a:off x="8256240" y="1596420"/>
                <a:ext cx="718920" cy="71892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CustomShape 8"/>
              <p:cNvSpPr/>
              <p:nvPr/>
            </p:nvSpPr>
            <p:spPr>
              <a:xfrm>
                <a:off x="8496000" y="1995660"/>
                <a:ext cx="239400" cy="640440"/>
              </a:xfrm>
              <a:prstGeom prst="rect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63" name="ZoneTexte 62"/>
          <p:cNvSpPr txBox="1"/>
          <p:nvPr/>
        </p:nvSpPr>
        <p:spPr>
          <a:xfrm>
            <a:off x="8926961" y="3717032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prstClr val="black"/>
                </a:solidFill>
              </a:rPr>
              <a:t>button</a:t>
            </a:r>
            <a:r>
              <a:rPr lang="fr-FR" dirty="0">
                <a:solidFill>
                  <a:prstClr val="black"/>
                </a:solidFill>
              </a:rPr>
              <a:t>   </a:t>
            </a:r>
            <a:r>
              <a:rPr lang="fr-FR" dirty="0" smtClean="0">
                <a:solidFill>
                  <a:prstClr val="black"/>
                </a:solidFill>
              </a:rPr>
              <a:t>'</a:t>
            </a:r>
            <a:r>
              <a:rPr lang="fr-FR" dirty="0" err="1" smtClean="0">
                <a:solidFill>
                  <a:prstClr val="black"/>
                </a:solidFill>
              </a:rPr>
              <a:t>enlist_single</a:t>
            </a:r>
            <a:r>
              <a:rPr lang="fr-FR" dirty="0" smtClean="0">
                <a:solidFill>
                  <a:prstClr val="black"/>
                </a:solidFill>
              </a:rPr>
              <a:t>’</a:t>
            </a:r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978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/>
          <p:cNvGrpSpPr/>
          <p:nvPr/>
        </p:nvGrpSpPr>
        <p:grpSpPr>
          <a:xfrm>
            <a:off x="7464152" y="488272"/>
            <a:ext cx="3950640" cy="3948840"/>
            <a:chOff x="8119629" y="72355"/>
            <a:chExt cx="3950640" cy="3948840"/>
          </a:xfrm>
        </p:grpSpPr>
        <p:sp>
          <p:nvSpPr>
            <p:cNvPr id="35" name="CustomShape 1"/>
            <p:cNvSpPr/>
            <p:nvPr/>
          </p:nvSpPr>
          <p:spPr>
            <a:xfrm>
              <a:off x="9471429" y="1414435"/>
              <a:ext cx="1258920" cy="12589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6" name="Groupe 35"/>
            <p:cNvGrpSpPr/>
            <p:nvPr/>
          </p:nvGrpSpPr>
          <p:grpSpPr>
            <a:xfrm>
              <a:off x="9743229" y="72355"/>
              <a:ext cx="718920" cy="1039680"/>
              <a:chOff x="2191680" y="478800"/>
              <a:chExt cx="718920" cy="1039680"/>
            </a:xfrm>
          </p:grpSpPr>
          <p:sp>
            <p:nvSpPr>
              <p:cNvPr id="46" name="CustomShape 2"/>
              <p:cNvSpPr/>
              <p:nvPr/>
            </p:nvSpPr>
            <p:spPr>
              <a:xfrm>
                <a:off x="2191680" y="478800"/>
                <a:ext cx="718920" cy="71892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CustomShape 3"/>
              <p:cNvSpPr/>
              <p:nvPr/>
            </p:nvSpPr>
            <p:spPr>
              <a:xfrm>
                <a:off x="2431080" y="878040"/>
                <a:ext cx="239400" cy="64044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7" name="Groupe 36"/>
            <p:cNvGrpSpPr/>
            <p:nvPr/>
          </p:nvGrpSpPr>
          <p:grpSpPr>
            <a:xfrm>
              <a:off x="9733149" y="2985175"/>
              <a:ext cx="718920" cy="1036020"/>
              <a:chOff x="2181600" y="3391620"/>
              <a:chExt cx="718920" cy="1036020"/>
            </a:xfrm>
          </p:grpSpPr>
          <p:sp>
            <p:nvSpPr>
              <p:cNvPr id="44" name="CustomShape 6"/>
              <p:cNvSpPr/>
              <p:nvPr/>
            </p:nvSpPr>
            <p:spPr>
              <a:xfrm rot="10800000">
                <a:off x="2181600" y="3708720"/>
                <a:ext cx="718920" cy="7189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" name="CustomShape 7"/>
              <p:cNvSpPr/>
              <p:nvPr/>
            </p:nvSpPr>
            <p:spPr>
              <a:xfrm rot="10800000">
                <a:off x="2431440" y="3391620"/>
                <a:ext cx="239400" cy="640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8" name="Groupe 37"/>
            <p:cNvGrpSpPr/>
            <p:nvPr/>
          </p:nvGrpSpPr>
          <p:grpSpPr>
            <a:xfrm>
              <a:off x="8119629" y="1646631"/>
              <a:ext cx="1039680" cy="718920"/>
              <a:chOff x="7254390" y="2624738"/>
              <a:chExt cx="1039680" cy="718920"/>
            </a:xfrm>
          </p:grpSpPr>
          <p:sp>
            <p:nvSpPr>
              <p:cNvPr id="42" name="CustomShape 32"/>
              <p:cNvSpPr/>
              <p:nvPr/>
            </p:nvSpPr>
            <p:spPr>
              <a:xfrm rot="16200000">
                <a:off x="7254390" y="2624738"/>
                <a:ext cx="718920" cy="7189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" name="CustomShape 33"/>
              <p:cNvSpPr/>
              <p:nvPr/>
            </p:nvSpPr>
            <p:spPr>
              <a:xfrm rot="16200000">
                <a:off x="7854150" y="2663978"/>
                <a:ext cx="239400" cy="640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9" name="Groupe 38"/>
            <p:cNvGrpSpPr/>
            <p:nvPr/>
          </p:nvGrpSpPr>
          <p:grpSpPr>
            <a:xfrm>
              <a:off x="11030589" y="1632951"/>
              <a:ext cx="1039680" cy="718920"/>
              <a:chOff x="10165350" y="2611058"/>
              <a:chExt cx="1039680" cy="718920"/>
            </a:xfrm>
          </p:grpSpPr>
          <p:sp>
            <p:nvSpPr>
              <p:cNvPr id="40" name="CustomShape 34"/>
              <p:cNvSpPr/>
              <p:nvPr/>
            </p:nvSpPr>
            <p:spPr>
              <a:xfrm rot="5400000">
                <a:off x="10486110" y="2611058"/>
                <a:ext cx="718920" cy="7189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" name="CustomShape 35"/>
              <p:cNvSpPr/>
              <p:nvPr/>
            </p:nvSpPr>
            <p:spPr>
              <a:xfrm rot="5400000">
                <a:off x="10365870" y="2650298"/>
                <a:ext cx="239400" cy="640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5" name="Groupe 4"/>
          <p:cNvGrpSpPr/>
          <p:nvPr/>
        </p:nvGrpSpPr>
        <p:grpSpPr>
          <a:xfrm>
            <a:off x="682920" y="55800"/>
            <a:ext cx="5212800" cy="3426480"/>
            <a:chOff x="682920" y="55800"/>
            <a:chExt cx="5212800" cy="3426480"/>
          </a:xfrm>
        </p:grpSpPr>
        <p:sp>
          <p:nvSpPr>
            <p:cNvPr id="465" name="CustomShape 1"/>
            <p:cNvSpPr/>
            <p:nvPr/>
          </p:nvSpPr>
          <p:spPr>
            <a:xfrm>
              <a:off x="4636800" y="1397520"/>
              <a:ext cx="1258920" cy="125892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" name="CustomShape 2"/>
            <p:cNvSpPr/>
            <p:nvPr/>
          </p:nvSpPr>
          <p:spPr>
            <a:xfrm>
              <a:off x="3368520" y="1700280"/>
              <a:ext cx="1122120" cy="6530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7" name="CustomShape 3"/>
            <p:cNvSpPr/>
            <p:nvPr/>
          </p:nvSpPr>
          <p:spPr>
            <a:xfrm>
              <a:off x="1503720" y="55800"/>
              <a:ext cx="718920" cy="718920"/>
            </a:xfrm>
            <a:prstGeom prst="ellipse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" name="CustomShape 4"/>
            <p:cNvSpPr/>
            <p:nvPr/>
          </p:nvSpPr>
          <p:spPr>
            <a:xfrm>
              <a:off x="1743480" y="454680"/>
              <a:ext cx="239400" cy="640440"/>
            </a:xfrm>
            <a:prstGeom prst="rect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" name="CustomShape 5"/>
            <p:cNvSpPr/>
            <p:nvPr/>
          </p:nvSpPr>
          <p:spPr>
            <a:xfrm>
              <a:off x="2223720" y="877320"/>
              <a:ext cx="718920" cy="718920"/>
            </a:xfrm>
            <a:prstGeom prst="ellipse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" name="CustomShape 6"/>
            <p:cNvSpPr/>
            <p:nvPr/>
          </p:nvSpPr>
          <p:spPr>
            <a:xfrm>
              <a:off x="2463480" y="1276200"/>
              <a:ext cx="239400" cy="640440"/>
            </a:xfrm>
            <a:prstGeom prst="rect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" name="CustomShape 7"/>
            <p:cNvSpPr/>
            <p:nvPr/>
          </p:nvSpPr>
          <p:spPr>
            <a:xfrm>
              <a:off x="1454760" y="1509480"/>
              <a:ext cx="718920" cy="718920"/>
            </a:xfrm>
            <a:prstGeom prst="ellipse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" name="CustomShape 8"/>
            <p:cNvSpPr/>
            <p:nvPr/>
          </p:nvSpPr>
          <p:spPr>
            <a:xfrm>
              <a:off x="1694520" y="1908720"/>
              <a:ext cx="239400" cy="640440"/>
            </a:xfrm>
            <a:prstGeom prst="rect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" name="CustomShape 9"/>
            <p:cNvSpPr/>
            <p:nvPr/>
          </p:nvSpPr>
          <p:spPr>
            <a:xfrm>
              <a:off x="682920" y="1096560"/>
              <a:ext cx="718920" cy="718920"/>
            </a:xfrm>
            <a:prstGeom prst="ellipse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" name="CustomShape 10"/>
            <p:cNvSpPr/>
            <p:nvPr/>
          </p:nvSpPr>
          <p:spPr>
            <a:xfrm>
              <a:off x="922680" y="1495800"/>
              <a:ext cx="239400" cy="640440"/>
            </a:xfrm>
            <a:prstGeom prst="rect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" name="CustomShape 11"/>
            <p:cNvSpPr/>
            <p:nvPr/>
          </p:nvSpPr>
          <p:spPr>
            <a:xfrm>
              <a:off x="2359800" y="2118600"/>
              <a:ext cx="718920" cy="718920"/>
            </a:xfrm>
            <a:prstGeom prst="ellipse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" name="CustomShape 12"/>
            <p:cNvSpPr/>
            <p:nvPr/>
          </p:nvSpPr>
          <p:spPr>
            <a:xfrm>
              <a:off x="2599560" y="2517840"/>
              <a:ext cx="239400" cy="640440"/>
            </a:xfrm>
            <a:prstGeom prst="rect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" name="CustomShape 13"/>
            <p:cNvSpPr/>
            <p:nvPr/>
          </p:nvSpPr>
          <p:spPr>
            <a:xfrm>
              <a:off x="882000" y="2442960"/>
              <a:ext cx="718920" cy="718920"/>
            </a:xfrm>
            <a:prstGeom prst="ellipse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8" name="CustomShape 14"/>
            <p:cNvSpPr/>
            <p:nvPr/>
          </p:nvSpPr>
          <p:spPr>
            <a:xfrm>
              <a:off x="1121760" y="2841840"/>
              <a:ext cx="239400" cy="640440"/>
            </a:xfrm>
            <a:prstGeom prst="rect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" name="ZoneTexte 25"/>
          <p:cNvSpPr txBox="1"/>
          <p:nvPr/>
        </p:nvSpPr>
        <p:spPr>
          <a:xfrm>
            <a:off x="1363065" y="4292209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button</a:t>
            </a:r>
            <a:r>
              <a:rPr lang="fr-FR" dirty="0" smtClean="0"/>
              <a:t>   '</a:t>
            </a:r>
            <a:r>
              <a:rPr lang="fr-FR" dirty="0" err="1" smtClean="0"/>
              <a:t>enlist_team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8132621" y="5229200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indicator</a:t>
            </a:r>
            <a:r>
              <a:rPr lang="fr-FR" dirty="0" smtClean="0"/>
              <a:t>   ‘not </a:t>
            </a:r>
            <a:r>
              <a:rPr lang="fr-FR" dirty="0" err="1" smtClean="0"/>
              <a:t>enlisted</a:t>
            </a:r>
            <a:r>
              <a:rPr lang="fr-FR" dirty="0" smtClean="0"/>
              <a:t>’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 rot="18895985">
            <a:off x="662055" y="659351"/>
            <a:ext cx="4710347" cy="4710347"/>
            <a:chOff x="6694557" y="1083497"/>
            <a:chExt cx="4710347" cy="4710347"/>
          </a:xfrm>
        </p:grpSpPr>
        <p:sp>
          <p:nvSpPr>
            <p:cNvPr id="4" name="CustomShape 4"/>
            <p:cNvSpPr/>
            <p:nvPr/>
          </p:nvSpPr>
          <p:spPr>
            <a:xfrm>
              <a:off x="6694557" y="2996952"/>
              <a:ext cx="4710347" cy="88343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CustomShape 4"/>
            <p:cNvSpPr/>
            <p:nvPr/>
          </p:nvSpPr>
          <p:spPr>
            <a:xfrm rot="5400000">
              <a:off x="6694557" y="2996952"/>
              <a:ext cx="4710347" cy="88343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" name="Groupe 9"/>
          <p:cNvGrpSpPr/>
          <p:nvPr/>
        </p:nvGrpSpPr>
        <p:grpSpPr>
          <a:xfrm rot="18895985">
            <a:off x="6567486" y="659352"/>
            <a:ext cx="4710347" cy="4710347"/>
            <a:chOff x="6694557" y="1083497"/>
            <a:chExt cx="4710347" cy="4710347"/>
          </a:xfrm>
          <a:solidFill>
            <a:srgbClr val="FF0000"/>
          </a:solidFill>
        </p:grpSpPr>
        <p:sp>
          <p:nvSpPr>
            <p:cNvPr id="11" name="CustomShape 4"/>
            <p:cNvSpPr/>
            <p:nvPr/>
          </p:nvSpPr>
          <p:spPr>
            <a:xfrm>
              <a:off x="6694557" y="2996952"/>
              <a:ext cx="4710347" cy="88343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4"/>
            <p:cNvSpPr/>
            <p:nvPr/>
          </p:nvSpPr>
          <p:spPr>
            <a:xfrm rot="5400000">
              <a:off x="6694557" y="2996952"/>
              <a:ext cx="4710347" cy="88343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ZoneTexte 12"/>
          <p:cNvSpPr txBox="1"/>
          <p:nvPr/>
        </p:nvSpPr>
        <p:spPr>
          <a:xfrm>
            <a:off x="1559496" y="508518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button</a:t>
            </a:r>
            <a:r>
              <a:rPr lang="fr-FR" dirty="0" smtClean="0"/>
              <a:t>   ‘stop </a:t>
            </a:r>
            <a:r>
              <a:rPr lang="fr-FR" dirty="0" err="1" smtClean="0"/>
              <a:t>game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827647" y="512950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button</a:t>
            </a:r>
            <a:r>
              <a:rPr lang="fr-FR" dirty="0" smtClean="0"/>
              <a:t>   ‘stop </a:t>
            </a:r>
            <a:r>
              <a:rPr lang="fr-FR" dirty="0" err="1" smtClean="0"/>
              <a:t>game</a:t>
            </a:r>
            <a:r>
              <a:rPr lang="fr-FR" dirty="0" smtClean="0"/>
              <a:t>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18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>
            <a:grpSpLocks noChangeAspect="1"/>
          </p:cNvGrpSpPr>
          <p:nvPr/>
        </p:nvGrpSpPr>
        <p:grpSpPr>
          <a:xfrm>
            <a:off x="1402910" y="989267"/>
            <a:ext cx="3372463" cy="4103629"/>
            <a:chOff x="1402920" y="989280"/>
            <a:chExt cx="1949400" cy="2372040"/>
          </a:xfrm>
        </p:grpSpPr>
        <p:sp>
          <p:nvSpPr>
            <p:cNvPr id="488" name="CustomShape 1"/>
            <p:cNvSpPr/>
            <p:nvPr/>
          </p:nvSpPr>
          <p:spPr>
            <a:xfrm rot="19967400">
              <a:off x="1402920" y="989280"/>
              <a:ext cx="1343520" cy="20671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50000"/>
              </a:schemeClr>
            </a:solidFill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" name="CustomShape 2"/>
            <p:cNvSpPr/>
            <p:nvPr/>
          </p:nvSpPr>
          <p:spPr>
            <a:xfrm rot="78600">
              <a:off x="1738440" y="1062720"/>
              <a:ext cx="1343520" cy="20671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50000"/>
              </a:schemeClr>
            </a:solidFill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0" name="CustomShape 3"/>
            <p:cNvSpPr/>
            <p:nvPr/>
          </p:nvSpPr>
          <p:spPr>
            <a:xfrm rot="1252200">
              <a:off x="2008800" y="1294200"/>
              <a:ext cx="1343520" cy="20671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50000"/>
              </a:schemeClr>
            </a:solidFill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" name="ZoneTexte 27"/>
          <p:cNvSpPr txBox="1"/>
          <p:nvPr/>
        </p:nvSpPr>
        <p:spPr>
          <a:xfrm>
            <a:off x="1559496" y="5733256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button</a:t>
            </a:r>
            <a:r>
              <a:rPr lang="fr-FR" dirty="0" smtClean="0"/>
              <a:t>   ‘propose a set’</a:t>
            </a:r>
            <a:endParaRPr lang="fr-FR" dirty="0"/>
          </a:p>
        </p:txBody>
      </p:sp>
      <p:grpSp>
        <p:nvGrpSpPr>
          <p:cNvPr id="26" name="Groupe 25"/>
          <p:cNvGrpSpPr>
            <a:grpSpLocks noChangeAspect="1"/>
          </p:cNvGrpSpPr>
          <p:nvPr/>
        </p:nvGrpSpPr>
        <p:grpSpPr>
          <a:xfrm>
            <a:off x="6744072" y="908720"/>
            <a:ext cx="3726415" cy="4212468"/>
            <a:chOff x="7734183" y="1124744"/>
            <a:chExt cx="2484274" cy="2808312"/>
          </a:xfrm>
        </p:grpSpPr>
        <p:sp>
          <p:nvSpPr>
            <p:cNvPr id="18" name="Organigramme : Délai 17"/>
            <p:cNvSpPr/>
            <p:nvPr/>
          </p:nvSpPr>
          <p:spPr>
            <a:xfrm rot="16200000">
              <a:off x="8328248" y="2042847"/>
              <a:ext cx="1296144" cy="2484274"/>
            </a:xfrm>
            <a:prstGeom prst="flowChartDelay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Émoticône 16"/>
            <p:cNvSpPr/>
            <p:nvPr/>
          </p:nvSpPr>
          <p:spPr>
            <a:xfrm>
              <a:off x="8112224" y="1124744"/>
              <a:ext cx="1728192" cy="1800200"/>
            </a:xfrm>
            <a:prstGeom prst="smileyFac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5" name="ZoneTexte 34"/>
          <p:cNvSpPr txBox="1"/>
          <p:nvPr/>
        </p:nvSpPr>
        <p:spPr>
          <a:xfrm>
            <a:off x="7721008" y="554859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button</a:t>
            </a:r>
            <a:r>
              <a:rPr lang="fr-FR" dirty="0" smtClean="0"/>
              <a:t>   ‘login’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7248128" y="1196752"/>
            <a:ext cx="3672408" cy="3601855"/>
            <a:chOff x="5951984" y="2204864"/>
            <a:chExt cx="4805742" cy="3601855"/>
          </a:xfrm>
        </p:grpSpPr>
        <p:sp>
          <p:nvSpPr>
            <p:cNvPr id="8" name="CustomShape 5"/>
            <p:cNvSpPr/>
            <p:nvPr/>
          </p:nvSpPr>
          <p:spPr>
            <a:xfrm rot="10800000">
              <a:off x="5951984" y="4941168"/>
              <a:ext cx="4805742" cy="86555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CustomShape 5"/>
            <p:cNvSpPr/>
            <p:nvPr/>
          </p:nvSpPr>
          <p:spPr>
            <a:xfrm rot="10800000">
              <a:off x="5951984" y="3571561"/>
              <a:ext cx="4805742" cy="86555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5"/>
            <p:cNvSpPr/>
            <p:nvPr/>
          </p:nvSpPr>
          <p:spPr>
            <a:xfrm rot="10800000">
              <a:off x="5951984" y="2204864"/>
              <a:ext cx="4805742" cy="86555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ZoneTexte 11"/>
          <p:cNvSpPr txBox="1"/>
          <p:nvPr/>
        </p:nvSpPr>
        <p:spPr>
          <a:xfrm>
            <a:off x="8328248" y="551723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button</a:t>
            </a:r>
            <a:r>
              <a:rPr lang="fr-FR" dirty="0" smtClean="0"/>
              <a:t>    ‘menu’</a:t>
            </a:r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 rot="18900206">
            <a:off x="-384720" y="1735908"/>
            <a:ext cx="7162002" cy="2448449"/>
            <a:chOff x="-384720" y="1735908"/>
            <a:chExt cx="7162002" cy="2448449"/>
          </a:xfrm>
        </p:grpSpPr>
        <p:sp>
          <p:nvSpPr>
            <p:cNvPr id="14" name="CustomShape 5"/>
            <p:cNvSpPr/>
            <p:nvPr/>
          </p:nvSpPr>
          <p:spPr>
            <a:xfrm rot="10800000">
              <a:off x="1343472" y="2566832"/>
              <a:ext cx="3672408" cy="86555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Arc plein 14"/>
            <p:cNvSpPr/>
            <p:nvPr/>
          </p:nvSpPr>
          <p:spPr>
            <a:xfrm rot="5613463">
              <a:off x="-420724" y="1844097"/>
              <a:ext cx="2376264" cy="2304256"/>
            </a:xfrm>
            <a:prstGeom prst="blockArc">
              <a:avLst>
                <a:gd name="adj1" fmla="val 9398338"/>
                <a:gd name="adj2" fmla="val 0"/>
                <a:gd name="adj3" fmla="val 25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8" name="Arc plein 17"/>
            <p:cNvSpPr/>
            <p:nvPr/>
          </p:nvSpPr>
          <p:spPr>
            <a:xfrm rot="15995321">
              <a:off x="4437022" y="1771912"/>
              <a:ext cx="2376264" cy="2304256"/>
            </a:xfrm>
            <a:prstGeom prst="blockArc">
              <a:avLst>
                <a:gd name="adj1" fmla="val 9398338"/>
                <a:gd name="adj2" fmla="val 0"/>
                <a:gd name="adj3" fmla="val 25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1720012" y="59868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button</a:t>
            </a:r>
            <a:r>
              <a:rPr lang="fr-FR" dirty="0" smtClean="0"/>
              <a:t>    ‘config’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99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4871864" y="750083"/>
            <a:ext cx="2880320" cy="2880000"/>
          </a:xfrm>
          <a:prstGeom prst="roundRect">
            <a:avLst/>
          </a:prstGeom>
          <a:solidFill>
            <a:schemeClr val="bg1"/>
          </a:solidFill>
          <a:ln w="0">
            <a:noFill/>
          </a:ln>
          <a:scene3d>
            <a:camera prst="orthographicFront"/>
            <a:lightRig rig="soft" dir="t">
              <a:rot lat="0" lon="0" rev="0"/>
            </a:lightRig>
          </a:scene3d>
          <a:sp3d extrusionH="190500" prstMaterial="matte">
            <a:bevelT w="381000" h="254000" prst="coolSlant"/>
            <a:extrusionClr>
              <a:schemeClr val="accent6">
                <a:lumMod val="50000"/>
              </a:schemeClr>
            </a:extrusionClr>
            <a:contourClr>
              <a:schemeClr val="accent6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631504" y="764704"/>
            <a:ext cx="2880320" cy="288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8400256" y="750083"/>
            <a:ext cx="2880320" cy="288000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>
              <a:rot lat="0" lon="0" rev="10800000"/>
            </a:lightRig>
          </a:scene3d>
          <a:sp3d extrusionH="190500" prstMaterial="matte">
            <a:bevelT w="381000" h="254000" prst="coolSlant"/>
            <a:extrusionClr>
              <a:schemeClr val="accent6">
                <a:lumMod val="50000"/>
              </a:schemeClr>
            </a:extrusionClr>
            <a:contourClr>
              <a:schemeClr val="accent6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61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46080" y="-11520"/>
            <a:ext cx="6441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Ecran de jeu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27400" y="1271520"/>
            <a:ext cx="2925720" cy="3291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548640" y="1277640"/>
            <a:ext cx="2925720" cy="329148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4"/>
          <p:cNvSpPr/>
          <p:nvPr/>
        </p:nvSpPr>
        <p:spPr>
          <a:xfrm>
            <a:off x="640080" y="146304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640080" y="310896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0 0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640080" y="228600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1371600" y="146304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1371600" y="310896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1371600" y="228600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0"/>
          <p:cNvSpPr/>
          <p:nvPr/>
        </p:nvSpPr>
        <p:spPr>
          <a:xfrm>
            <a:off x="2103120" y="146304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>
            <a:off x="2103120" y="310896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2"/>
          <p:cNvSpPr/>
          <p:nvPr/>
        </p:nvSpPr>
        <p:spPr>
          <a:xfrm>
            <a:off x="2103120" y="228600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3"/>
          <p:cNvSpPr/>
          <p:nvPr/>
        </p:nvSpPr>
        <p:spPr>
          <a:xfrm>
            <a:off x="2834640" y="146304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4"/>
          <p:cNvSpPr/>
          <p:nvPr/>
        </p:nvSpPr>
        <p:spPr>
          <a:xfrm>
            <a:off x="2834640" y="310896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5"/>
          <p:cNvSpPr/>
          <p:nvPr/>
        </p:nvSpPr>
        <p:spPr>
          <a:xfrm>
            <a:off x="2834640" y="228600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6"/>
          <p:cNvSpPr/>
          <p:nvPr/>
        </p:nvSpPr>
        <p:spPr>
          <a:xfrm>
            <a:off x="640080" y="3988440"/>
            <a:ext cx="853560" cy="509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7"/>
          <p:cNvSpPr/>
          <p:nvPr/>
        </p:nvSpPr>
        <p:spPr>
          <a:xfrm>
            <a:off x="5394960" y="1463040"/>
            <a:ext cx="5851800" cy="326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Card = 10u x 15u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send_set = 9u x 9u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Spacing = padding = 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Dans l’ideal: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spacing = padding = 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width = 4x100 + 5x10 = 450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height = 3x150 + 1x100 + 8x10 + 2x10 = 550 + 60 = 610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Donc: 1 unit = 1u = 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* card = 15u high, 10u wide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* send_set = 9u high, 9u wide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* Pick: x0 = 1u, y0 = 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* send_set: x0 = 18u, y0 = 2u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* Used: x0 = 29u, y0 = 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8"/>
          <p:cNvSpPr/>
          <p:nvPr/>
        </p:nvSpPr>
        <p:spPr>
          <a:xfrm rot="19967400">
            <a:off x="1819080" y="4055040"/>
            <a:ext cx="275400" cy="42444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18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9"/>
          <p:cNvSpPr/>
          <p:nvPr/>
        </p:nvSpPr>
        <p:spPr>
          <a:xfrm rot="78600">
            <a:off x="1888200" y="4070160"/>
            <a:ext cx="275040" cy="42408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18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0"/>
          <p:cNvSpPr/>
          <p:nvPr/>
        </p:nvSpPr>
        <p:spPr>
          <a:xfrm rot="1252200">
            <a:off x="1942920" y="4117680"/>
            <a:ext cx="275760" cy="42408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18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21"/>
          <p:cNvSpPr/>
          <p:nvPr/>
        </p:nvSpPr>
        <p:spPr>
          <a:xfrm>
            <a:off x="3293640" y="137160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22"/>
          <p:cNvSpPr/>
          <p:nvPr/>
        </p:nvSpPr>
        <p:spPr>
          <a:xfrm>
            <a:off x="3296880" y="145980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3"/>
          <p:cNvSpPr/>
          <p:nvPr/>
        </p:nvSpPr>
        <p:spPr>
          <a:xfrm>
            <a:off x="3583080" y="1371600"/>
            <a:ext cx="360" cy="8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4"/>
          <p:cNvSpPr/>
          <p:nvPr/>
        </p:nvSpPr>
        <p:spPr>
          <a:xfrm>
            <a:off x="3742920" y="1295640"/>
            <a:ext cx="33516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Line 25"/>
          <p:cNvSpPr/>
          <p:nvPr/>
        </p:nvSpPr>
        <p:spPr>
          <a:xfrm>
            <a:off x="3293640" y="218088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6"/>
          <p:cNvSpPr/>
          <p:nvPr/>
        </p:nvSpPr>
        <p:spPr>
          <a:xfrm>
            <a:off x="3580200" y="1469160"/>
            <a:ext cx="360" cy="72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7"/>
          <p:cNvSpPr/>
          <p:nvPr/>
        </p:nvSpPr>
        <p:spPr>
          <a:xfrm>
            <a:off x="3698280" y="1642680"/>
            <a:ext cx="4143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Line 28"/>
          <p:cNvSpPr/>
          <p:nvPr/>
        </p:nvSpPr>
        <p:spPr>
          <a:xfrm>
            <a:off x="4248720" y="1378800"/>
            <a:ext cx="494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29"/>
          <p:cNvSpPr/>
          <p:nvPr/>
        </p:nvSpPr>
        <p:spPr>
          <a:xfrm>
            <a:off x="4251600" y="4672080"/>
            <a:ext cx="494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0"/>
          <p:cNvSpPr/>
          <p:nvPr/>
        </p:nvSpPr>
        <p:spPr>
          <a:xfrm>
            <a:off x="4532760" y="1378800"/>
            <a:ext cx="360" cy="334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1"/>
          <p:cNvSpPr/>
          <p:nvPr/>
        </p:nvSpPr>
        <p:spPr>
          <a:xfrm>
            <a:off x="4535640" y="2187360"/>
            <a:ext cx="4143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Line 32"/>
          <p:cNvSpPr/>
          <p:nvPr/>
        </p:nvSpPr>
        <p:spPr>
          <a:xfrm>
            <a:off x="3296160" y="227340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3"/>
          <p:cNvSpPr/>
          <p:nvPr/>
        </p:nvSpPr>
        <p:spPr>
          <a:xfrm>
            <a:off x="3582360" y="2185200"/>
            <a:ext cx="360" cy="8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34"/>
          <p:cNvSpPr/>
          <p:nvPr/>
        </p:nvSpPr>
        <p:spPr>
          <a:xfrm>
            <a:off x="3746880" y="2109240"/>
            <a:ext cx="3366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Line 35"/>
          <p:cNvSpPr/>
          <p:nvPr/>
        </p:nvSpPr>
        <p:spPr>
          <a:xfrm>
            <a:off x="3292920" y="311652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36"/>
          <p:cNvSpPr/>
          <p:nvPr/>
        </p:nvSpPr>
        <p:spPr>
          <a:xfrm>
            <a:off x="3579120" y="3028320"/>
            <a:ext cx="360" cy="8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37"/>
          <p:cNvSpPr/>
          <p:nvPr/>
        </p:nvSpPr>
        <p:spPr>
          <a:xfrm>
            <a:off x="3743640" y="2952360"/>
            <a:ext cx="3366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Line 38"/>
          <p:cNvSpPr/>
          <p:nvPr/>
        </p:nvSpPr>
        <p:spPr>
          <a:xfrm>
            <a:off x="3290400" y="301428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39"/>
          <p:cNvSpPr/>
          <p:nvPr/>
        </p:nvSpPr>
        <p:spPr>
          <a:xfrm>
            <a:off x="3576960" y="2302560"/>
            <a:ext cx="360" cy="72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40"/>
          <p:cNvSpPr/>
          <p:nvPr/>
        </p:nvSpPr>
        <p:spPr>
          <a:xfrm>
            <a:off x="3695040" y="2476080"/>
            <a:ext cx="4143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Line 41"/>
          <p:cNvSpPr/>
          <p:nvPr/>
        </p:nvSpPr>
        <p:spPr>
          <a:xfrm>
            <a:off x="3296880" y="383796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2"/>
          <p:cNvSpPr/>
          <p:nvPr/>
        </p:nvSpPr>
        <p:spPr>
          <a:xfrm>
            <a:off x="3583440" y="3126240"/>
            <a:ext cx="360" cy="72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3"/>
          <p:cNvSpPr/>
          <p:nvPr/>
        </p:nvSpPr>
        <p:spPr>
          <a:xfrm>
            <a:off x="3701520" y="3299400"/>
            <a:ext cx="4143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44"/>
          <p:cNvSpPr/>
          <p:nvPr/>
        </p:nvSpPr>
        <p:spPr>
          <a:xfrm>
            <a:off x="3290400" y="457848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Line 45"/>
          <p:cNvSpPr/>
          <p:nvPr/>
        </p:nvSpPr>
        <p:spPr>
          <a:xfrm>
            <a:off x="3293640" y="466668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46"/>
          <p:cNvSpPr/>
          <p:nvPr/>
        </p:nvSpPr>
        <p:spPr>
          <a:xfrm>
            <a:off x="3579840" y="4578480"/>
            <a:ext cx="360" cy="8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47"/>
          <p:cNvSpPr/>
          <p:nvPr/>
        </p:nvSpPr>
        <p:spPr>
          <a:xfrm>
            <a:off x="3739680" y="4502520"/>
            <a:ext cx="33516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Line 48"/>
          <p:cNvSpPr/>
          <p:nvPr/>
        </p:nvSpPr>
        <p:spPr>
          <a:xfrm>
            <a:off x="3293640" y="458352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49"/>
          <p:cNvSpPr/>
          <p:nvPr/>
        </p:nvSpPr>
        <p:spPr>
          <a:xfrm>
            <a:off x="3576960" y="4045320"/>
            <a:ext cx="2880" cy="55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50"/>
          <p:cNvSpPr/>
          <p:nvPr/>
        </p:nvSpPr>
        <p:spPr>
          <a:xfrm>
            <a:off x="3698280" y="4045320"/>
            <a:ext cx="4143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Line 51"/>
          <p:cNvSpPr/>
          <p:nvPr/>
        </p:nvSpPr>
        <p:spPr>
          <a:xfrm>
            <a:off x="3289680" y="401796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52"/>
          <p:cNvSpPr/>
          <p:nvPr/>
        </p:nvSpPr>
        <p:spPr>
          <a:xfrm flipH="1">
            <a:off x="3575160" y="3849840"/>
            <a:ext cx="6840" cy="169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53"/>
          <p:cNvSpPr/>
          <p:nvPr/>
        </p:nvSpPr>
        <p:spPr>
          <a:xfrm>
            <a:off x="3740400" y="3805200"/>
            <a:ext cx="3366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Line 54"/>
          <p:cNvSpPr/>
          <p:nvPr/>
        </p:nvSpPr>
        <p:spPr>
          <a:xfrm>
            <a:off x="2039040" y="453924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55"/>
          <p:cNvSpPr/>
          <p:nvPr/>
        </p:nvSpPr>
        <p:spPr>
          <a:xfrm>
            <a:off x="2042280" y="466380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56"/>
          <p:cNvSpPr/>
          <p:nvPr/>
        </p:nvSpPr>
        <p:spPr>
          <a:xfrm>
            <a:off x="2328480" y="4539600"/>
            <a:ext cx="360" cy="12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57"/>
          <p:cNvSpPr/>
          <p:nvPr/>
        </p:nvSpPr>
        <p:spPr>
          <a:xfrm>
            <a:off x="2327760" y="4432680"/>
            <a:ext cx="3366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Line 58"/>
          <p:cNvSpPr/>
          <p:nvPr/>
        </p:nvSpPr>
        <p:spPr>
          <a:xfrm>
            <a:off x="2059920" y="401796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59"/>
          <p:cNvSpPr/>
          <p:nvPr/>
        </p:nvSpPr>
        <p:spPr>
          <a:xfrm>
            <a:off x="2338560" y="4017960"/>
            <a:ext cx="2880" cy="51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60"/>
          <p:cNvSpPr/>
          <p:nvPr/>
        </p:nvSpPr>
        <p:spPr>
          <a:xfrm>
            <a:off x="2323080" y="4144680"/>
            <a:ext cx="3366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Line 61"/>
          <p:cNvSpPr/>
          <p:nvPr/>
        </p:nvSpPr>
        <p:spPr>
          <a:xfrm flipV="1">
            <a:off x="551160" y="82224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2"/>
          <p:cNvSpPr/>
          <p:nvPr/>
        </p:nvSpPr>
        <p:spPr>
          <a:xfrm rot="16200000">
            <a:off x="605520" y="1060920"/>
            <a:ext cx="360" cy="11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63"/>
          <p:cNvSpPr/>
          <p:nvPr/>
        </p:nvSpPr>
        <p:spPr>
          <a:xfrm rot="16200000">
            <a:off x="430560" y="716760"/>
            <a:ext cx="335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Line 64"/>
          <p:cNvSpPr/>
          <p:nvPr/>
        </p:nvSpPr>
        <p:spPr>
          <a:xfrm flipV="1">
            <a:off x="640080" y="82224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65"/>
          <p:cNvSpPr/>
          <p:nvPr/>
        </p:nvSpPr>
        <p:spPr>
          <a:xfrm flipV="1">
            <a:off x="1179360" y="81792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66"/>
          <p:cNvSpPr/>
          <p:nvPr/>
        </p:nvSpPr>
        <p:spPr>
          <a:xfrm rot="16200000">
            <a:off x="914040" y="844200"/>
            <a:ext cx="360" cy="54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67"/>
          <p:cNvSpPr/>
          <p:nvPr/>
        </p:nvSpPr>
        <p:spPr>
          <a:xfrm rot="16200000">
            <a:off x="642960" y="687600"/>
            <a:ext cx="41400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Line 68"/>
          <p:cNvSpPr/>
          <p:nvPr/>
        </p:nvSpPr>
        <p:spPr>
          <a:xfrm flipV="1">
            <a:off x="1375200" y="82404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69"/>
          <p:cNvSpPr/>
          <p:nvPr/>
        </p:nvSpPr>
        <p:spPr>
          <a:xfrm flipV="1">
            <a:off x="1914840" y="81972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70"/>
          <p:cNvSpPr/>
          <p:nvPr/>
        </p:nvSpPr>
        <p:spPr>
          <a:xfrm rot="16200000">
            <a:off x="1649160" y="846000"/>
            <a:ext cx="360" cy="54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1"/>
          <p:cNvSpPr/>
          <p:nvPr/>
        </p:nvSpPr>
        <p:spPr>
          <a:xfrm rot="16200000">
            <a:off x="1378080" y="689400"/>
            <a:ext cx="41400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Line 72"/>
          <p:cNvSpPr/>
          <p:nvPr/>
        </p:nvSpPr>
        <p:spPr>
          <a:xfrm flipV="1">
            <a:off x="2100240" y="81540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73"/>
          <p:cNvSpPr/>
          <p:nvPr/>
        </p:nvSpPr>
        <p:spPr>
          <a:xfrm flipV="1">
            <a:off x="2639880" y="81108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74"/>
          <p:cNvSpPr/>
          <p:nvPr/>
        </p:nvSpPr>
        <p:spPr>
          <a:xfrm rot="16200000">
            <a:off x="2374560" y="837360"/>
            <a:ext cx="360" cy="54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75"/>
          <p:cNvSpPr/>
          <p:nvPr/>
        </p:nvSpPr>
        <p:spPr>
          <a:xfrm rot="16200000">
            <a:off x="2103480" y="681120"/>
            <a:ext cx="41400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Line 76"/>
          <p:cNvSpPr/>
          <p:nvPr/>
        </p:nvSpPr>
        <p:spPr>
          <a:xfrm flipV="1">
            <a:off x="2835360" y="82728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Line 77"/>
          <p:cNvSpPr/>
          <p:nvPr/>
        </p:nvSpPr>
        <p:spPr>
          <a:xfrm flipV="1">
            <a:off x="3375000" y="82296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78"/>
          <p:cNvSpPr/>
          <p:nvPr/>
        </p:nvSpPr>
        <p:spPr>
          <a:xfrm rot="16200000">
            <a:off x="3109680" y="849240"/>
            <a:ext cx="360" cy="54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79"/>
          <p:cNvSpPr/>
          <p:nvPr/>
        </p:nvSpPr>
        <p:spPr>
          <a:xfrm rot="16200000">
            <a:off x="2838600" y="692640"/>
            <a:ext cx="41400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80"/>
          <p:cNvSpPr/>
          <p:nvPr/>
        </p:nvSpPr>
        <p:spPr>
          <a:xfrm>
            <a:off x="1186200" y="1110240"/>
            <a:ext cx="185040" cy="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81"/>
          <p:cNvSpPr/>
          <p:nvPr/>
        </p:nvSpPr>
        <p:spPr>
          <a:xfrm rot="16200000">
            <a:off x="1065240" y="708480"/>
            <a:ext cx="335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82"/>
          <p:cNvSpPr/>
          <p:nvPr/>
        </p:nvSpPr>
        <p:spPr>
          <a:xfrm rot="16200000">
            <a:off x="2013840" y="1045800"/>
            <a:ext cx="360" cy="14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83"/>
          <p:cNvSpPr/>
          <p:nvPr/>
        </p:nvSpPr>
        <p:spPr>
          <a:xfrm rot="16200000">
            <a:off x="1798920" y="718560"/>
            <a:ext cx="335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84"/>
          <p:cNvSpPr/>
          <p:nvPr/>
        </p:nvSpPr>
        <p:spPr>
          <a:xfrm rot="16200000">
            <a:off x="2737440" y="1029600"/>
            <a:ext cx="360" cy="16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85"/>
          <p:cNvSpPr/>
          <p:nvPr/>
        </p:nvSpPr>
        <p:spPr>
          <a:xfrm rot="16200000">
            <a:off x="2503800" y="710280"/>
            <a:ext cx="335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Line 86"/>
          <p:cNvSpPr/>
          <p:nvPr/>
        </p:nvSpPr>
        <p:spPr>
          <a:xfrm flipV="1">
            <a:off x="3486960" y="82368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87"/>
          <p:cNvSpPr/>
          <p:nvPr/>
        </p:nvSpPr>
        <p:spPr>
          <a:xfrm rot="16200000">
            <a:off x="3430800" y="1062360"/>
            <a:ext cx="360" cy="11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88"/>
          <p:cNvSpPr/>
          <p:nvPr/>
        </p:nvSpPr>
        <p:spPr>
          <a:xfrm rot="16200000">
            <a:off x="3255840" y="718560"/>
            <a:ext cx="335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Line 89"/>
          <p:cNvSpPr/>
          <p:nvPr/>
        </p:nvSpPr>
        <p:spPr>
          <a:xfrm flipV="1">
            <a:off x="558720" y="481320"/>
            <a:ext cx="360" cy="2077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Line 90"/>
          <p:cNvSpPr/>
          <p:nvPr/>
        </p:nvSpPr>
        <p:spPr>
          <a:xfrm flipV="1">
            <a:off x="3439080" y="480240"/>
            <a:ext cx="360" cy="2077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91"/>
          <p:cNvSpPr/>
          <p:nvPr/>
        </p:nvSpPr>
        <p:spPr>
          <a:xfrm rot="16200000">
            <a:off x="2022480" y="-893520"/>
            <a:ext cx="360" cy="292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92"/>
          <p:cNvSpPr/>
          <p:nvPr/>
        </p:nvSpPr>
        <p:spPr>
          <a:xfrm>
            <a:off x="1785600" y="271440"/>
            <a:ext cx="4143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Line 93"/>
          <p:cNvSpPr/>
          <p:nvPr/>
        </p:nvSpPr>
        <p:spPr>
          <a:xfrm flipV="1">
            <a:off x="649800" y="456768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Line 94"/>
          <p:cNvSpPr/>
          <p:nvPr/>
        </p:nvSpPr>
        <p:spPr>
          <a:xfrm flipV="1">
            <a:off x="1359720" y="456336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95"/>
          <p:cNvSpPr/>
          <p:nvPr/>
        </p:nvSpPr>
        <p:spPr>
          <a:xfrm rot="16200000">
            <a:off x="1010520" y="4503240"/>
            <a:ext cx="360" cy="72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96"/>
          <p:cNvSpPr/>
          <p:nvPr/>
        </p:nvSpPr>
        <p:spPr>
          <a:xfrm rot="5400000">
            <a:off x="843840" y="4919760"/>
            <a:ext cx="4748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Line 97"/>
          <p:cNvSpPr/>
          <p:nvPr/>
        </p:nvSpPr>
        <p:spPr>
          <a:xfrm flipV="1">
            <a:off x="2639880" y="456948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Line 98"/>
          <p:cNvSpPr/>
          <p:nvPr/>
        </p:nvSpPr>
        <p:spPr>
          <a:xfrm flipV="1">
            <a:off x="3400200" y="456516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99"/>
          <p:cNvSpPr/>
          <p:nvPr/>
        </p:nvSpPr>
        <p:spPr>
          <a:xfrm rot="16200000">
            <a:off x="3026160" y="4479120"/>
            <a:ext cx="360" cy="77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00"/>
          <p:cNvSpPr/>
          <p:nvPr/>
        </p:nvSpPr>
        <p:spPr>
          <a:xfrm rot="5400000">
            <a:off x="2873880" y="4921200"/>
            <a:ext cx="4748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Line 101"/>
          <p:cNvSpPr/>
          <p:nvPr/>
        </p:nvSpPr>
        <p:spPr>
          <a:xfrm flipV="1">
            <a:off x="1718280" y="4581720"/>
            <a:ext cx="360" cy="6955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Line 102"/>
          <p:cNvSpPr/>
          <p:nvPr/>
        </p:nvSpPr>
        <p:spPr>
          <a:xfrm flipV="1">
            <a:off x="2289240" y="4577400"/>
            <a:ext cx="360" cy="6955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03"/>
          <p:cNvSpPr/>
          <p:nvPr/>
        </p:nvSpPr>
        <p:spPr>
          <a:xfrm rot="16200000">
            <a:off x="2008080" y="4587480"/>
            <a:ext cx="360" cy="58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04"/>
          <p:cNvSpPr/>
          <p:nvPr/>
        </p:nvSpPr>
        <p:spPr>
          <a:xfrm rot="5400000">
            <a:off x="1794960" y="4933800"/>
            <a:ext cx="4748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Line 105"/>
          <p:cNvSpPr/>
          <p:nvPr/>
        </p:nvSpPr>
        <p:spPr>
          <a:xfrm flipV="1">
            <a:off x="541080" y="456840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106"/>
          <p:cNvSpPr/>
          <p:nvPr/>
        </p:nvSpPr>
        <p:spPr>
          <a:xfrm rot="16200000">
            <a:off x="595080" y="4809960"/>
            <a:ext cx="360" cy="10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07"/>
          <p:cNvSpPr/>
          <p:nvPr/>
        </p:nvSpPr>
        <p:spPr>
          <a:xfrm rot="5400000">
            <a:off x="353880" y="4920840"/>
            <a:ext cx="47484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Line 108"/>
          <p:cNvSpPr/>
          <p:nvPr/>
        </p:nvSpPr>
        <p:spPr>
          <a:xfrm flipV="1">
            <a:off x="3497040" y="457020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09"/>
          <p:cNvSpPr/>
          <p:nvPr/>
        </p:nvSpPr>
        <p:spPr>
          <a:xfrm rot="16200000">
            <a:off x="3450600" y="4811760"/>
            <a:ext cx="360" cy="10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10"/>
          <p:cNvSpPr/>
          <p:nvPr/>
        </p:nvSpPr>
        <p:spPr>
          <a:xfrm rot="5400000">
            <a:off x="3209400" y="4922280"/>
            <a:ext cx="47484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11"/>
          <p:cNvSpPr/>
          <p:nvPr/>
        </p:nvSpPr>
        <p:spPr>
          <a:xfrm rot="16200000">
            <a:off x="1536480" y="4700880"/>
            <a:ext cx="360" cy="33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2"/>
          <p:cNvSpPr/>
          <p:nvPr/>
        </p:nvSpPr>
        <p:spPr>
          <a:xfrm rot="5400000">
            <a:off x="1337760" y="4921920"/>
            <a:ext cx="4748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13"/>
          <p:cNvSpPr/>
          <p:nvPr/>
        </p:nvSpPr>
        <p:spPr>
          <a:xfrm rot="16200000">
            <a:off x="2462760" y="4702680"/>
            <a:ext cx="360" cy="33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14"/>
          <p:cNvSpPr/>
          <p:nvPr/>
        </p:nvSpPr>
        <p:spPr>
          <a:xfrm rot="5400000">
            <a:off x="2264040" y="4923720"/>
            <a:ext cx="4748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115"/>
          <p:cNvSpPr/>
          <p:nvPr/>
        </p:nvSpPr>
        <p:spPr>
          <a:xfrm>
            <a:off x="2503800" y="3999960"/>
            <a:ext cx="853560" cy="509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95880" y="819000"/>
            <a:ext cx="3599640" cy="53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2"/>
          <p:cNvSpPr/>
          <p:nvPr/>
        </p:nvSpPr>
        <p:spPr>
          <a:xfrm>
            <a:off x="695880" y="819000"/>
            <a:ext cx="719640" cy="71964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3"/>
          <p:cNvSpPr/>
          <p:nvPr/>
        </p:nvSpPr>
        <p:spPr>
          <a:xfrm>
            <a:off x="3575880" y="819000"/>
            <a:ext cx="719640" cy="71964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4"/>
          <p:cNvSpPr/>
          <p:nvPr/>
        </p:nvSpPr>
        <p:spPr>
          <a:xfrm>
            <a:off x="695880" y="5499000"/>
            <a:ext cx="719640" cy="71964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5"/>
          <p:cNvSpPr/>
          <p:nvPr/>
        </p:nvSpPr>
        <p:spPr>
          <a:xfrm>
            <a:off x="3575880" y="5499000"/>
            <a:ext cx="719640" cy="71964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6"/>
          <p:cNvSpPr/>
          <p:nvPr/>
        </p:nvSpPr>
        <p:spPr>
          <a:xfrm>
            <a:off x="1055880" y="3069000"/>
            <a:ext cx="287964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7"/>
          <p:cNvSpPr/>
          <p:nvPr/>
        </p:nvSpPr>
        <p:spPr>
          <a:xfrm>
            <a:off x="1055880" y="1719000"/>
            <a:ext cx="287964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8"/>
          <p:cNvSpPr/>
          <p:nvPr/>
        </p:nvSpPr>
        <p:spPr>
          <a:xfrm>
            <a:off x="1055880" y="4419000"/>
            <a:ext cx="287964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9"/>
          <p:cNvSpPr/>
          <p:nvPr/>
        </p:nvSpPr>
        <p:spPr>
          <a:xfrm>
            <a:off x="6629400" y="3069000"/>
            <a:ext cx="287964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0"/>
          <p:cNvSpPr/>
          <p:nvPr/>
        </p:nvSpPr>
        <p:spPr>
          <a:xfrm>
            <a:off x="6629400" y="1719000"/>
            <a:ext cx="287964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1"/>
          <p:cNvSpPr/>
          <p:nvPr/>
        </p:nvSpPr>
        <p:spPr>
          <a:xfrm>
            <a:off x="6629400" y="4419000"/>
            <a:ext cx="287964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2"/>
          <p:cNvSpPr/>
          <p:nvPr/>
        </p:nvSpPr>
        <p:spPr>
          <a:xfrm>
            <a:off x="6629400" y="1719000"/>
            <a:ext cx="2879640" cy="89964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3"/>
          <p:cNvSpPr/>
          <p:nvPr/>
        </p:nvSpPr>
        <p:spPr>
          <a:xfrm>
            <a:off x="6629400" y="4419000"/>
            <a:ext cx="2879640" cy="899640"/>
          </a:xfrm>
          <a:prstGeom prst="diamond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Line 14"/>
          <p:cNvSpPr/>
          <p:nvPr/>
        </p:nvSpPr>
        <p:spPr>
          <a:xfrm>
            <a:off x="4290480" y="82764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Line 15"/>
          <p:cNvSpPr/>
          <p:nvPr/>
        </p:nvSpPr>
        <p:spPr>
          <a:xfrm>
            <a:off x="4293720" y="117864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6"/>
          <p:cNvSpPr/>
          <p:nvPr/>
        </p:nvSpPr>
        <p:spPr>
          <a:xfrm>
            <a:off x="4579920" y="828000"/>
            <a:ext cx="360" cy="35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7"/>
          <p:cNvSpPr/>
          <p:nvPr/>
        </p:nvSpPr>
        <p:spPr>
          <a:xfrm>
            <a:off x="4548960" y="916200"/>
            <a:ext cx="33516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Line 18"/>
          <p:cNvSpPr/>
          <p:nvPr/>
        </p:nvSpPr>
        <p:spPr>
          <a:xfrm>
            <a:off x="4293720" y="151632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9"/>
          <p:cNvSpPr/>
          <p:nvPr/>
        </p:nvSpPr>
        <p:spPr>
          <a:xfrm>
            <a:off x="4579920" y="1165680"/>
            <a:ext cx="360" cy="35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0"/>
          <p:cNvSpPr/>
          <p:nvPr/>
        </p:nvSpPr>
        <p:spPr>
          <a:xfrm>
            <a:off x="4585680" y="1251000"/>
            <a:ext cx="33516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Line 21"/>
          <p:cNvSpPr/>
          <p:nvPr/>
        </p:nvSpPr>
        <p:spPr>
          <a:xfrm>
            <a:off x="4298760" y="1719000"/>
            <a:ext cx="494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Line 22"/>
          <p:cNvSpPr/>
          <p:nvPr/>
        </p:nvSpPr>
        <p:spPr>
          <a:xfrm>
            <a:off x="4302000" y="2603880"/>
            <a:ext cx="494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4583160" y="1719000"/>
            <a:ext cx="360" cy="89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4"/>
          <p:cNvSpPr/>
          <p:nvPr/>
        </p:nvSpPr>
        <p:spPr>
          <a:xfrm>
            <a:off x="4571640" y="193644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Line 25"/>
          <p:cNvSpPr/>
          <p:nvPr/>
        </p:nvSpPr>
        <p:spPr>
          <a:xfrm>
            <a:off x="4292280" y="306900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Line 26"/>
          <p:cNvSpPr/>
          <p:nvPr/>
        </p:nvSpPr>
        <p:spPr>
          <a:xfrm>
            <a:off x="4295160" y="395388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27"/>
          <p:cNvSpPr/>
          <p:nvPr/>
        </p:nvSpPr>
        <p:spPr>
          <a:xfrm>
            <a:off x="4581720" y="3069000"/>
            <a:ext cx="360" cy="89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8"/>
          <p:cNvSpPr/>
          <p:nvPr/>
        </p:nvSpPr>
        <p:spPr>
          <a:xfrm>
            <a:off x="4574160" y="328644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Line 29"/>
          <p:cNvSpPr/>
          <p:nvPr/>
        </p:nvSpPr>
        <p:spPr>
          <a:xfrm>
            <a:off x="4292280" y="441324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Line 30"/>
          <p:cNvSpPr/>
          <p:nvPr/>
        </p:nvSpPr>
        <p:spPr>
          <a:xfrm>
            <a:off x="4295160" y="529848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31"/>
          <p:cNvSpPr/>
          <p:nvPr/>
        </p:nvSpPr>
        <p:spPr>
          <a:xfrm>
            <a:off x="4581720" y="4413240"/>
            <a:ext cx="360" cy="89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32"/>
          <p:cNvSpPr/>
          <p:nvPr/>
        </p:nvSpPr>
        <p:spPr>
          <a:xfrm>
            <a:off x="4574160" y="463068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3"/>
          <p:cNvSpPr/>
          <p:nvPr/>
        </p:nvSpPr>
        <p:spPr>
          <a:xfrm>
            <a:off x="4579920" y="2619000"/>
            <a:ext cx="36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4"/>
          <p:cNvSpPr/>
          <p:nvPr/>
        </p:nvSpPr>
        <p:spPr>
          <a:xfrm>
            <a:off x="4577400" y="2729880"/>
            <a:ext cx="33516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Line 35"/>
          <p:cNvSpPr/>
          <p:nvPr/>
        </p:nvSpPr>
        <p:spPr>
          <a:xfrm>
            <a:off x="4290480" y="395604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36"/>
          <p:cNvSpPr/>
          <p:nvPr/>
        </p:nvSpPr>
        <p:spPr>
          <a:xfrm>
            <a:off x="4579920" y="3956040"/>
            <a:ext cx="36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7"/>
          <p:cNvSpPr/>
          <p:nvPr/>
        </p:nvSpPr>
        <p:spPr>
          <a:xfrm>
            <a:off x="4577400" y="4066920"/>
            <a:ext cx="33516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Line 38"/>
          <p:cNvSpPr/>
          <p:nvPr/>
        </p:nvSpPr>
        <p:spPr>
          <a:xfrm>
            <a:off x="4293720" y="171576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39"/>
          <p:cNvSpPr/>
          <p:nvPr/>
        </p:nvSpPr>
        <p:spPr>
          <a:xfrm>
            <a:off x="4579920" y="1542240"/>
            <a:ext cx="360" cy="17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40"/>
          <p:cNvSpPr/>
          <p:nvPr/>
        </p:nvSpPr>
        <p:spPr>
          <a:xfrm>
            <a:off x="4580640" y="150084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Line 41"/>
          <p:cNvSpPr/>
          <p:nvPr/>
        </p:nvSpPr>
        <p:spPr>
          <a:xfrm>
            <a:off x="4302000" y="621252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42"/>
          <p:cNvSpPr/>
          <p:nvPr/>
        </p:nvSpPr>
        <p:spPr>
          <a:xfrm>
            <a:off x="4588200" y="5302440"/>
            <a:ext cx="360" cy="925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3"/>
          <p:cNvSpPr/>
          <p:nvPr/>
        </p:nvSpPr>
        <p:spPr>
          <a:xfrm>
            <a:off x="4581000" y="552600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Line 44"/>
          <p:cNvSpPr/>
          <p:nvPr/>
        </p:nvSpPr>
        <p:spPr>
          <a:xfrm flipV="1">
            <a:off x="3558600" y="359280"/>
            <a:ext cx="360" cy="6955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Line 45"/>
          <p:cNvSpPr/>
          <p:nvPr/>
        </p:nvSpPr>
        <p:spPr>
          <a:xfrm flipV="1">
            <a:off x="4286520" y="354960"/>
            <a:ext cx="360" cy="6955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6"/>
          <p:cNvSpPr/>
          <p:nvPr/>
        </p:nvSpPr>
        <p:spPr>
          <a:xfrm rot="16200000">
            <a:off x="3919320" y="276120"/>
            <a:ext cx="360" cy="75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47"/>
          <p:cNvSpPr/>
          <p:nvPr/>
        </p:nvSpPr>
        <p:spPr>
          <a:xfrm>
            <a:off x="3842640" y="412200"/>
            <a:ext cx="3366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Line 48"/>
          <p:cNvSpPr/>
          <p:nvPr/>
        </p:nvSpPr>
        <p:spPr>
          <a:xfrm flipV="1">
            <a:off x="695880" y="354960"/>
            <a:ext cx="360" cy="6955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Line 49"/>
          <p:cNvSpPr/>
          <p:nvPr/>
        </p:nvSpPr>
        <p:spPr>
          <a:xfrm flipV="1">
            <a:off x="1404000" y="350640"/>
            <a:ext cx="360" cy="6955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50"/>
          <p:cNvSpPr/>
          <p:nvPr/>
        </p:nvSpPr>
        <p:spPr>
          <a:xfrm rot="16200000">
            <a:off x="1055520" y="291240"/>
            <a:ext cx="360" cy="71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51"/>
          <p:cNvSpPr/>
          <p:nvPr/>
        </p:nvSpPr>
        <p:spPr>
          <a:xfrm rot="16200000">
            <a:off x="804600" y="220680"/>
            <a:ext cx="33624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Line 52"/>
          <p:cNvSpPr/>
          <p:nvPr/>
        </p:nvSpPr>
        <p:spPr>
          <a:xfrm flipV="1">
            <a:off x="1399680" y="35928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53"/>
          <p:cNvSpPr/>
          <p:nvPr/>
        </p:nvSpPr>
        <p:spPr>
          <a:xfrm rot="16200000">
            <a:off x="2487600" y="-432360"/>
            <a:ext cx="360" cy="2175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54"/>
          <p:cNvSpPr/>
          <p:nvPr/>
        </p:nvSpPr>
        <p:spPr>
          <a:xfrm>
            <a:off x="2316600" y="399960"/>
            <a:ext cx="335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Line 55"/>
          <p:cNvSpPr/>
          <p:nvPr/>
        </p:nvSpPr>
        <p:spPr>
          <a:xfrm flipV="1">
            <a:off x="3935880" y="258336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Line 56"/>
          <p:cNvSpPr/>
          <p:nvPr/>
        </p:nvSpPr>
        <p:spPr>
          <a:xfrm flipV="1">
            <a:off x="4294080" y="257904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57"/>
          <p:cNvSpPr/>
          <p:nvPr/>
        </p:nvSpPr>
        <p:spPr>
          <a:xfrm rot="16200000">
            <a:off x="4117680" y="2697480"/>
            <a:ext cx="36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58"/>
          <p:cNvSpPr/>
          <p:nvPr/>
        </p:nvSpPr>
        <p:spPr>
          <a:xfrm>
            <a:off x="3936960" y="2661480"/>
            <a:ext cx="335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Line 59"/>
          <p:cNvSpPr/>
          <p:nvPr/>
        </p:nvSpPr>
        <p:spPr>
          <a:xfrm flipV="1">
            <a:off x="697320" y="257904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Line 60"/>
          <p:cNvSpPr/>
          <p:nvPr/>
        </p:nvSpPr>
        <p:spPr>
          <a:xfrm flipV="1">
            <a:off x="1049760" y="257472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61"/>
          <p:cNvSpPr/>
          <p:nvPr/>
        </p:nvSpPr>
        <p:spPr>
          <a:xfrm rot="16200000">
            <a:off x="876240" y="2696040"/>
            <a:ext cx="360" cy="358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62"/>
          <p:cNvSpPr/>
          <p:nvPr/>
        </p:nvSpPr>
        <p:spPr>
          <a:xfrm>
            <a:off x="696240" y="2638440"/>
            <a:ext cx="335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Line 63"/>
          <p:cNvSpPr/>
          <p:nvPr/>
        </p:nvSpPr>
        <p:spPr>
          <a:xfrm flipV="1">
            <a:off x="1049760" y="258336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64"/>
          <p:cNvSpPr/>
          <p:nvPr/>
        </p:nvSpPr>
        <p:spPr>
          <a:xfrm rot="16200000">
            <a:off x="2492640" y="1436760"/>
            <a:ext cx="360" cy="288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65"/>
          <p:cNvSpPr/>
          <p:nvPr/>
        </p:nvSpPr>
        <p:spPr>
          <a:xfrm>
            <a:off x="2372400" y="2638440"/>
            <a:ext cx="5389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66"/>
          <p:cNvSpPr/>
          <p:nvPr/>
        </p:nvSpPr>
        <p:spPr>
          <a:xfrm>
            <a:off x="4872240" y="2174760"/>
            <a:ext cx="121788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67"/>
          <p:cNvSpPr/>
          <p:nvPr/>
        </p:nvSpPr>
        <p:spPr>
          <a:xfrm>
            <a:off x="4881960" y="3974760"/>
            <a:ext cx="121788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Line 68"/>
          <p:cNvSpPr/>
          <p:nvPr/>
        </p:nvSpPr>
        <p:spPr>
          <a:xfrm>
            <a:off x="4825080" y="620172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69"/>
          <p:cNvSpPr/>
          <p:nvPr/>
        </p:nvSpPr>
        <p:spPr>
          <a:xfrm>
            <a:off x="5111280" y="4874760"/>
            <a:ext cx="360" cy="134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70"/>
          <p:cNvSpPr/>
          <p:nvPr/>
        </p:nvSpPr>
        <p:spPr>
          <a:xfrm>
            <a:off x="5104080" y="520056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Line 71"/>
          <p:cNvSpPr/>
          <p:nvPr/>
        </p:nvSpPr>
        <p:spPr>
          <a:xfrm>
            <a:off x="4825080" y="3983400"/>
            <a:ext cx="494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Line 72"/>
          <p:cNvSpPr/>
          <p:nvPr/>
        </p:nvSpPr>
        <p:spPr>
          <a:xfrm>
            <a:off x="4827960" y="4868640"/>
            <a:ext cx="494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73"/>
          <p:cNvSpPr/>
          <p:nvPr/>
        </p:nvSpPr>
        <p:spPr>
          <a:xfrm>
            <a:off x="5109120" y="3983760"/>
            <a:ext cx="360" cy="89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74"/>
          <p:cNvSpPr/>
          <p:nvPr/>
        </p:nvSpPr>
        <p:spPr>
          <a:xfrm>
            <a:off x="5097600" y="420084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Line 75"/>
          <p:cNvSpPr/>
          <p:nvPr/>
        </p:nvSpPr>
        <p:spPr>
          <a:xfrm>
            <a:off x="4829040" y="3074760"/>
            <a:ext cx="494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Line 76"/>
          <p:cNvSpPr/>
          <p:nvPr/>
        </p:nvSpPr>
        <p:spPr>
          <a:xfrm>
            <a:off x="4831920" y="3960000"/>
            <a:ext cx="495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77"/>
          <p:cNvSpPr/>
          <p:nvPr/>
        </p:nvSpPr>
        <p:spPr>
          <a:xfrm>
            <a:off x="5113080" y="3074760"/>
            <a:ext cx="360" cy="89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78"/>
          <p:cNvSpPr/>
          <p:nvPr/>
        </p:nvSpPr>
        <p:spPr>
          <a:xfrm>
            <a:off x="5101560" y="329220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38560" y="210240"/>
            <a:ext cx="5097960" cy="777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2"/>
          <p:cNvSpPr/>
          <p:nvPr/>
        </p:nvSpPr>
        <p:spPr>
          <a:xfrm>
            <a:off x="673200" y="345960"/>
            <a:ext cx="4810680" cy="50220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Commands: new game, stop, connect to server…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5510520" y="444960"/>
            <a:ext cx="688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Box layout horizontal: 4 à 6 icones pour commander le jeu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7" name="Image 14"/>
          <p:cNvPicPr/>
          <p:nvPr/>
        </p:nvPicPr>
        <p:blipFill>
          <a:blip r:embed="rId2"/>
          <a:stretch/>
        </p:blipFill>
        <p:spPr>
          <a:xfrm>
            <a:off x="5039640" y="1368720"/>
            <a:ext cx="630720" cy="630720"/>
          </a:xfrm>
          <a:prstGeom prst="rect">
            <a:avLst/>
          </a:prstGeom>
          <a:ln>
            <a:noFill/>
          </a:ln>
        </p:spPr>
      </p:pic>
      <p:sp>
        <p:nvSpPr>
          <p:cNvPr id="298" name="CustomShape 4"/>
          <p:cNvSpPr/>
          <p:nvPr/>
        </p:nvSpPr>
        <p:spPr>
          <a:xfrm>
            <a:off x="311400" y="3629880"/>
            <a:ext cx="13752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 &amp;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button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5"/>
          <p:cNvSpPr/>
          <p:nvPr/>
        </p:nvSpPr>
        <p:spPr>
          <a:xfrm flipH="1" flipV="1">
            <a:off x="989640" y="2975400"/>
            <a:ext cx="7560" cy="651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6"/>
          <p:cNvSpPr/>
          <p:nvPr/>
        </p:nvSpPr>
        <p:spPr>
          <a:xfrm>
            <a:off x="4109400" y="3116160"/>
            <a:ext cx="2451240" cy="25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button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should include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‘registration’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when the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player will register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its name to the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7"/>
          <p:cNvSpPr/>
          <p:nvPr/>
        </p:nvSpPr>
        <p:spPr>
          <a:xfrm flipV="1">
            <a:off x="5335560" y="1999800"/>
            <a:ext cx="19080" cy="111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8"/>
          <p:cNvSpPr/>
          <p:nvPr/>
        </p:nvSpPr>
        <p:spPr>
          <a:xfrm rot="19967400">
            <a:off x="9948240" y="5365440"/>
            <a:ext cx="421920" cy="64980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9"/>
          <p:cNvSpPr/>
          <p:nvPr/>
        </p:nvSpPr>
        <p:spPr>
          <a:xfrm rot="78600">
            <a:off x="10054800" y="5389200"/>
            <a:ext cx="421920" cy="64980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10"/>
          <p:cNvSpPr/>
          <p:nvPr/>
        </p:nvSpPr>
        <p:spPr>
          <a:xfrm rot="1252200">
            <a:off x="10139040" y="5460840"/>
            <a:ext cx="421920" cy="64980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11"/>
          <p:cNvSpPr/>
          <p:nvPr/>
        </p:nvSpPr>
        <p:spPr>
          <a:xfrm rot="2677800">
            <a:off x="2540160" y="1171440"/>
            <a:ext cx="591480" cy="593280"/>
          </a:xfrm>
          <a:prstGeom prst="plus">
            <a:avLst>
              <a:gd name="adj" fmla="val 37856"/>
            </a:avLst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2"/>
          <p:cNvSpPr/>
          <p:nvPr/>
        </p:nvSpPr>
        <p:spPr>
          <a:xfrm>
            <a:off x="798480" y="121284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13"/>
          <p:cNvSpPr/>
          <p:nvPr/>
        </p:nvSpPr>
        <p:spPr>
          <a:xfrm>
            <a:off x="842040" y="128556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4"/>
          <p:cNvSpPr/>
          <p:nvPr/>
        </p:nvSpPr>
        <p:spPr>
          <a:xfrm>
            <a:off x="589680" y="1508400"/>
            <a:ext cx="228600" cy="228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5"/>
          <p:cNvSpPr/>
          <p:nvPr/>
        </p:nvSpPr>
        <p:spPr>
          <a:xfrm>
            <a:off x="755280" y="1559160"/>
            <a:ext cx="228600" cy="228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16"/>
          <p:cNvSpPr/>
          <p:nvPr/>
        </p:nvSpPr>
        <p:spPr>
          <a:xfrm>
            <a:off x="934920" y="1498680"/>
            <a:ext cx="228600" cy="228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17"/>
          <p:cNvSpPr/>
          <p:nvPr/>
        </p:nvSpPr>
        <p:spPr>
          <a:xfrm>
            <a:off x="747720" y="1449360"/>
            <a:ext cx="228600" cy="228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18"/>
          <p:cNvSpPr/>
          <p:nvPr/>
        </p:nvSpPr>
        <p:spPr>
          <a:xfrm>
            <a:off x="1748880" y="1368360"/>
            <a:ext cx="227880" cy="2278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19"/>
          <p:cNvSpPr/>
          <p:nvPr/>
        </p:nvSpPr>
        <p:spPr>
          <a:xfrm>
            <a:off x="1798200" y="112464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20"/>
          <p:cNvSpPr/>
          <p:nvPr/>
        </p:nvSpPr>
        <p:spPr>
          <a:xfrm>
            <a:off x="1841760" y="119700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21"/>
          <p:cNvSpPr/>
          <p:nvPr/>
        </p:nvSpPr>
        <p:spPr>
          <a:xfrm rot="3308400">
            <a:off x="2038680" y="125604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22"/>
          <p:cNvSpPr/>
          <p:nvPr/>
        </p:nvSpPr>
        <p:spPr>
          <a:xfrm rot="3308400">
            <a:off x="2028960" y="130068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23"/>
          <p:cNvSpPr/>
          <p:nvPr/>
        </p:nvSpPr>
        <p:spPr>
          <a:xfrm rot="10800000">
            <a:off x="2189160" y="210492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24"/>
          <p:cNvSpPr/>
          <p:nvPr/>
        </p:nvSpPr>
        <p:spPr>
          <a:xfrm rot="10800000">
            <a:off x="1971360" y="200412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25"/>
          <p:cNvSpPr/>
          <p:nvPr/>
        </p:nvSpPr>
        <p:spPr>
          <a:xfrm rot="18294600">
            <a:off x="1550880" y="125352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26"/>
          <p:cNvSpPr/>
          <p:nvPr/>
        </p:nvSpPr>
        <p:spPr>
          <a:xfrm rot="18294600">
            <a:off x="1647720" y="129780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27"/>
          <p:cNvSpPr/>
          <p:nvPr/>
        </p:nvSpPr>
        <p:spPr>
          <a:xfrm rot="13894200">
            <a:off x="1559520" y="159228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28"/>
          <p:cNvSpPr/>
          <p:nvPr/>
        </p:nvSpPr>
        <p:spPr>
          <a:xfrm rot="13894200">
            <a:off x="1654560" y="155916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29"/>
          <p:cNvSpPr/>
          <p:nvPr/>
        </p:nvSpPr>
        <p:spPr>
          <a:xfrm rot="7587000">
            <a:off x="2036520" y="158940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30"/>
          <p:cNvSpPr/>
          <p:nvPr/>
        </p:nvSpPr>
        <p:spPr>
          <a:xfrm rot="7587000">
            <a:off x="2027160" y="155700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31"/>
          <p:cNvSpPr/>
          <p:nvPr/>
        </p:nvSpPr>
        <p:spPr>
          <a:xfrm>
            <a:off x="1773360" y="3956040"/>
            <a:ext cx="227880" cy="2278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32"/>
          <p:cNvSpPr/>
          <p:nvPr/>
        </p:nvSpPr>
        <p:spPr>
          <a:xfrm>
            <a:off x="1822680" y="3711960"/>
            <a:ext cx="129600" cy="12960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33"/>
          <p:cNvSpPr/>
          <p:nvPr/>
        </p:nvSpPr>
        <p:spPr>
          <a:xfrm>
            <a:off x="1866240" y="3784680"/>
            <a:ext cx="42480" cy="11556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34"/>
          <p:cNvSpPr/>
          <p:nvPr/>
        </p:nvSpPr>
        <p:spPr>
          <a:xfrm rot="3309000">
            <a:off x="2063520" y="384372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35"/>
          <p:cNvSpPr/>
          <p:nvPr/>
        </p:nvSpPr>
        <p:spPr>
          <a:xfrm rot="3309000">
            <a:off x="2053440" y="388836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36"/>
          <p:cNvSpPr/>
          <p:nvPr/>
        </p:nvSpPr>
        <p:spPr>
          <a:xfrm rot="10800000">
            <a:off x="2214000" y="469224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37"/>
          <p:cNvSpPr/>
          <p:nvPr/>
        </p:nvSpPr>
        <p:spPr>
          <a:xfrm rot="10800000">
            <a:off x="1996200" y="459180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38"/>
          <p:cNvSpPr/>
          <p:nvPr/>
        </p:nvSpPr>
        <p:spPr>
          <a:xfrm rot="18294600">
            <a:off x="1575720" y="384120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39"/>
          <p:cNvSpPr/>
          <p:nvPr/>
        </p:nvSpPr>
        <p:spPr>
          <a:xfrm rot="18294600">
            <a:off x="1672560" y="388548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40"/>
          <p:cNvSpPr/>
          <p:nvPr/>
        </p:nvSpPr>
        <p:spPr>
          <a:xfrm rot="13895400">
            <a:off x="1584360" y="417996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41"/>
          <p:cNvSpPr/>
          <p:nvPr/>
        </p:nvSpPr>
        <p:spPr>
          <a:xfrm rot="13895400">
            <a:off x="1679400" y="414684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42"/>
          <p:cNvSpPr/>
          <p:nvPr/>
        </p:nvSpPr>
        <p:spPr>
          <a:xfrm rot="7586400">
            <a:off x="2061000" y="417708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43"/>
          <p:cNvSpPr/>
          <p:nvPr/>
        </p:nvSpPr>
        <p:spPr>
          <a:xfrm rot="7586400">
            <a:off x="2052000" y="414468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44"/>
          <p:cNvSpPr/>
          <p:nvPr/>
        </p:nvSpPr>
        <p:spPr>
          <a:xfrm>
            <a:off x="1772280" y="3038400"/>
            <a:ext cx="227880" cy="2278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45"/>
          <p:cNvSpPr/>
          <p:nvPr/>
        </p:nvSpPr>
        <p:spPr>
          <a:xfrm>
            <a:off x="1821600" y="279432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46"/>
          <p:cNvSpPr/>
          <p:nvPr/>
        </p:nvSpPr>
        <p:spPr>
          <a:xfrm>
            <a:off x="1865160" y="286704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47"/>
          <p:cNvSpPr/>
          <p:nvPr/>
        </p:nvSpPr>
        <p:spPr>
          <a:xfrm rot="10800000">
            <a:off x="2212920" y="377460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48"/>
          <p:cNvSpPr/>
          <p:nvPr/>
        </p:nvSpPr>
        <p:spPr>
          <a:xfrm rot="10800000">
            <a:off x="1995120" y="367416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49"/>
          <p:cNvSpPr/>
          <p:nvPr/>
        </p:nvSpPr>
        <p:spPr>
          <a:xfrm rot="16200000">
            <a:off x="1526400" y="308844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50"/>
          <p:cNvSpPr/>
          <p:nvPr/>
        </p:nvSpPr>
        <p:spPr>
          <a:xfrm rot="16200000">
            <a:off x="1635480" y="309528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51"/>
          <p:cNvSpPr/>
          <p:nvPr/>
        </p:nvSpPr>
        <p:spPr>
          <a:xfrm rot="5400000">
            <a:off x="2114640" y="308520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52"/>
          <p:cNvSpPr/>
          <p:nvPr/>
        </p:nvSpPr>
        <p:spPr>
          <a:xfrm rot="5400000">
            <a:off x="2092680" y="309204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3"/>
          <p:cNvSpPr/>
          <p:nvPr/>
        </p:nvSpPr>
        <p:spPr>
          <a:xfrm>
            <a:off x="1759680" y="2217960"/>
            <a:ext cx="227520" cy="2275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54"/>
          <p:cNvSpPr/>
          <p:nvPr/>
        </p:nvSpPr>
        <p:spPr>
          <a:xfrm>
            <a:off x="1809000" y="197424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55"/>
          <p:cNvSpPr/>
          <p:nvPr/>
        </p:nvSpPr>
        <p:spPr>
          <a:xfrm>
            <a:off x="1852560" y="204696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56"/>
          <p:cNvSpPr/>
          <p:nvPr/>
        </p:nvSpPr>
        <p:spPr>
          <a:xfrm rot="4330800">
            <a:off x="2088720" y="218052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57"/>
          <p:cNvSpPr/>
          <p:nvPr/>
        </p:nvSpPr>
        <p:spPr>
          <a:xfrm rot="4330800">
            <a:off x="2070360" y="220788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58"/>
          <p:cNvSpPr/>
          <p:nvPr/>
        </p:nvSpPr>
        <p:spPr>
          <a:xfrm rot="8587200">
            <a:off x="1982520" y="250668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59"/>
          <p:cNvSpPr/>
          <p:nvPr/>
        </p:nvSpPr>
        <p:spPr>
          <a:xfrm rot="8587200">
            <a:off x="1987920" y="246096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60"/>
          <p:cNvSpPr/>
          <p:nvPr/>
        </p:nvSpPr>
        <p:spPr>
          <a:xfrm rot="17356800">
            <a:off x="1528920" y="217980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61"/>
          <p:cNvSpPr/>
          <p:nvPr/>
        </p:nvSpPr>
        <p:spPr>
          <a:xfrm rot="17356800">
            <a:off x="1634400" y="220860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62"/>
          <p:cNvSpPr/>
          <p:nvPr/>
        </p:nvSpPr>
        <p:spPr>
          <a:xfrm rot="13115400">
            <a:off x="1636920" y="250740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63"/>
          <p:cNvSpPr/>
          <p:nvPr/>
        </p:nvSpPr>
        <p:spPr>
          <a:xfrm rot="13115400">
            <a:off x="1720800" y="246384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4"/>
          <p:cNvSpPr/>
          <p:nvPr/>
        </p:nvSpPr>
        <p:spPr>
          <a:xfrm>
            <a:off x="1745280" y="4791960"/>
            <a:ext cx="227880" cy="227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65"/>
          <p:cNvSpPr/>
          <p:nvPr/>
        </p:nvSpPr>
        <p:spPr>
          <a:xfrm>
            <a:off x="1794600" y="4548240"/>
            <a:ext cx="129600" cy="129600"/>
          </a:xfrm>
          <a:prstGeom prst="ellipse">
            <a:avLst/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66"/>
          <p:cNvSpPr/>
          <p:nvPr/>
        </p:nvSpPr>
        <p:spPr>
          <a:xfrm>
            <a:off x="1838160" y="4620600"/>
            <a:ext cx="42480" cy="115560"/>
          </a:xfrm>
          <a:prstGeom prst="rect">
            <a:avLst/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67"/>
          <p:cNvSpPr/>
          <p:nvPr/>
        </p:nvSpPr>
        <p:spPr>
          <a:xfrm rot="10800000">
            <a:off x="2185560" y="552852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68"/>
          <p:cNvSpPr/>
          <p:nvPr/>
        </p:nvSpPr>
        <p:spPr>
          <a:xfrm rot="10800000">
            <a:off x="1967760" y="542772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69"/>
          <p:cNvSpPr/>
          <p:nvPr/>
        </p:nvSpPr>
        <p:spPr>
          <a:xfrm rot="16200000">
            <a:off x="1499040" y="484236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70"/>
          <p:cNvSpPr/>
          <p:nvPr/>
        </p:nvSpPr>
        <p:spPr>
          <a:xfrm rot="16200000">
            <a:off x="1608120" y="484920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71"/>
          <p:cNvSpPr/>
          <p:nvPr/>
        </p:nvSpPr>
        <p:spPr>
          <a:xfrm rot="5400000">
            <a:off x="2087280" y="483876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72"/>
          <p:cNvSpPr/>
          <p:nvPr/>
        </p:nvSpPr>
        <p:spPr>
          <a:xfrm rot="5400000">
            <a:off x="2065320" y="484560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73"/>
          <p:cNvSpPr/>
          <p:nvPr/>
        </p:nvSpPr>
        <p:spPr>
          <a:xfrm>
            <a:off x="1419120" y="5753520"/>
            <a:ext cx="9334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button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74"/>
          <p:cNvSpPr/>
          <p:nvPr/>
        </p:nvSpPr>
        <p:spPr>
          <a:xfrm flipH="1" flipV="1">
            <a:off x="1876320" y="5098680"/>
            <a:ext cx="7560" cy="651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75"/>
          <p:cNvSpPr/>
          <p:nvPr/>
        </p:nvSpPr>
        <p:spPr>
          <a:xfrm>
            <a:off x="825840" y="2037240"/>
            <a:ext cx="129600" cy="12960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76"/>
          <p:cNvSpPr/>
          <p:nvPr/>
        </p:nvSpPr>
        <p:spPr>
          <a:xfrm>
            <a:off x="869400" y="2109600"/>
            <a:ext cx="42480" cy="11556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77"/>
          <p:cNvSpPr/>
          <p:nvPr/>
        </p:nvSpPr>
        <p:spPr>
          <a:xfrm>
            <a:off x="597240" y="2477520"/>
            <a:ext cx="227880" cy="2278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78"/>
          <p:cNvSpPr/>
          <p:nvPr/>
        </p:nvSpPr>
        <p:spPr>
          <a:xfrm>
            <a:off x="762120" y="2528280"/>
            <a:ext cx="227880" cy="2278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79"/>
          <p:cNvSpPr/>
          <p:nvPr/>
        </p:nvSpPr>
        <p:spPr>
          <a:xfrm>
            <a:off x="941400" y="2467800"/>
            <a:ext cx="227880" cy="2278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80"/>
          <p:cNvSpPr/>
          <p:nvPr/>
        </p:nvSpPr>
        <p:spPr>
          <a:xfrm>
            <a:off x="754920" y="2418840"/>
            <a:ext cx="227880" cy="2278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Line 81"/>
          <p:cNvSpPr/>
          <p:nvPr/>
        </p:nvSpPr>
        <p:spPr>
          <a:xfrm>
            <a:off x="719280" y="2301120"/>
            <a:ext cx="339120" cy="360"/>
          </a:xfrm>
          <a:prstGeom prst="line">
            <a:avLst/>
          </a:prstGeom>
          <a:ln w="38160">
            <a:solidFill>
              <a:srgbClr val="FF65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Line 82"/>
          <p:cNvSpPr/>
          <p:nvPr/>
        </p:nvSpPr>
        <p:spPr>
          <a:xfrm>
            <a:off x="719280" y="2350080"/>
            <a:ext cx="339120" cy="360"/>
          </a:xfrm>
          <a:prstGeom prst="line">
            <a:avLst/>
          </a:prstGeom>
          <a:ln w="38160">
            <a:solidFill>
              <a:srgbClr val="FF65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5646960" y="336960"/>
            <a:ext cx="6351480" cy="5806080"/>
            <a:chOff x="5646960" y="336960"/>
            <a:chExt cx="6351480" cy="5806080"/>
          </a:xfrm>
        </p:grpSpPr>
        <p:sp>
          <p:nvSpPr>
            <p:cNvPr id="4" name="CustomShape 17"/>
            <p:cNvSpPr/>
            <p:nvPr/>
          </p:nvSpPr>
          <p:spPr>
            <a:xfrm>
              <a:off x="5646960" y="336960"/>
              <a:ext cx="6351480" cy="5806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5" name="Image 4"/>
            <p:cNvPicPr/>
            <p:nvPr/>
          </p:nvPicPr>
          <p:blipFill>
            <a:blip r:embed="rId2"/>
            <a:stretch/>
          </p:blipFill>
          <p:spPr>
            <a:xfrm>
              <a:off x="5921640" y="678240"/>
              <a:ext cx="610920" cy="610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Image 5"/>
            <p:cNvPicPr/>
            <p:nvPr/>
          </p:nvPicPr>
          <p:blipFill>
            <a:blip r:embed="rId3"/>
            <a:stretch/>
          </p:blipFill>
          <p:spPr>
            <a:xfrm>
              <a:off x="5938200" y="1414440"/>
              <a:ext cx="574920" cy="71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/>
            <p:cNvPicPr/>
            <p:nvPr/>
          </p:nvPicPr>
          <p:blipFill>
            <a:blip r:embed="rId4"/>
            <a:stretch/>
          </p:blipFill>
          <p:spPr>
            <a:xfrm>
              <a:off x="6805800" y="2164320"/>
              <a:ext cx="712800" cy="71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/>
            <p:cNvPicPr/>
            <p:nvPr/>
          </p:nvPicPr>
          <p:blipFill>
            <a:blip r:embed="rId5"/>
            <a:stretch/>
          </p:blipFill>
          <p:spPr>
            <a:xfrm>
              <a:off x="6787440" y="1394280"/>
              <a:ext cx="757800" cy="71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/>
            <p:cNvPicPr/>
            <p:nvPr/>
          </p:nvPicPr>
          <p:blipFill>
            <a:blip r:embed="rId6"/>
            <a:stretch/>
          </p:blipFill>
          <p:spPr>
            <a:xfrm>
              <a:off x="6853320" y="624240"/>
              <a:ext cx="617760" cy="71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12"/>
            <p:cNvPicPr/>
            <p:nvPr/>
          </p:nvPicPr>
          <p:blipFill>
            <a:blip r:embed="rId7"/>
            <a:stretch/>
          </p:blipFill>
          <p:spPr>
            <a:xfrm>
              <a:off x="10365480" y="622440"/>
              <a:ext cx="719640" cy="71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Image 13"/>
            <p:cNvPicPr/>
            <p:nvPr/>
          </p:nvPicPr>
          <p:blipFill>
            <a:blip r:embed="rId8"/>
            <a:stretch/>
          </p:blipFill>
          <p:spPr>
            <a:xfrm>
              <a:off x="8521920" y="1854360"/>
              <a:ext cx="1051560" cy="107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Image 14"/>
            <p:cNvPicPr/>
            <p:nvPr/>
          </p:nvPicPr>
          <p:blipFill>
            <a:blip r:embed="rId9"/>
            <a:stretch/>
          </p:blipFill>
          <p:spPr>
            <a:xfrm>
              <a:off x="6801840" y="3846960"/>
              <a:ext cx="716760" cy="71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Image 15"/>
            <p:cNvPicPr/>
            <p:nvPr/>
          </p:nvPicPr>
          <p:blipFill>
            <a:blip r:embed="rId10"/>
            <a:stretch/>
          </p:blipFill>
          <p:spPr>
            <a:xfrm>
              <a:off x="7610400" y="622440"/>
              <a:ext cx="928800" cy="610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Image 16"/>
            <p:cNvPicPr/>
            <p:nvPr/>
          </p:nvPicPr>
          <p:blipFill>
            <a:blip r:embed="rId11"/>
            <a:stretch/>
          </p:blipFill>
          <p:spPr>
            <a:xfrm>
              <a:off x="6852600" y="2989800"/>
              <a:ext cx="619560" cy="71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Image 17"/>
            <p:cNvPicPr/>
            <p:nvPr/>
          </p:nvPicPr>
          <p:blipFill>
            <a:blip r:embed="rId12"/>
            <a:stretch/>
          </p:blipFill>
          <p:spPr>
            <a:xfrm>
              <a:off x="8785440" y="676440"/>
              <a:ext cx="613800" cy="61092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6900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/>
          <p:cNvGrpSpPr/>
          <p:nvPr/>
        </p:nvGrpSpPr>
        <p:grpSpPr>
          <a:xfrm>
            <a:off x="8112584" y="311400"/>
            <a:ext cx="3441992" cy="4204742"/>
            <a:chOff x="8112584" y="311400"/>
            <a:chExt cx="3441992" cy="4204742"/>
          </a:xfrm>
        </p:grpSpPr>
        <p:grpSp>
          <p:nvGrpSpPr>
            <p:cNvPr id="9" name="Groupe 8"/>
            <p:cNvGrpSpPr/>
            <p:nvPr/>
          </p:nvGrpSpPr>
          <p:grpSpPr>
            <a:xfrm>
              <a:off x="8112584" y="2060848"/>
              <a:ext cx="3240000" cy="1080120"/>
              <a:chOff x="8112584" y="2060848"/>
              <a:chExt cx="3240000" cy="1080120"/>
            </a:xfrm>
          </p:grpSpPr>
          <p:cxnSp>
            <p:nvCxnSpPr>
              <p:cNvPr id="39" name="Connecteur droit 38"/>
              <p:cNvCxnSpPr/>
              <p:nvPr/>
            </p:nvCxnSpPr>
            <p:spPr>
              <a:xfrm flipH="1">
                <a:off x="8859553" y="2694705"/>
                <a:ext cx="4468" cy="446263"/>
              </a:xfrm>
              <a:prstGeom prst="line">
                <a:avLst/>
              </a:prstGeom>
              <a:ln w="1016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/>
              <p:nvPr/>
            </p:nvCxnSpPr>
            <p:spPr>
              <a:xfrm>
                <a:off x="10011680" y="2060848"/>
                <a:ext cx="0" cy="647711"/>
              </a:xfrm>
              <a:prstGeom prst="line">
                <a:avLst/>
              </a:prstGeom>
              <a:ln w="1016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 flipV="1">
                <a:off x="8112584" y="2694704"/>
                <a:ext cx="3240000" cy="13855"/>
              </a:xfrm>
              <a:prstGeom prst="line">
                <a:avLst/>
              </a:prstGeom>
              <a:ln w="1016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e 5"/>
            <p:cNvGrpSpPr/>
            <p:nvPr/>
          </p:nvGrpSpPr>
          <p:grpSpPr>
            <a:xfrm>
              <a:off x="8400256" y="311400"/>
              <a:ext cx="3154320" cy="1861560"/>
              <a:chOff x="8303760" y="2213280"/>
              <a:chExt cx="3154320" cy="1861560"/>
            </a:xfrm>
          </p:grpSpPr>
          <p:sp>
            <p:nvSpPr>
              <p:cNvPr id="407" name="CustomShape 3"/>
              <p:cNvSpPr/>
              <p:nvPr/>
            </p:nvSpPr>
            <p:spPr>
              <a:xfrm>
                <a:off x="8303760" y="2536920"/>
                <a:ext cx="1258920" cy="125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8" name="CustomShape 4"/>
              <p:cNvSpPr/>
              <p:nvPr/>
            </p:nvSpPr>
            <p:spPr>
              <a:xfrm>
                <a:off x="9212760" y="2815920"/>
                <a:ext cx="1258920" cy="125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9" name="CustomShape 5"/>
              <p:cNvSpPr/>
              <p:nvPr/>
            </p:nvSpPr>
            <p:spPr>
              <a:xfrm>
                <a:off x="10199160" y="2482560"/>
                <a:ext cx="1258920" cy="125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" name="CustomShape 6"/>
              <p:cNvSpPr/>
              <p:nvPr/>
            </p:nvSpPr>
            <p:spPr>
              <a:xfrm>
                <a:off x="9171720" y="2213280"/>
                <a:ext cx="1258920" cy="125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2" name="Rectangle à coins arrondis 31"/>
            <p:cNvSpPr/>
            <p:nvPr/>
          </p:nvSpPr>
          <p:spPr>
            <a:xfrm>
              <a:off x="8427144" y="3147990"/>
              <a:ext cx="873032" cy="136815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295675" y="4941168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indicator</a:t>
            </a:r>
            <a:r>
              <a:rPr lang="fr-FR" dirty="0" smtClean="0"/>
              <a:t>   ‘not </a:t>
            </a:r>
            <a:r>
              <a:rPr lang="fr-FR" dirty="0" err="1" smtClean="0"/>
              <a:t>connected</a:t>
            </a:r>
            <a:r>
              <a:rPr lang="fr-FR" dirty="0" smtClean="0"/>
              <a:t>'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256240" y="4908902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indicator</a:t>
            </a:r>
            <a:r>
              <a:rPr lang="fr-FR" dirty="0" smtClean="0"/>
              <a:t>   ‘</a:t>
            </a:r>
            <a:r>
              <a:rPr lang="fr-FR" dirty="0" err="1" smtClean="0"/>
              <a:t>connected</a:t>
            </a:r>
            <a:r>
              <a:rPr lang="fr-FR" dirty="0" smtClean="0"/>
              <a:t>'</a:t>
            </a:r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479376" y="343080"/>
            <a:ext cx="3421614" cy="4212970"/>
            <a:chOff x="479376" y="343080"/>
            <a:chExt cx="3421614" cy="421297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767408" y="3187898"/>
              <a:ext cx="873032" cy="136815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ustomShape 5"/>
            <p:cNvSpPr/>
            <p:nvPr/>
          </p:nvSpPr>
          <p:spPr>
            <a:xfrm rot="14406717">
              <a:off x="1139685" y="2657014"/>
              <a:ext cx="1048390" cy="13655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" name="CustomShape 5"/>
            <p:cNvSpPr/>
            <p:nvPr/>
          </p:nvSpPr>
          <p:spPr>
            <a:xfrm rot="14406717">
              <a:off x="1415480" y="2652650"/>
              <a:ext cx="1048390" cy="13655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6" name="Groupe 15"/>
            <p:cNvGrpSpPr/>
            <p:nvPr/>
          </p:nvGrpSpPr>
          <p:grpSpPr>
            <a:xfrm>
              <a:off x="479376" y="2067870"/>
              <a:ext cx="3240000" cy="1080120"/>
              <a:chOff x="479376" y="2067870"/>
              <a:chExt cx="3240000" cy="1080120"/>
            </a:xfrm>
          </p:grpSpPr>
          <p:grpSp>
            <p:nvGrpSpPr>
              <p:cNvPr id="47" name="Groupe 46"/>
              <p:cNvGrpSpPr/>
              <p:nvPr/>
            </p:nvGrpSpPr>
            <p:grpSpPr>
              <a:xfrm>
                <a:off x="479376" y="2067870"/>
                <a:ext cx="1899096" cy="1080120"/>
                <a:chOff x="8112584" y="2060848"/>
                <a:chExt cx="1899096" cy="1080120"/>
              </a:xfrm>
            </p:grpSpPr>
            <p:cxnSp>
              <p:nvCxnSpPr>
                <p:cNvPr id="48" name="Connecteur droit 47"/>
                <p:cNvCxnSpPr/>
                <p:nvPr/>
              </p:nvCxnSpPr>
              <p:spPr>
                <a:xfrm flipH="1">
                  <a:off x="8859553" y="2694705"/>
                  <a:ext cx="4468" cy="446263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10011680" y="2060848"/>
                  <a:ext cx="0" cy="647711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49"/>
                <p:cNvCxnSpPr/>
                <p:nvPr/>
              </p:nvCxnSpPr>
              <p:spPr>
                <a:xfrm flipV="1">
                  <a:off x="8112584" y="2708559"/>
                  <a:ext cx="896754" cy="2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Connecteur droit 50"/>
              <p:cNvCxnSpPr/>
              <p:nvPr/>
            </p:nvCxnSpPr>
            <p:spPr>
              <a:xfrm>
                <a:off x="2135560" y="2694705"/>
                <a:ext cx="1583816" cy="14216"/>
              </a:xfrm>
              <a:prstGeom prst="line">
                <a:avLst/>
              </a:prstGeom>
              <a:ln w="101600">
                <a:solidFill>
                  <a:schemeClr val="accent6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e 3"/>
            <p:cNvGrpSpPr/>
            <p:nvPr/>
          </p:nvGrpSpPr>
          <p:grpSpPr>
            <a:xfrm>
              <a:off x="746670" y="343080"/>
              <a:ext cx="3154320" cy="1861560"/>
              <a:chOff x="612720" y="2601720"/>
              <a:chExt cx="3154320" cy="1861560"/>
            </a:xfrm>
          </p:grpSpPr>
          <p:sp>
            <p:nvSpPr>
              <p:cNvPr id="413" name="CustomShape 9"/>
              <p:cNvSpPr/>
              <p:nvPr/>
            </p:nvSpPr>
            <p:spPr>
              <a:xfrm>
                <a:off x="612720" y="2925720"/>
                <a:ext cx="1258920" cy="125892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4" name="CustomShape 10"/>
              <p:cNvSpPr/>
              <p:nvPr/>
            </p:nvSpPr>
            <p:spPr>
              <a:xfrm>
                <a:off x="1521720" y="3204360"/>
                <a:ext cx="1258920" cy="125892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" name="CustomShape 11"/>
              <p:cNvSpPr/>
              <p:nvPr/>
            </p:nvSpPr>
            <p:spPr>
              <a:xfrm>
                <a:off x="2508120" y="2871360"/>
                <a:ext cx="1258920" cy="125892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" name="CustomShape 12"/>
              <p:cNvSpPr/>
              <p:nvPr/>
            </p:nvSpPr>
            <p:spPr>
              <a:xfrm>
                <a:off x="1480680" y="2601720"/>
                <a:ext cx="1258920" cy="125892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/>
          <p:cNvGrpSpPr/>
          <p:nvPr/>
        </p:nvGrpSpPr>
        <p:grpSpPr>
          <a:xfrm>
            <a:off x="746670" y="343080"/>
            <a:ext cx="3154320" cy="4212970"/>
            <a:chOff x="746670" y="343080"/>
            <a:chExt cx="3154320" cy="4212970"/>
          </a:xfrm>
        </p:grpSpPr>
        <p:sp>
          <p:nvSpPr>
            <p:cNvPr id="30" name="Flèche droite 29"/>
            <p:cNvSpPr/>
            <p:nvPr/>
          </p:nvSpPr>
          <p:spPr>
            <a:xfrm rot="17879276">
              <a:off x="1287239" y="2277751"/>
              <a:ext cx="866416" cy="648072"/>
            </a:xfrm>
            <a:prstGeom prst="rightArrow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746670" y="343080"/>
              <a:ext cx="3154320" cy="1861560"/>
              <a:chOff x="612720" y="2601720"/>
              <a:chExt cx="3154320" cy="1861560"/>
            </a:xfrm>
            <a:solidFill>
              <a:srgbClr val="00B050"/>
            </a:solidFill>
          </p:grpSpPr>
          <p:sp>
            <p:nvSpPr>
              <p:cNvPr id="12" name="CustomShape 9"/>
              <p:cNvSpPr/>
              <p:nvPr/>
            </p:nvSpPr>
            <p:spPr>
              <a:xfrm>
                <a:off x="612720" y="2925720"/>
                <a:ext cx="1258920" cy="125892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" name="CustomShape 10"/>
              <p:cNvSpPr/>
              <p:nvPr/>
            </p:nvSpPr>
            <p:spPr>
              <a:xfrm>
                <a:off x="1521720" y="3204360"/>
                <a:ext cx="1258920" cy="125892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" name="CustomShape 11"/>
              <p:cNvSpPr/>
              <p:nvPr/>
            </p:nvSpPr>
            <p:spPr>
              <a:xfrm>
                <a:off x="2508120" y="2871360"/>
                <a:ext cx="1258920" cy="125892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" name="CustomShape 12"/>
              <p:cNvSpPr/>
              <p:nvPr/>
            </p:nvSpPr>
            <p:spPr>
              <a:xfrm>
                <a:off x="1480680" y="2601720"/>
                <a:ext cx="1258920" cy="125892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" name="Rectangle à coins arrondis 7"/>
            <p:cNvSpPr/>
            <p:nvPr/>
          </p:nvSpPr>
          <p:spPr>
            <a:xfrm>
              <a:off x="767408" y="3187898"/>
              <a:ext cx="873032" cy="136815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295675" y="4941168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button</a:t>
            </a:r>
            <a:r>
              <a:rPr lang="fr-FR" dirty="0" smtClean="0"/>
              <a:t>   ‘connect'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8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53640" y="72355"/>
            <a:ext cx="3958920" cy="3961440"/>
            <a:chOff x="53640" y="72355"/>
            <a:chExt cx="3958920" cy="3961440"/>
          </a:xfrm>
        </p:grpSpPr>
        <p:sp>
          <p:nvSpPr>
            <p:cNvPr id="377" name="CustomShape 1"/>
            <p:cNvSpPr/>
            <p:nvPr/>
          </p:nvSpPr>
          <p:spPr>
            <a:xfrm>
              <a:off x="1411920" y="1414435"/>
              <a:ext cx="1258920" cy="125892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8" name="Groupe 7"/>
            <p:cNvGrpSpPr/>
            <p:nvPr/>
          </p:nvGrpSpPr>
          <p:grpSpPr>
            <a:xfrm>
              <a:off x="1683720" y="72355"/>
              <a:ext cx="718920" cy="1039680"/>
              <a:chOff x="2191680" y="478800"/>
              <a:chExt cx="718920" cy="1039680"/>
            </a:xfrm>
          </p:grpSpPr>
          <p:sp>
            <p:nvSpPr>
              <p:cNvPr id="378" name="CustomShape 2"/>
              <p:cNvSpPr/>
              <p:nvPr/>
            </p:nvSpPr>
            <p:spPr>
              <a:xfrm>
                <a:off x="2191680" y="47880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9" name="CustomShape 3"/>
              <p:cNvSpPr/>
              <p:nvPr/>
            </p:nvSpPr>
            <p:spPr>
              <a:xfrm>
                <a:off x="2431080" y="87804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" name="Groupe 2"/>
            <p:cNvGrpSpPr/>
            <p:nvPr/>
          </p:nvGrpSpPr>
          <p:grpSpPr>
            <a:xfrm>
              <a:off x="2752920" y="800995"/>
              <a:ext cx="974520" cy="718920"/>
              <a:chOff x="3260880" y="1207440"/>
              <a:chExt cx="974520" cy="718920"/>
            </a:xfrm>
          </p:grpSpPr>
          <p:sp>
            <p:nvSpPr>
              <p:cNvPr id="380" name="CustomShape 4"/>
              <p:cNvSpPr/>
              <p:nvPr/>
            </p:nvSpPr>
            <p:spPr>
              <a:xfrm rot="3308400">
                <a:off x="3516480" y="120744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1" name="CustomShape 5"/>
              <p:cNvSpPr/>
              <p:nvPr/>
            </p:nvSpPr>
            <p:spPr>
              <a:xfrm rot="3308400">
                <a:off x="3461400" y="145260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" name="Groupe 4"/>
            <p:cNvGrpSpPr/>
            <p:nvPr/>
          </p:nvGrpSpPr>
          <p:grpSpPr>
            <a:xfrm>
              <a:off x="1673640" y="2985175"/>
              <a:ext cx="718920" cy="1036020"/>
              <a:chOff x="2181600" y="3391620"/>
              <a:chExt cx="718920" cy="1036020"/>
            </a:xfrm>
          </p:grpSpPr>
          <p:sp>
            <p:nvSpPr>
              <p:cNvPr id="382" name="CustomShape 6"/>
              <p:cNvSpPr/>
              <p:nvPr/>
            </p:nvSpPr>
            <p:spPr>
              <a:xfrm rot="10800000">
                <a:off x="2181600" y="370872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3" name="CustomShape 7"/>
              <p:cNvSpPr/>
              <p:nvPr/>
            </p:nvSpPr>
            <p:spPr>
              <a:xfrm rot="10800000">
                <a:off x="2431440" y="339162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" name="Groupe 6"/>
            <p:cNvGrpSpPr/>
            <p:nvPr/>
          </p:nvGrpSpPr>
          <p:grpSpPr>
            <a:xfrm>
              <a:off x="326520" y="781915"/>
              <a:ext cx="974880" cy="718920"/>
              <a:chOff x="834480" y="1188360"/>
              <a:chExt cx="974880" cy="718920"/>
            </a:xfrm>
          </p:grpSpPr>
          <p:sp>
            <p:nvSpPr>
              <p:cNvPr id="384" name="CustomShape 8"/>
              <p:cNvSpPr/>
              <p:nvPr/>
            </p:nvSpPr>
            <p:spPr>
              <a:xfrm rot="18294600">
                <a:off x="834480" y="118836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5" name="CustomShape 9"/>
              <p:cNvSpPr/>
              <p:nvPr/>
            </p:nvSpPr>
            <p:spPr>
              <a:xfrm rot="18294600">
                <a:off x="1369440" y="143352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" name="Groupe 5"/>
            <p:cNvGrpSpPr/>
            <p:nvPr/>
          </p:nvGrpSpPr>
          <p:grpSpPr>
            <a:xfrm>
              <a:off x="370800" y="2643835"/>
              <a:ext cx="961560" cy="718920"/>
              <a:chOff x="878760" y="3050280"/>
              <a:chExt cx="961560" cy="718920"/>
            </a:xfrm>
          </p:grpSpPr>
          <p:sp>
            <p:nvSpPr>
              <p:cNvPr id="386" name="CustomShape 10"/>
              <p:cNvSpPr/>
              <p:nvPr/>
            </p:nvSpPr>
            <p:spPr>
              <a:xfrm rot="13894200">
                <a:off x="878760" y="305028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7" name="CustomShape 11"/>
              <p:cNvSpPr/>
              <p:nvPr/>
            </p:nvSpPr>
            <p:spPr>
              <a:xfrm rot="13894200">
                <a:off x="1400400" y="286524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" name="Groupe 3"/>
            <p:cNvGrpSpPr/>
            <p:nvPr/>
          </p:nvGrpSpPr>
          <p:grpSpPr>
            <a:xfrm>
              <a:off x="2741040" y="2629795"/>
              <a:ext cx="968760" cy="718920"/>
              <a:chOff x="3249000" y="3036240"/>
              <a:chExt cx="968760" cy="718920"/>
            </a:xfrm>
          </p:grpSpPr>
          <p:sp>
            <p:nvSpPr>
              <p:cNvPr id="388" name="CustomShape 12"/>
              <p:cNvSpPr/>
              <p:nvPr/>
            </p:nvSpPr>
            <p:spPr>
              <a:xfrm rot="7587000">
                <a:off x="3498840" y="303624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9" name="CustomShape 13"/>
              <p:cNvSpPr/>
              <p:nvPr/>
            </p:nvSpPr>
            <p:spPr>
              <a:xfrm rot="7587000">
                <a:off x="3449520" y="286128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90" name="CustomShape 14"/>
            <p:cNvSpPr/>
            <p:nvPr/>
          </p:nvSpPr>
          <p:spPr>
            <a:xfrm>
              <a:off x="53640" y="74875"/>
              <a:ext cx="3958920" cy="395892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" name="CustomShape 15"/>
            <p:cNvSpPr/>
            <p:nvPr/>
          </p:nvSpPr>
          <p:spPr>
            <a:xfrm>
              <a:off x="1099080" y="1108795"/>
              <a:ext cx="1870920" cy="187092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" name="CustomShape 16"/>
            <p:cNvSpPr/>
            <p:nvPr/>
          </p:nvSpPr>
          <p:spPr>
            <a:xfrm>
              <a:off x="759240" y="776515"/>
              <a:ext cx="2554920" cy="255492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" name="Groupe 12"/>
          <p:cNvGrpSpPr/>
          <p:nvPr/>
        </p:nvGrpSpPr>
        <p:grpSpPr>
          <a:xfrm>
            <a:off x="8113149" y="72355"/>
            <a:ext cx="3958920" cy="3961440"/>
            <a:chOff x="8113149" y="72355"/>
            <a:chExt cx="3958920" cy="3961440"/>
          </a:xfrm>
        </p:grpSpPr>
        <p:sp>
          <p:nvSpPr>
            <p:cNvPr id="40" name="CustomShape 1"/>
            <p:cNvSpPr/>
            <p:nvPr/>
          </p:nvSpPr>
          <p:spPr>
            <a:xfrm>
              <a:off x="9471429" y="1414435"/>
              <a:ext cx="1258920" cy="125892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1" name="Groupe 40"/>
            <p:cNvGrpSpPr/>
            <p:nvPr/>
          </p:nvGrpSpPr>
          <p:grpSpPr>
            <a:xfrm>
              <a:off x="9743229" y="72355"/>
              <a:ext cx="718920" cy="1039680"/>
              <a:chOff x="2191680" y="478800"/>
              <a:chExt cx="718920" cy="1039680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2191680" y="47880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" name="CustomShape 3"/>
              <p:cNvSpPr/>
              <p:nvPr/>
            </p:nvSpPr>
            <p:spPr>
              <a:xfrm>
                <a:off x="2431080" y="87804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3" name="Groupe 42"/>
            <p:cNvGrpSpPr/>
            <p:nvPr/>
          </p:nvGrpSpPr>
          <p:grpSpPr>
            <a:xfrm>
              <a:off x="9733149" y="2985175"/>
              <a:ext cx="718920" cy="1036020"/>
              <a:chOff x="2181600" y="3391620"/>
              <a:chExt cx="718920" cy="1036020"/>
            </a:xfrm>
          </p:grpSpPr>
          <p:sp>
            <p:nvSpPr>
              <p:cNvPr id="56" name="CustomShape 6"/>
              <p:cNvSpPr/>
              <p:nvPr/>
            </p:nvSpPr>
            <p:spPr>
              <a:xfrm rot="10800000">
                <a:off x="2181600" y="370872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CustomShape 7"/>
              <p:cNvSpPr/>
              <p:nvPr/>
            </p:nvSpPr>
            <p:spPr>
              <a:xfrm rot="10800000">
                <a:off x="2431440" y="339162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7" name="CustomShape 14"/>
            <p:cNvSpPr/>
            <p:nvPr/>
          </p:nvSpPr>
          <p:spPr>
            <a:xfrm>
              <a:off x="8113149" y="74875"/>
              <a:ext cx="3958920" cy="395892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15"/>
            <p:cNvSpPr/>
            <p:nvPr/>
          </p:nvSpPr>
          <p:spPr>
            <a:xfrm>
              <a:off x="9158589" y="1108795"/>
              <a:ext cx="1870920" cy="187092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16"/>
            <p:cNvSpPr/>
            <p:nvPr/>
          </p:nvSpPr>
          <p:spPr>
            <a:xfrm>
              <a:off x="8818749" y="776515"/>
              <a:ext cx="2554920" cy="255492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3" name="Groupe 62"/>
            <p:cNvGrpSpPr/>
            <p:nvPr/>
          </p:nvGrpSpPr>
          <p:grpSpPr>
            <a:xfrm>
              <a:off x="8119629" y="1646631"/>
              <a:ext cx="1039680" cy="718920"/>
              <a:chOff x="7254390" y="2624738"/>
              <a:chExt cx="1039680" cy="718920"/>
            </a:xfrm>
          </p:grpSpPr>
          <p:sp>
            <p:nvSpPr>
              <p:cNvPr id="64" name="CustomShape 32"/>
              <p:cNvSpPr/>
              <p:nvPr/>
            </p:nvSpPr>
            <p:spPr>
              <a:xfrm rot="16200000">
                <a:off x="7254390" y="2624738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" name="CustomShape 33"/>
              <p:cNvSpPr/>
              <p:nvPr/>
            </p:nvSpPr>
            <p:spPr>
              <a:xfrm rot="16200000">
                <a:off x="7854150" y="2663978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6" name="Groupe 65"/>
            <p:cNvGrpSpPr/>
            <p:nvPr/>
          </p:nvGrpSpPr>
          <p:grpSpPr>
            <a:xfrm>
              <a:off x="11030589" y="1632951"/>
              <a:ext cx="1039680" cy="718920"/>
              <a:chOff x="10165350" y="2611058"/>
              <a:chExt cx="1039680" cy="718920"/>
            </a:xfrm>
          </p:grpSpPr>
          <p:sp>
            <p:nvSpPr>
              <p:cNvPr id="67" name="CustomShape 34"/>
              <p:cNvSpPr/>
              <p:nvPr/>
            </p:nvSpPr>
            <p:spPr>
              <a:xfrm rot="5400000">
                <a:off x="10486110" y="2611058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CustomShape 35"/>
              <p:cNvSpPr/>
              <p:nvPr/>
            </p:nvSpPr>
            <p:spPr>
              <a:xfrm rot="5400000">
                <a:off x="10365870" y="2650298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1" name="Groupe 10"/>
          <p:cNvGrpSpPr/>
          <p:nvPr/>
        </p:nvGrpSpPr>
        <p:grpSpPr>
          <a:xfrm>
            <a:off x="4081296" y="2673355"/>
            <a:ext cx="3958920" cy="3958920"/>
            <a:chOff x="3718543" y="2673355"/>
            <a:chExt cx="3958920" cy="3958920"/>
          </a:xfrm>
        </p:grpSpPr>
        <p:sp>
          <p:nvSpPr>
            <p:cNvPr id="70" name="CustomShape 36"/>
            <p:cNvSpPr/>
            <p:nvPr/>
          </p:nvSpPr>
          <p:spPr>
            <a:xfrm>
              <a:off x="5066743" y="4015435"/>
              <a:ext cx="1258920" cy="125892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1" name="Groupe 70"/>
            <p:cNvGrpSpPr/>
            <p:nvPr/>
          </p:nvGrpSpPr>
          <p:grpSpPr>
            <a:xfrm>
              <a:off x="5338543" y="2673355"/>
              <a:ext cx="718920" cy="1039680"/>
              <a:chOff x="2345691" y="433171"/>
              <a:chExt cx="718920" cy="1039680"/>
            </a:xfrm>
          </p:grpSpPr>
          <p:sp>
            <p:nvSpPr>
              <p:cNvPr id="84" name="CustomShape 37"/>
              <p:cNvSpPr/>
              <p:nvPr/>
            </p:nvSpPr>
            <p:spPr>
              <a:xfrm>
                <a:off x="2345691" y="433171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CustomShape 38"/>
              <p:cNvSpPr/>
              <p:nvPr/>
            </p:nvSpPr>
            <p:spPr>
              <a:xfrm>
                <a:off x="2585451" y="832411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2" name="Groupe 71"/>
            <p:cNvGrpSpPr/>
            <p:nvPr/>
          </p:nvGrpSpPr>
          <p:grpSpPr>
            <a:xfrm>
              <a:off x="6573703" y="3813835"/>
              <a:ext cx="1022040" cy="718920"/>
              <a:chOff x="3580851" y="1573651"/>
              <a:chExt cx="1022040" cy="718920"/>
            </a:xfrm>
          </p:grpSpPr>
          <p:sp>
            <p:nvSpPr>
              <p:cNvPr id="82" name="CustomShape 39"/>
              <p:cNvSpPr/>
              <p:nvPr/>
            </p:nvSpPr>
            <p:spPr>
              <a:xfrm rot="4330800">
                <a:off x="3883971" y="1573651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CustomShape 40"/>
              <p:cNvSpPr/>
              <p:nvPr/>
            </p:nvSpPr>
            <p:spPr>
              <a:xfrm rot="4330800">
                <a:off x="3781371" y="1723411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3" name="Groupe 72"/>
            <p:cNvGrpSpPr/>
            <p:nvPr/>
          </p:nvGrpSpPr>
          <p:grpSpPr>
            <a:xfrm>
              <a:off x="6292903" y="5354635"/>
              <a:ext cx="718920" cy="967680"/>
              <a:chOff x="3300051" y="3114451"/>
              <a:chExt cx="718920" cy="967680"/>
            </a:xfrm>
          </p:grpSpPr>
          <p:sp>
            <p:nvSpPr>
              <p:cNvPr id="80" name="CustomShape 41"/>
              <p:cNvSpPr/>
              <p:nvPr/>
            </p:nvSpPr>
            <p:spPr>
              <a:xfrm rot="8587200">
                <a:off x="3300051" y="3363211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" name="CustomShape 42"/>
              <p:cNvSpPr/>
              <p:nvPr/>
            </p:nvSpPr>
            <p:spPr>
              <a:xfrm rot="8587200">
                <a:off x="3323451" y="3114451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4" name="Groupe 73"/>
            <p:cNvGrpSpPr/>
            <p:nvPr/>
          </p:nvGrpSpPr>
          <p:grpSpPr>
            <a:xfrm>
              <a:off x="3796663" y="3804475"/>
              <a:ext cx="1019880" cy="718920"/>
              <a:chOff x="803811" y="1564291"/>
              <a:chExt cx="1019880" cy="718920"/>
            </a:xfrm>
          </p:grpSpPr>
          <p:sp>
            <p:nvSpPr>
              <p:cNvPr id="78" name="CustomShape 43"/>
              <p:cNvSpPr/>
              <p:nvPr/>
            </p:nvSpPr>
            <p:spPr>
              <a:xfrm rot="17356800">
                <a:off x="803811" y="1564291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CustomShape 44"/>
              <p:cNvSpPr/>
              <p:nvPr/>
            </p:nvSpPr>
            <p:spPr>
              <a:xfrm rot="17356800">
                <a:off x="1383771" y="1722331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5" name="Groupe 74"/>
            <p:cNvGrpSpPr/>
            <p:nvPr/>
          </p:nvGrpSpPr>
          <p:grpSpPr>
            <a:xfrm>
              <a:off x="4388143" y="5365075"/>
              <a:ext cx="718920" cy="961200"/>
              <a:chOff x="1395291" y="3124891"/>
              <a:chExt cx="718920" cy="961200"/>
            </a:xfrm>
          </p:grpSpPr>
          <p:sp>
            <p:nvSpPr>
              <p:cNvPr id="76" name="CustomShape 45"/>
              <p:cNvSpPr/>
              <p:nvPr/>
            </p:nvSpPr>
            <p:spPr>
              <a:xfrm rot="13115400">
                <a:off x="1395291" y="3367171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CustomShape 46"/>
              <p:cNvSpPr/>
              <p:nvPr/>
            </p:nvSpPr>
            <p:spPr>
              <a:xfrm rot="13115400">
                <a:off x="1859691" y="3124891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6" name="CustomShape 14"/>
            <p:cNvSpPr/>
            <p:nvPr/>
          </p:nvSpPr>
          <p:spPr>
            <a:xfrm>
              <a:off x="3718543" y="2673355"/>
              <a:ext cx="3958920" cy="395892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15"/>
            <p:cNvSpPr/>
            <p:nvPr/>
          </p:nvSpPr>
          <p:spPr>
            <a:xfrm>
              <a:off x="4763983" y="3707275"/>
              <a:ext cx="1870920" cy="187092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CustomShape 16"/>
            <p:cNvSpPr/>
            <p:nvPr/>
          </p:nvSpPr>
          <p:spPr>
            <a:xfrm>
              <a:off x="4424143" y="3374995"/>
              <a:ext cx="2554920" cy="255492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ZoneTexte 91"/>
          <p:cNvSpPr txBox="1"/>
          <p:nvPr/>
        </p:nvSpPr>
        <p:spPr>
          <a:xfrm>
            <a:off x="1188059" y="427340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model  6 </a:t>
            </a:r>
            <a:r>
              <a:rPr lang="fr-FR" dirty="0" err="1" smtClean="0"/>
              <a:t>players</a:t>
            </a:r>
            <a:endParaRPr lang="fr-FR" dirty="0"/>
          </a:p>
        </p:txBody>
      </p:sp>
      <p:sp>
        <p:nvSpPr>
          <p:cNvPr id="93" name="ZoneTexte 92"/>
          <p:cNvSpPr txBox="1"/>
          <p:nvPr/>
        </p:nvSpPr>
        <p:spPr>
          <a:xfrm>
            <a:off x="9178020" y="424712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model  4 </a:t>
            </a:r>
            <a:r>
              <a:rPr lang="fr-FR" dirty="0" err="1" smtClean="0"/>
              <a:t>players</a:t>
            </a:r>
            <a:endParaRPr lang="fr-FR" dirty="0"/>
          </a:p>
        </p:txBody>
      </p:sp>
      <p:sp>
        <p:nvSpPr>
          <p:cNvPr id="94" name="ZoneTexte 93"/>
          <p:cNvSpPr txBox="1"/>
          <p:nvPr/>
        </p:nvSpPr>
        <p:spPr>
          <a:xfrm>
            <a:off x="5082570" y="192744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model  5 </a:t>
            </a:r>
            <a:r>
              <a:rPr lang="fr-FR" dirty="0" err="1" smtClean="0"/>
              <a:t>players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e 69"/>
          <p:cNvGrpSpPr/>
          <p:nvPr/>
        </p:nvGrpSpPr>
        <p:grpSpPr>
          <a:xfrm>
            <a:off x="807243" y="293220"/>
            <a:ext cx="3400920" cy="3948840"/>
            <a:chOff x="807243" y="293220"/>
            <a:chExt cx="3400920" cy="3948840"/>
          </a:xfrm>
        </p:grpSpPr>
        <p:sp>
          <p:nvSpPr>
            <p:cNvPr id="26" name="CustomShape 1"/>
            <p:cNvSpPr/>
            <p:nvPr/>
          </p:nvSpPr>
          <p:spPr>
            <a:xfrm>
              <a:off x="1892643" y="1635300"/>
              <a:ext cx="1258920" cy="125892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7" name="Groupe 46"/>
            <p:cNvGrpSpPr/>
            <p:nvPr/>
          </p:nvGrpSpPr>
          <p:grpSpPr>
            <a:xfrm>
              <a:off x="2164443" y="293220"/>
              <a:ext cx="718920" cy="1039680"/>
              <a:chOff x="2164443" y="293220"/>
              <a:chExt cx="718920" cy="1039680"/>
            </a:xfrm>
            <a:solidFill>
              <a:srgbClr val="FF6600"/>
            </a:solidFill>
          </p:grpSpPr>
          <p:sp>
            <p:nvSpPr>
              <p:cNvPr id="27" name="CustomShape 2"/>
              <p:cNvSpPr/>
              <p:nvPr/>
            </p:nvSpPr>
            <p:spPr>
              <a:xfrm>
                <a:off x="2164443" y="293220"/>
                <a:ext cx="718920" cy="718920"/>
              </a:xfrm>
              <a:prstGeom prst="ellipse">
                <a:avLst/>
              </a:prstGeom>
              <a:grpFill/>
              <a:ln>
                <a:solidFill>
                  <a:srgbClr val="FF66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" name="CustomShape 3"/>
              <p:cNvSpPr/>
              <p:nvPr/>
            </p:nvSpPr>
            <p:spPr>
              <a:xfrm>
                <a:off x="2403843" y="692460"/>
                <a:ext cx="239400" cy="640440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6" name="Groupe 45"/>
            <p:cNvGrpSpPr/>
            <p:nvPr/>
          </p:nvGrpSpPr>
          <p:grpSpPr>
            <a:xfrm>
              <a:off x="3233643" y="1021860"/>
              <a:ext cx="974520" cy="718920"/>
              <a:chOff x="3233643" y="1021860"/>
              <a:chExt cx="974520" cy="718920"/>
            </a:xfrm>
          </p:grpSpPr>
          <p:sp>
            <p:nvSpPr>
              <p:cNvPr id="29" name="CustomShape 4"/>
              <p:cNvSpPr/>
              <p:nvPr/>
            </p:nvSpPr>
            <p:spPr>
              <a:xfrm rot="3308400">
                <a:off x="3489243" y="1021860"/>
                <a:ext cx="718920" cy="7189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" name="CustomShape 5"/>
              <p:cNvSpPr/>
              <p:nvPr/>
            </p:nvSpPr>
            <p:spPr>
              <a:xfrm rot="3308400">
                <a:off x="3434163" y="1267020"/>
                <a:ext cx="239400" cy="640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3" name="Groupe 42"/>
            <p:cNvGrpSpPr/>
            <p:nvPr/>
          </p:nvGrpSpPr>
          <p:grpSpPr>
            <a:xfrm>
              <a:off x="2154363" y="3206040"/>
              <a:ext cx="718920" cy="1036020"/>
              <a:chOff x="2154363" y="3206040"/>
              <a:chExt cx="718920" cy="1036020"/>
            </a:xfrm>
            <a:solidFill>
              <a:schemeClr val="bg1">
                <a:lumMod val="85000"/>
              </a:schemeClr>
            </a:solidFill>
          </p:grpSpPr>
          <p:sp>
            <p:nvSpPr>
              <p:cNvPr id="31" name="CustomShape 6"/>
              <p:cNvSpPr/>
              <p:nvPr/>
            </p:nvSpPr>
            <p:spPr>
              <a:xfrm rot="10800000">
                <a:off x="2154363" y="3523140"/>
                <a:ext cx="718920" cy="71892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" name="CustomShape 7"/>
              <p:cNvSpPr/>
              <p:nvPr/>
            </p:nvSpPr>
            <p:spPr>
              <a:xfrm rot="10800000">
                <a:off x="2404203" y="3206040"/>
                <a:ext cx="239400" cy="640440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5" name="Groupe 44"/>
            <p:cNvGrpSpPr/>
            <p:nvPr/>
          </p:nvGrpSpPr>
          <p:grpSpPr>
            <a:xfrm>
              <a:off x="807243" y="1002780"/>
              <a:ext cx="974880" cy="718920"/>
              <a:chOff x="807243" y="1002780"/>
              <a:chExt cx="974880" cy="718920"/>
            </a:xfrm>
            <a:solidFill>
              <a:schemeClr val="bg1">
                <a:lumMod val="85000"/>
              </a:schemeClr>
            </a:solidFill>
          </p:grpSpPr>
          <p:sp>
            <p:nvSpPr>
              <p:cNvPr id="33" name="CustomShape 8"/>
              <p:cNvSpPr/>
              <p:nvPr/>
            </p:nvSpPr>
            <p:spPr>
              <a:xfrm rot="18294600">
                <a:off x="807243" y="1002780"/>
                <a:ext cx="718920" cy="71892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" name="CustomShape 9"/>
              <p:cNvSpPr/>
              <p:nvPr/>
            </p:nvSpPr>
            <p:spPr>
              <a:xfrm rot="18294600">
                <a:off x="1342203" y="1247940"/>
                <a:ext cx="239400" cy="640440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4" name="Groupe 43"/>
            <p:cNvGrpSpPr/>
            <p:nvPr/>
          </p:nvGrpSpPr>
          <p:grpSpPr>
            <a:xfrm>
              <a:off x="851523" y="2864700"/>
              <a:ext cx="961560" cy="718920"/>
              <a:chOff x="851523" y="2864700"/>
              <a:chExt cx="961560" cy="718920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CustomShape 10"/>
              <p:cNvSpPr/>
              <p:nvPr/>
            </p:nvSpPr>
            <p:spPr>
              <a:xfrm rot="13894200">
                <a:off x="851523" y="2864700"/>
                <a:ext cx="718920" cy="71892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" name="CustomShape 11"/>
              <p:cNvSpPr/>
              <p:nvPr/>
            </p:nvSpPr>
            <p:spPr>
              <a:xfrm rot="13894200">
                <a:off x="1373163" y="2679660"/>
                <a:ext cx="239400" cy="640440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2" name="Groupe 41"/>
            <p:cNvGrpSpPr/>
            <p:nvPr/>
          </p:nvGrpSpPr>
          <p:grpSpPr>
            <a:xfrm>
              <a:off x="3221763" y="2850660"/>
              <a:ext cx="968760" cy="718920"/>
              <a:chOff x="3221763" y="2850660"/>
              <a:chExt cx="968760" cy="718920"/>
            </a:xfrm>
            <a:solidFill>
              <a:schemeClr val="bg1">
                <a:lumMod val="85000"/>
              </a:schemeClr>
            </a:solidFill>
          </p:grpSpPr>
          <p:sp>
            <p:nvSpPr>
              <p:cNvPr id="37" name="CustomShape 12"/>
              <p:cNvSpPr/>
              <p:nvPr/>
            </p:nvSpPr>
            <p:spPr>
              <a:xfrm rot="7587000">
                <a:off x="3471603" y="2850660"/>
                <a:ext cx="718920" cy="71892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" name="CustomShape 13"/>
              <p:cNvSpPr/>
              <p:nvPr/>
            </p:nvSpPr>
            <p:spPr>
              <a:xfrm rot="7587000">
                <a:off x="3422283" y="2675700"/>
                <a:ext cx="239400" cy="640440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51" name="Groupe 50"/>
          <p:cNvGrpSpPr/>
          <p:nvPr/>
        </p:nvGrpSpPr>
        <p:grpSpPr>
          <a:xfrm>
            <a:off x="7498449" y="409700"/>
            <a:ext cx="3950640" cy="3948840"/>
            <a:chOff x="8119629" y="72355"/>
            <a:chExt cx="3950640" cy="3948840"/>
          </a:xfrm>
        </p:grpSpPr>
        <p:sp>
          <p:nvSpPr>
            <p:cNvPr id="52" name="CustomShape 1"/>
            <p:cNvSpPr/>
            <p:nvPr/>
          </p:nvSpPr>
          <p:spPr>
            <a:xfrm>
              <a:off x="9471429" y="1414435"/>
              <a:ext cx="1258920" cy="125892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3" name="Groupe 52"/>
            <p:cNvGrpSpPr/>
            <p:nvPr/>
          </p:nvGrpSpPr>
          <p:grpSpPr>
            <a:xfrm>
              <a:off x="9743229" y="72355"/>
              <a:ext cx="718920" cy="1039680"/>
              <a:chOff x="2191680" y="478800"/>
              <a:chExt cx="718920" cy="1039680"/>
            </a:xfrm>
          </p:grpSpPr>
          <p:sp>
            <p:nvSpPr>
              <p:cNvPr id="66" name="CustomShape 2"/>
              <p:cNvSpPr/>
              <p:nvPr/>
            </p:nvSpPr>
            <p:spPr>
              <a:xfrm>
                <a:off x="2191680" y="47880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" name="CustomShape 3"/>
              <p:cNvSpPr/>
              <p:nvPr/>
            </p:nvSpPr>
            <p:spPr>
              <a:xfrm>
                <a:off x="2431080" y="87804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4" name="Groupe 53"/>
            <p:cNvGrpSpPr/>
            <p:nvPr/>
          </p:nvGrpSpPr>
          <p:grpSpPr>
            <a:xfrm>
              <a:off x="9733149" y="2985175"/>
              <a:ext cx="718920" cy="1036020"/>
              <a:chOff x="2181600" y="3391620"/>
              <a:chExt cx="718920" cy="1036020"/>
            </a:xfrm>
          </p:grpSpPr>
          <p:sp>
            <p:nvSpPr>
              <p:cNvPr id="64" name="CustomShape 6"/>
              <p:cNvSpPr/>
              <p:nvPr/>
            </p:nvSpPr>
            <p:spPr>
              <a:xfrm rot="10800000">
                <a:off x="2181600" y="370872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" name="CustomShape 7"/>
              <p:cNvSpPr/>
              <p:nvPr/>
            </p:nvSpPr>
            <p:spPr>
              <a:xfrm rot="10800000">
                <a:off x="2431440" y="339162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8" name="Groupe 57"/>
            <p:cNvGrpSpPr/>
            <p:nvPr/>
          </p:nvGrpSpPr>
          <p:grpSpPr>
            <a:xfrm>
              <a:off x="8119629" y="1646631"/>
              <a:ext cx="1039680" cy="718920"/>
              <a:chOff x="7254390" y="2624738"/>
              <a:chExt cx="1039680" cy="718920"/>
            </a:xfrm>
          </p:grpSpPr>
          <p:sp>
            <p:nvSpPr>
              <p:cNvPr id="62" name="CustomShape 32"/>
              <p:cNvSpPr/>
              <p:nvPr/>
            </p:nvSpPr>
            <p:spPr>
              <a:xfrm rot="16200000">
                <a:off x="7254390" y="2624738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" name="CustomShape 33"/>
              <p:cNvSpPr/>
              <p:nvPr/>
            </p:nvSpPr>
            <p:spPr>
              <a:xfrm rot="16200000">
                <a:off x="7854150" y="2663978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9" name="Groupe 58"/>
            <p:cNvGrpSpPr/>
            <p:nvPr/>
          </p:nvGrpSpPr>
          <p:grpSpPr>
            <a:xfrm>
              <a:off x="11030589" y="1632951"/>
              <a:ext cx="1039680" cy="718920"/>
              <a:chOff x="10165350" y="2611058"/>
              <a:chExt cx="1039680" cy="718920"/>
            </a:xfrm>
          </p:grpSpPr>
          <p:sp>
            <p:nvSpPr>
              <p:cNvPr id="60" name="CustomShape 34"/>
              <p:cNvSpPr/>
              <p:nvPr/>
            </p:nvSpPr>
            <p:spPr>
              <a:xfrm rot="5400000">
                <a:off x="10486110" y="2611058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" name="CustomShape 35"/>
              <p:cNvSpPr/>
              <p:nvPr/>
            </p:nvSpPr>
            <p:spPr>
              <a:xfrm rot="5400000">
                <a:off x="10365870" y="2650298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68" name="ZoneTexte 67"/>
          <p:cNvSpPr txBox="1"/>
          <p:nvPr/>
        </p:nvSpPr>
        <p:spPr>
          <a:xfrm>
            <a:off x="879863" y="4941167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indicator</a:t>
            </a:r>
            <a:r>
              <a:rPr lang="fr-FR" dirty="0" smtClean="0"/>
              <a:t>   ‘</a:t>
            </a:r>
            <a:r>
              <a:rPr lang="fr-FR" dirty="0" err="1" smtClean="0"/>
              <a:t>asked</a:t>
            </a:r>
            <a:r>
              <a:rPr lang="fr-FR" dirty="0" smtClean="0"/>
              <a:t> for </a:t>
            </a:r>
            <a:r>
              <a:rPr lang="fr-FR" dirty="0" err="1" smtClean="0"/>
              <a:t>enlisting</a:t>
            </a:r>
            <a:r>
              <a:rPr lang="fr-FR" dirty="0" smtClean="0"/>
              <a:t>, </a:t>
            </a:r>
            <a:br>
              <a:rPr lang="fr-FR" dirty="0" smtClean="0"/>
            </a:br>
            <a:r>
              <a:rPr lang="fr-FR" dirty="0" err="1" smtClean="0"/>
              <a:t>waiting</a:t>
            </a:r>
            <a:r>
              <a:rPr lang="fr-FR" dirty="0" smtClean="0"/>
              <a:t> for server to </a:t>
            </a:r>
            <a:r>
              <a:rPr lang="fr-FR" dirty="0" err="1" smtClean="0"/>
              <a:t>answer</a:t>
            </a:r>
            <a:r>
              <a:rPr lang="fr-FR" dirty="0" smtClean="0"/>
              <a:t>'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7761769" y="4927965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indicator</a:t>
            </a:r>
            <a:r>
              <a:rPr lang="fr-FR" dirty="0" smtClean="0"/>
              <a:t>   ‘</a:t>
            </a:r>
            <a:r>
              <a:rPr lang="fr-FR" dirty="0" err="1" smtClean="0"/>
              <a:t>enlisted</a:t>
            </a:r>
            <a:r>
              <a:rPr lang="fr-FR" dirty="0" smtClean="0"/>
              <a:t> 4 </a:t>
            </a:r>
            <a:r>
              <a:rPr lang="fr-FR" dirty="0" err="1" smtClean="0"/>
              <a:t>players</a:t>
            </a:r>
            <a:r>
              <a:rPr lang="fr-FR" dirty="0" smtClean="0"/>
              <a:t>'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95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363</Words>
  <Application>Microsoft Office PowerPoint</Application>
  <PresentationFormat>Personnalisé</PresentationFormat>
  <Paragraphs>130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Souche</dc:creator>
  <cp:lastModifiedBy>SOUCHE Thierry IMT/OLPS</cp:lastModifiedBy>
  <cp:revision>38</cp:revision>
  <dcterms:created xsi:type="dcterms:W3CDTF">2016-10-02T13:24:37Z</dcterms:created>
  <dcterms:modified xsi:type="dcterms:W3CDTF">2017-02-11T19:36:06Z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