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3" r:id="rId5"/>
    <p:sldId id="264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C11"/>
    <a:srgbClr val="FF6501"/>
    <a:srgbClr val="9AA230"/>
    <a:srgbClr val="369C49"/>
    <a:srgbClr val="FBA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4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99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9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45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5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84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CC4B-6DAC-4AF2-A476-737B632764B0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C51B-42A1-43A1-BAE4-8B77902EB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de jeu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3220" y="0"/>
            <a:ext cx="5099155" cy="6771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621" y="5732486"/>
            <a:ext cx="1755805" cy="858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Pick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8314" y="5732486"/>
            <a:ext cx="1691660" cy="8684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8131" y="2582779"/>
            <a:ext cx="4811843" cy="3038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grid</a:t>
            </a:r>
            <a:r>
              <a:rPr lang="fr-FR" dirty="0">
                <a:solidFill>
                  <a:srgbClr val="FF0000"/>
                </a:solidFill>
              </a:rPr>
              <a:t> 4 x 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0640" y="539794"/>
            <a:ext cx="4811843" cy="503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Commands</a:t>
            </a:r>
            <a:r>
              <a:rPr lang="fr-FR" dirty="0">
                <a:solidFill>
                  <a:srgbClr val="FF0000"/>
                </a:solidFill>
              </a:rPr>
              <a:t>: new </a:t>
            </a:r>
            <a:r>
              <a:rPr lang="fr-FR" dirty="0" err="1">
                <a:solidFill>
                  <a:srgbClr val="FF0000"/>
                </a:solidFill>
              </a:rPr>
              <a:t>game</a:t>
            </a:r>
            <a:r>
              <a:rPr lang="fr-FR" dirty="0">
                <a:solidFill>
                  <a:srgbClr val="FF0000"/>
                </a:solidFill>
              </a:rPr>
              <a:t>, stop, </a:t>
            </a:r>
            <a:r>
              <a:rPr lang="fr-FR" dirty="0" err="1">
                <a:solidFill>
                  <a:srgbClr val="FF0000"/>
                </a:solidFill>
              </a:rPr>
              <a:t>connect</a:t>
            </a:r>
            <a:r>
              <a:rPr lang="fr-FR" dirty="0">
                <a:solidFill>
                  <a:srgbClr val="FF0000"/>
                </a:solidFill>
              </a:rPr>
              <a:t> to server…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2848131" y="1200106"/>
            <a:ext cx="4794352" cy="1202014"/>
            <a:chOff x="2865622" y="740467"/>
            <a:chExt cx="4794352" cy="1202014"/>
          </a:xfrm>
        </p:grpSpPr>
        <p:sp>
          <p:nvSpPr>
            <p:cNvPr id="5" name="Rectangle 4"/>
            <p:cNvSpPr/>
            <p:nvPr/>
          </p:nvSpPr>
          <p:spPr>
            <a:xfrm>
              <a:off x="2865622" y="740467"/>
              <a:ext cx="4794352" cy="1202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13405" y="809918"/>
              <a:ext cx="2224216" cy="10188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rgbClr val="FF0000"/>
                  </a:solidFill>
                </a:rPr>
                <a:t>other</a:t>
              </a:r>
              <a:r>
                <a:rPr lang="fr-FR" dirty="0">
                  <a:solidFill>
                    <a:srgbClr val="FF0000"/>
                  </a:solidFill>
                </a:rPr>
                <a:t> </a:t>
              </a:r>
              <a:r>
                <a:rPr lang="fr-FR" dirty="0" err="1">
                  <a:solidFill>
                    <a:srgbClr val="FF0000"/>
                  </a:solidFill>
                </a:rPr>
                <a:t>players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5622" y="815349"/>
              <a:ext cx="1990651" cy="10134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Round </a:t>
              </a:r>
              <a:r>
                <a:rPr lang="fr-FR" dirty="0" err="1">
                  <a:solidFill>
                    <a:srgbClr val="FF0000"/>
                  </a:solidFill>
                </a:rPr>
                <a:t>number</a:t>
              </a:r>
              <a:endParaRPr lang="fr-FR" dirty="0">
                <a:solidFill>
                  <a:srgbClr val="FF0000"/>
                </a:solidFill>
              </a:endParaRPr>
            </a:p>
            <a:p>
              <a:pPr algn="ctr"/>
              <a:r>
                <a:rPr lang="fr-FR" dirty="0">
                  <a:solidFill>
                    <a:srgbClr val="FF0000"/>
                  </a:solidFill>
                </a:rPr>
                <a:t>points…</a:t>
              </a: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8969184" y="5722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Command bar</a:t>
            </a:r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7919234" y="756903"/>
            <a:ext cx="1049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997236" y="137939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Info bar</a:t>
            </a:r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7947286" y="1564061"/>
            <a:ext cx="1049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997236" y="3720464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>
            <a:off x="7947286" y="3905130"/>
            <a:ext cx="1049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997236" y="607344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Pick</a:t>
            </a:r>
            <a:r>
              <a:rPr lang="fr-FR" dirty="0"/>
              <a:t>/</a:t>
            </a:r>
            <a:r>
              <a:rPr lang="fr-FR" dirty="0" err="1"/>
              <a:t>used</a:t>
            </a:r>
            <a:r>
              <a:rPr lang="fr-FR" dirty="0"/>
              <a:t> bar</a:t>
            </a:r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>
            <a:off x="7947286" y="6258113"/>
            <a:ext cx="1049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10459496" y="135925"/>
            <a:ext cx="500947" cy="663557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1139106" y="3130548"/>
            <a:ext cx="7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Box </a:t>
            </a:r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4783453" y="5732486"/>
            <a:ext cx="1006197" cy="86842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Send</a:t>
            </a:r>
            <a:r>
              <a:rPr lang="fr-FR" dirty="0">
                <a:solidFill>
                  <a:srgbClr val="FF0000"/>
                </a:solidFill>
              </a:rPr>
              <a:t> set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7120542" y="135925"/>
            <a:ext cx="3658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128564" y="240199"/>
            <a:ext cx="3658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120544" y="360515"/>
            <a:ext cx="3658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921867" y="83658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Config drop box</a:t>
            </a:r>
          </a:p>
        </p:txBody>
      </p:sp>
      <p:cxnSp>
        <p:nvCxnSpPr>
          <p:cNvPr id="36" name="Connecteur droit avec flèche 35"/>
          <p:cNvCxnSpPr>
            <a:stCxn id="35" idx="1"/>
          </p:cNvCxnSpPr>
          <p:nvPr/>
        </p:nvCxnSpPr>
        <p:spPr>
          <a:xfrm flipH="1">
            <a:off x="7947291" y="268324"/>
            <a:ext cx="9745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431" y="210066"/>
            <a:ext cx="5099155" cy="7784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42" y="345990"/>
            <a:ext cx="4811843" cy="503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Commands</a:t>
            </a:r>
            <a:r>
              <a:rPr lang="fr-FR" dirty="0">
                <a:solidFill>
                  <a:srgbClr val="FF0000"/>
                </a:solidFill>
              </a:rPr>
              <a:t>: new </a:t>
            </a:r>
            <a:r>
              <a:rPr lang="fr-FR" dirty="0" err="1">
                <a:solidFill>
                  <a:srgbClr val="FF0000"/>
                </a:solidFill>
              </a:rPr>
              <a:t>game</a:t>
            </a:r>
            <a:r>
              <a:rPr lang="fr-FR" dirty="0">
                <a:solidFill>
                  <a:srgbClr val="FF0000"/>
                </a:solidFill>
              </a:rPr>
              <a:t>, stop, </a:t>
            </a:r>
            <a:r>
              <a:rPr lang="fr-FR" dirty="0" err="1">
                <a:solidFill>
                  <a:srgbClr val="FF0000"/>
                </a:solidFill>
              </a:rPr>
              <a:t>connect</a:t>
            </a:r>
            <a:r>
              <a:rPr lang="fr-FR" dirty="0">
                <a:solidFill>
                  <a:srgbClr val="FF0000"/>
                </a:solidFill>
              </a:rPr>
              <a:t> to server…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41308" y="444843"/>
            <a:ext cx="562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Box </a:t>
            </a:r>
            <a:r>
              <a:rPr lang="fr-FR" dirty="0" err="1"/>
              <a:t>layout</a:t>
            </a:r>
            <a:r>
              <a:rPr lang="fr-FR" dirty="0"/>
              <a:t> horizontal: 4 à 6 icones pour commander le jeu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65" y="1368783"/>
            <a:ext cx="631640" cy="63164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412738" y="3629844"/>
            <a:ext cx="1173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Connect</a:t>
            </a:r>
            <a:r>
              <a:rPr lang="fr-FR" dirty="0"/>
              <a:t> &amp;</a:t>
            </a:r>
          </a:p>
          <a:p>
            <a:pPr algn="ctr"/>
            <a:r>
              <a:rPr lang="fr-FR" dirty="0" err="1"/>
              <a:t>register</a:t>
            </a:r>
            <a:br>
              <a:rPr lang="fr-FR" dirty="0"/>
            </a:br>
            <a:r>
              <a:rPr lang="fr-FR" dirty="0" err="1"/>
              <a:t>button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22" idx="0"/>
          </p:cNvCxnSpPr>
          <p:nvPr/>
        </p:nvCxnSpPr>
        <p:spPr>
          <a:xfrm flipH="1" flipV="1">
            <a:off x="991120" y="2976724"/>
            <a:ext cx="8477" cy="653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318154" y="3115985"/>
            <a:ext cx="20345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Config</a:t>
            </a:r>
            <a:br>
              <a:rPr lang="fr-FR" dirty="0"/>
            </a:br>
            <a:r>
              <a:rPr lang="fr-FR" dirty="0" err="1"/>
              <a:t>button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This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the ‘registration’ </a:t>
            </a:r>
            <a:br>
              <a:rPr lang="fr-FR" dirty="0"/>
            </a:br>
            <a:r>
              <a:rPr lang="fr-FR" dirty="0" err="1"/>
              <a:t>process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br>
              <a:rPr lang="fr-FR" dirty="0"/>
            </a:b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register</a:t>
            </a:r>
            <a:br>
              <a:rPr lang="fr-FR" dirty="0"/>
            </a:b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to the </a:t>
            </a:r>
            <a:br>
              <a:rPr lang="fr-FR" dirty="0"/>
            </a:br>
            <a:r>
              <a:rPr lang="fr-FR" dirty="0"/>
              <a:t>server</a:t>
            </a:r>
          </a:p>
        </p:txBody>
      </p:sp>
      <p:cxnSp>
        <p:nvCxnSpPr>
          <p:cNvPr id="27" name="Connecteur droit avec flèche 26"/>
          <p:cNvCxnSpPr>
            <a:stCxn id="26" idx="0"/>
            <a:endCxn id="15" idx="2"/>
          </p:cNvCxnSpPr>
          <p:nvPr/>
        </p:nvCxnSpPr>
        <p:spPr>
          <a:xfrm flipV="1">
            <a:off x="5335420" y="2000423"/>
            <a:ext cx="20165" cy="1115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e 110"/>
          <p:cNvGrpSpPr>
            <a:grpSpLocks noChangeAspect="1"/>
          </p:cNvGrpSpPr>
          <p:nvPr/>
        </p:nvGrpSpPr>
        <p:grpSpPr>
          <a:xfrm rot="19967614">
            <a:off x="9951662" y="5307286"/>
            <a:ext cx="662379" cy="720000"/>
            <a:chOff x="1411705" y="803189"/>
            <a:chExt cx="2105305" cy="2288449"/>
          </a:xfrm>
        </p:grpSpPr>
        <p:sp>
          <p:nvSpPr>
            <p:cNvPr id="112" name="Rectangle : coins arrondis 111"/>
            <p:cNvSpPr/>
            <p:nvPr/>
          </p:nvSpPr>
          <p:spPr>
            <a:xfrm>
              <a:off x="1411705" y="803189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 : coins arrondis 112"/>
            <p:cNvSpPr/>
            <p:nvPr/>
          </p:nvSpPr>
          <p:spPr>
            <a:xfrm rot="1711232">
              <a:off x="1676399" y="1023290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 : coins arrondis 113"/>
            <p:cNvSpPr/>
            <p:nvPr/>
          </p:nvSpPr>
          <p:spPr>
            <a:xfrm rot="2884638">
              <a:off x="1810553" y="1352154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Croix 114"/>
          <p:cNvSpPr>
            <a:spLocks/>
          </p:cNvSpPr>
          <p:nvPr/>
        </p:nvSpPr>
        <p:spPr>
          <a:xfrm rot="2677631">
            <a:off x="2539963" y="1172701"/>
            <a:ext cx="592599" cy="594372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" name="Groupe 124"/>
          <p:cNvGrpSpPr>
            <a:grpSpLocks noChangeAspect="1"/>
          </p:cNvGrpSpPr>
          <p:nvPr/>
        </p:nvGrpSpPr>
        <p:grpSpPr>
          <a:xfrm>
            <a:off x="589631" y="1212874"/>
            <a:ext cx="574928" cy="576000"/>
            <a:chOff x="8303822" y="914511"/>
            <a:chExt cx="3155418" cy="3161301"/>
          </a:xfrm>
        </p:grpSpPr>
        <p:grpSp>
          <p:nvGrpSpPr>
            <p:cNvPr id="126" name="Groupe 125"/>
            <p:cNvGrpSpPr/>
            <p:nvPr/>
          </p:nvGrpSpPr>
          <p:grpSpPr>
            <a:xfrm>
              <a:off x="9449724" y="91451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31" name="Ellipse 13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Ellipse 126"/>
            <p:cNvSpPr/>
            <p:nvPr/>
          </p:nvSpPr>
          <p:spPr>
            <a:xfrm>
              <a:off x="8303822" y="2536988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9212622" y="2815812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10199240" y="2482677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9171702" y="2213299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3" name="Groupe 132"/>
          <p:cNvGrpSpPr>
            <a:grpSpLocks noChangeAspect="1"/>
          </p:cNvGrpSpPr>
          <p:nvPr/>
        </p:nvGrpSpPr>
        <p:grpSpPr>
          <a:xfrm>
            <a:off x="1546410" y="1124466"/>
            <a:ext cx="628477" cy="720000"/>
            <a:chOff x="920666" y="387887"/>
            <a:chExt cx="3458791" cy="3962480"/>
          </a:xfrm>
        </p:grpSpPr>
        <p:sp>
          <p:nvSpPr>
            <p:cNvPr id="134" name="Ellipse 133"/>
            <p:cNvSpPr/>
            <p:nvPr/>
          </p:nvSpPr>
          <p:spPr>
            <a:xfrm>
              <a:off x="2034184" y="1729792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5" name="Groupe 134"/>
            <p:cNvGrpSpPr/>
            <p:nvPr/>
          </p:nvGrpSpPr>
          <p:grpSpPr>
            <a:xfrm>
              <a:off x="2305762" y="387887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51" name="Ellipse 15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6" name="Groupe 135"/>
            <p:cNvGrpSpPr/>
            <p:nvPr/>
          </p:nvGrpSpPr>
          <p:grpSpPr>
            <a:xfrm rot="3308666">
              <a:off x="3499036" y="104895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9" name="Ellipse 148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7" name="Groupe 136"/>
            <p:cNvGrpSpPr/>
            <p:nvPr/>
          </p:nvGrpSpPr>
          <p:grpSpPr>
            <a:xfrm rot="10800000">
              <a:off x="2305762" y="3309525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7" name="Ellipse 146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8" name="Groupe 137"/>
            <p:cNvGrpSpPr/>
            <p:nvPr/>
          </p:nvGrpSpPr>
          <p:grpSpPr>
            <a:xfrm rot="18294876">
              <a:off x="1081087" y="102861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5" name="Ellipse 144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 rot="13894306">
              <a:off x="1118522" y="269811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3" name="Ellipse 142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 rot="7587049">
              <a:off x="3483356" y="268944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1" name="Ellipse 14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3" name="Groupe 152"/>
          <p:cNvGrpSpPr>
            <a:grpSpLocks noChangeAspect="1"/>
          </p:cNvGrpSpPr>
          <p:nvPr/>
        </p:nvGrpSpPr>
        <p:grpSpPr>
          <a:xfrm>
            <a:off x="1571214" y="3712114"/>
            <a:ext cx="628300" cy="720000"/>
            <a:chOff x="8306070" y="46343"/>
            <a:chExt cx="3458791" cy="3962480"/>
          </a:xfrm>
        </p:grpSpPr>
        <p:sp>
          <p:nvSpPr>
            <p:cNvPr id="154" name="Ellipse 153"/>
            <p:cNvSpPr/>
            <p:nvPr/>
          </p:nvSpPr>
          <p:spPr>
            <a:xfrm>
              <a:off x="9419588" y="1388248"/>
              <a:ext cx="1260000" cy="126000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/>
            <p:cNvGrpSpPr/>
            <p:nvPr/>
          </p:nvGrpSpPr>
          <p:grpSpPr>
            <a:xfrm>
              <a:off x="9691166" y="4634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71" name="Ellipse 17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6" name="Groupe 155"/>
            <p:cNvGrpSpPr/>
            <p:nvPr/>
          </p:nvGrpSpPr>
          <p:grpSpPr>
            <a:xfrm rot="3308666">
              <a:off x="10884440" y="707407"/>
              <a:ext cx="720000" cy="1040842"/>
              <a:chOff x="8724189" y="976226"/>
              <a:chExt cx="720000" cy="1040842"/>
            </a:xfrm>
            <a:solidFill>
              <a:schemeClr val="bg1"/>
            </a:solidFill>
          </p:grpSpPr>
          <p:sp>
            <p:nvSpPr>
              <p:cNvPr id="169" name="Ellipse 168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7" name="Groupe 156"/>
            <p:cNvGrpSpPr/>
            <p:nvPr/>
          </p:nvGrpSpPr>
          <p:grpSpPr>
            <a:xfrm rot="10800000">
              <a:off x="9691166" y="2967981"/>
              <a:ext cx="720000" cy="1040842"/>
              <a:chOff x="8724189" y="976226"/>
              <a:chExt cx="720000" cy="1040842"/>
            </a:xfrm>
            <a:solidFill>
              <a:schemeClr val="bg1"/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8" name="Groupe 157"/>
            <p:cNvGrpSpPr/>
            <p:nvPr/>
          </p:nvGrpSpPr>
          <p:grpSpPr>
            <a:xfrm rot="18294876">
              <a:off x="8466491" y="687074"/>
              <a:ext cx="720000" cy="1040842"/>
              <a:chOff x="8724189" y="976226"/>
              <a:chExt cx="720000" cy="1040842"/>
            </a:xfrm>
            <a:solidFill>
              <a:schemeClr val="bg1"/>
            </a:solidFill>
          </p:grpSpPr>
          <p:sp>
            <p:nvSpPr>
              <p:cNvPr id="165" name="Ellipse 164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 rot="13894306">
              <a:off x="8503926" y="2356569"/>
              <a:ext cx="720000" cy="1040842"/>
              <a:chOff x="8724189" y="976226"/>
              <a:chExt cx="720000" cy="1040842"/>
            </a:xfrm>
            <a:solidFill>
              <a:schemeClr val="bg1"/>
            </a:solidFill>
          </p:grpSpPr>
          <p:sp>
            <p:nvSpPr>
              <p:cNvPr id="163" name="Ellipse 162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0" name="Groupe 159"/>
            <p:cNvGrpSpPr/>
            <p:nvPr/>
          </p:nvGrpSpPr>
          <p:grpSpPr>
            <a:xfrm rot="7587049">
              <a:off x="10868760" y="2347904"/>
              <a:ext cx="720000" cy="1040842"/>
              <a:chOff x="8724189" y="976226"/>
              <a:chExt cx="720000" cy="1040842"/>
            </a:xfrm>
            <a:solidFill>
              <a:schemeClr val="bg1"/>
            </a:solidFill>
          </p:grpSpPr>
          <p:sp>
            <p:nvSpPr>
              <p:cNvPr id="161" name="Ellipse 16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3" name="Groupe 172"/>
          <p:cNvGrpSpPr>
            <a:grpSpLocks noChangeAspect="1"/>
          </p:cNvGrpSpPr>
          <p:nvPr/>
        </p:nvGrpSpPr>
        <p:grpSpPr>
          <a:xfrm>
            <a:off x="1526437" y="2794476"/>
            <a:ext cx="717853" cy="720000"/>
            <a:chOff x="4047482" y="799728"/>
            <a:chExt cx="3950662" cy="3962480"/>
          </a:xfrm>
        </p:grpSpPr>
        <p:sp>
          <p:nvSpPr>
            <p:cNvPr id="174" name="Ellipse 173"/>
            <p:cNvSpPr/>
            <p:nvPr/>
          </p:nvSpPr>
          <p:spPr>
            <a:xfrm>
              <a:off x="5401094" y="2141633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5" name="Groupe 174"/>
            <p:cNvGrpSpPr/>
            <p:nvPr/>
          </p:nvGrpSpPr>
          <p:grpSpPr>
            <a:xfrm>
              <a:off x="5672672" y="79972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85" name="Ellipse 184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6" name="Groupe 175"/>
            <p:cNvGrpSpPr/>
            <p:nvPr/>
          </p:nvGrpSpPr>
          <p:grpSpPr>
            <a:xfrm rot="10800000">
              <a:off x="5672672" y="3721366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83" name="Ellipse 182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7" name="Groupe 176"/>
            <p:cNvGrpSpPr/>
            <p:nvPr/>
          </p:nvGrpSpPr>
          <p:grpSpPr>
            <a:xfrm rot="16200000">
              <a:off x="4207903" y="2251212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81" name="Ellipse 18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8" name="Groupe 177"/>
            <p:cNvGrpSpPr/>
            <p:nvPr/>
          </p:nvGrpSpPr>
          <p:grpSpPr>
            <a:xfrm rot="5400000">
              <a:off x="7117723" y="223866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79" name="Ellipse 178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7" name="Groupe 186"/>
          <p:cNvGrpSpPr>
            <a:grpSpLocks noChangeAspect="1"/>
          </p:cNvGrpSpPr>
          <p:nvPr/>
        </p:nvGrpSpPr>
        <p:grpSpPr>
          <a:xfrm>
            <a:off x="1527774" y="1974393"/>
            <a:ext cx="692854" cy="669600"/>
            <a:chOff x="7028372" y="1406131"/>
            <a:chExt cx="3816025" cy="3687950"/>
          </a:xfrm>
        </p:grpSpPr>
        <p:sp>
          <p:nvSpPr>
            <p:cNvPr id="188" name="Ellipse 187"/>
            <p:cNvSpPr/>
            <p:nvPr/>
          </p:nvSpPr>
          <p:spPr>
            <a:xfrm>
              <a:off x="8306620" y="2748036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9" name="Groupe 188"/>
            <p:cNvGrpSpPr/>
            <p:nvPr/>
          </p:nvGrpSpPr>
          <p:grpSpPr>
            <a:xfrm>
              <a:off x="8578198" y="140613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02" name="Ellipse 20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0" name="Groupe 189"/>
            <p:cNvGrpSpPr/>
            <p:nvPr/>
          </p:nvGrpSpPr>
          <p:grpSpPr>
            <a:xfrm rot="4330729">
              <a:off x="9963976" y="243616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00" name="Ellipse 199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1" name="Groupe 190"/>
            <p:cNvGrpSpPr/>
            <p:nvPr/>
          </p:nvGrpSpPr>
          <p:grpSpPr>
            <a:xfrm rot="8587444">
              <a:off x="9435416" y="404713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98" name="Ellipse 197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2" name="Groupe 191"/>
            <p:cNvGrpSpPr/>
            <p:nvPr/>
          </p:nvGrpSpPr>
          <p:grpSpPr>
            <a:xfrm rot="17357050">
              <a:off x="7188793" y="242940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96" name="Ellipse 19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3" name="Groupe 192"/>
            <p:cNvGrpSpPr/>
            <p:nvPr/>
          </p:nvGrpSpPr>
          <p:grpSpPr>
            <a:xfrm rot="13114850">
              <a:off x="7727840" y="4053239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94" name="Ellipse 19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04" name="Groupe 203"/>
          <p:cNvGrpSpPr>
            <a:grpSpLocks noChangeAspect="1"/>
          </p:cNvGrpSpPr>
          <p:nvPr/>
        </p:nvGrpSpPr>
        <p:grpSpPr>
          <a:xfrm>
            <a:off x="1499183" y="4548224"/>
            <a:ext cx="717853" cy="720000"/>
            <a:chOff x="4047482" y="799728"/>
            <a:chExt cx="3950662" cy="3962480"/>
          </a:xfrm>
        </p:grpSpPr>
        <p:sp>
          <p:nvSpPr>
            <p:cNvPr id="205" name="Ellipse 204"/>
            <p:cNvSpPr/>
            <p:nvPr/>
          </p:nvSpPr>
          <p:spPr>
            <a:xfrm>
              <a:off x="5401094" y="2141633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6" name="Groupe 205"/>
            <p:cNvGrpSpPr/>
            <p:nvPr/>
          </p:nvGrpSpPr>
          <p:grpSpPr>
            <a:xfrm>
              <a:off x="5672672" y="79972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16" name="Ellipse 21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C15C11"/>
              </a:solidFill>
              <a:ln>
                <a:solidFill>
                  <a:srgbClr val="C15C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C15C11"/>
              </a:solidFill>
              <a:ln>
                <a:solidFill>
                  <a:srgbClr val="C15C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7" name="Groupe 206"/>
            <p:cNvGrpSpPr/>
            <p:nvPr/>
          </p:nvGrpSpPr>
          <p:grpSpPr>
            <a:xfrm rot="10800000">
              <a:off x="5672672" y="3721366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14" name="Ellipse 21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8" name="Groupe 207"/>
            <p:cNvGrpSpPr/>
            <p:nvPr/>
          </p:nvGrpSpPr>
          <p:grpSpPr>
            <a:xfrm rot="16200000">
              <a:off x="4207903" y="2251212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12" name="Ellipse 21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9" name="Groupe 208"/>
            <p:cNvGrpSpPr/>
            <p:nvPr/>
          </p:nvGrpSpPr>
          <p:grpSpPr>
            <a:xfrm rot="5400000">
              <a:off x="7117723" y="223866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10" name="Ellipse 209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18" name="ZoneTexte 217"/>
          <p:cNvSpPr txBox="1"/>
          <p:nvPr/>
        </p:nvSpPr>
        <p:spPr>
          <a:xfrm>
            <a:off x="1476174" y="5753369"/>
            <a:ext cx="82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enlist</a:t>
            </a:r>
            <a:br>
              <a:rPr lang="fr-FR" dirty="0"/>
            </a:br>
            <a:r>
              <a:rPr lang="fr-FR" dirty="0" err="1"/>
              <a:t>button</a:t>
            </a:r>
            <a:endParaRPr lang="fr-FR" dirty="0"/>
          </a:p>
        </p:txBody>
      </p:sp>
      <p:cxnSp>
        <p:nvCxnSpPr>
          <p:cNvPr id="219" name="Connecteur droit avec flèche 218"/>
          <p:cNvCxnSpPr>
            <a:stCxn id="218" idx="0"/>
          </p:cNvCxnSpPr>
          <p:nvPr/>
        </p:nvCxnSpPr>
        <p:spPr>
          <a:xfrm flipH="1" flipV="1">
            <a:off x="1877873" y="5100249"/>
            <a:ext cx="8478" cy="653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e 225"/>
          <p:cNvGrpSpPr>
            <a:grpSpLocks noChangeAspect="1"/>
          </p:cNvGrpSpPr>
          <p:nvPr/>
        </p:nvGrpSpPr>
        <p:grpSpPr>
          <a:xfrm>
            <a:off x="597167" y="2037131"/>
            <a:ext cx="573219" cy="720000"/>
            <a:chOff x="612880" y="500974"/>
            <a:chExt cx="3155418" cy="3963406"/>
          </a:xfrm>
        </p:grpSpPr>
        <p:grpSp>
          <p:nvGrpSpPr>
            <p:cNvPr id="227" name="Groupe 226"/>
            <p:cNvGrpSpPr/>
            <p:nvPr/>
          </p:nvGrpSpPr>
          <p:grpSpPr>
            <a:xfrm>
              <a:off x="1871076" y="50097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36" name="Ellipse 23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8" name="Groupe 227"/>
            <p:cNvGrpSpPr/>
            <p:nvPr/>
          </p:nvGrpSpPr>
          <p:grpSpPr>
            <a:xfrm>
              <a:off x="612880" y="2601867"/>
              <a:ext cx="3155418" cy="1862513"/>
              <a:chOff x="612880" y="2601867"/>
              <a:chExt cx="3155418" cy="1862513"/>
            </a:xfrm>
          </p:grpSpPr>
          <p:sp>
            <p:nvSpPr>
              <p:cNvPr id="232" name="Ellipse 231"/>
              <p:cNvSpPr/>
              <p:nvPr/>
            </p:nvSpPr>
            <p:spPr>
              <a:xfrm>
                <a:off x="612880" y="2925556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1521680" y="3204380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2508298" y="2871245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1480760" y="2601867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9" name="Groupe 228"/>
            <p:cNvGrpSpPr/>
            <p:nvPr/>
          </p:nvGrpSpPr>
          <p:grpSpPr>
            <a:xfrm>
              <a:off x="1286088" y="1955353"/>
              <a:ext cx="1866462" cy="269378"/>
              <a:chOff x="1286088" y="1955353"/>
              <a:chExt cx="1866462" cy="269378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1286088" y="1955353"/>
                <a:ext cx="1866462" cy="0"/>
              </a:xfrm>
              <a:prstGeom prst="line">
                <a:avLst/>
              </a:prstGeom>
              <a:ln w="38100">
                <a:solidFill>
                  <a:srgbClr val="FF65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286088" y="2224731"/>
                <a:ext cx="1866462" cy="0"/>
              </a:xfrm>
              <a:prstGeom prst="line">
                <a:avLst/>
              </a:prstGeom>
              <a:ln w="38100">
                <a:solidFill>
                  <a:srgbClr val="FF65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96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806439" y="478886"/>
            <a:ext cx="3458791" cy="3962480"/>
            <a:chOff x="920666" y="387887"/>
            <a:chExt cx="3458791" cy="3962480"/>
          </a:xfrm>
        </p:grpSpPr>
        <p:sp>
          <p:nvSpPr>
            <p:cNvPr id="33" name="Ellipse 32"/>
            <p:cNvSpPr/>
            <p:nvPr/>
          </p:nvSpPr>
          <p:spPr>
            <a:xfrm>
              <a:off x="2034184" y="1729792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" name="Groupe 33"/>
            <p:cNvGrpSpPr/>
            <p:nvPr/>
          </p:nvGrpSpPr>
          <p:grpSpPr>
            <a:xfrm>
              <a:off x="2305762" y="387887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6" name="Ellipse 5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 rot="3308666">
              <a:off x="3499036" y="104895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 rot="10800000">
              <a:off x="2305762" y="3309525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0" name="Ellipse 49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 rot="18294876">
              <a:off x="1081087" y="102861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8" name="Ellipse 47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 rot="13894306">
              <a:off x="1118522" y="269811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6" name="Ellipse 4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 rot="7587049">
              <a:off x="3483356" y="268944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Ellipse 2"/>
          <p:cNvSpPr/>
          <p:nvPr/>
        </p:nvSpPr>
        <p:spPr>
          <a:xfrm>
            <a:off x="561474" y="481263"/>
            <a:ext cx="3960000" cy="39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606902" y="1515371"/>
            <a:ext cx="1872000" cy="18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1267325" y="1182844"/>
            <a:ext cx="2556000" cy="255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646821" y="336884"/>
            <a:ext cx="6352674" cy="5807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3" y="678162"/>
            <a:ext cx="612000" cy="61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35" y="1414432"/>
            <a:ext cx="576000" cy="72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61" y="2164374"/>
            <a:ext cx="714050" cy="72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19" y="1394268"/>
            <a:ext cx="758918" cy="72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64" y="624162"/>
            <a:ext cx="618844" cy="72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5412" y="622321"/>
            <a:ext cx="720000" cy="72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88" y="1854480"/>
            <a:ext cx="1052815" cy="108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20" y="3846884"/>
            <a:ext cx="717791" cy="72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98" y="622321"/>
            <a:ext cx="929936" cy="612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34" y="2989642"/>
            <a:ext cx="620613" cy="72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82" y="676321"/>
            <a:ext cx="61478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0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8303822" y="914511"/>
            <a:ext cx="3155418" cy="3161301"/>
            <a:chOff x="8303822" y="914511"/>
            <a:chExt cx="3155418" cy="3161301"/>
          </a:xfrm>
        </p:grpSpPr>
        <p:grpSp>
          <p:nvGrpSpPr>
            <p:cNvPr id="150" name="Groupe 149"/>
            <p:cNvGrpSpPr/>
            <p:nvPr/>
          </p:nvGrpSpPr>
          <p:grpSpPr>
            <a:xfrm>
              <a:off x="9449724" y="91451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56" name="Ellipse 15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8303822" y="2213299"/>
              <a:ext cx="3155418" cy="1862513"/>
              <a:chOff x="8303822" y="2213299"/>
              <a:chExt cx="3155418" cy="1862513"/>
            </a:xfrm>
          </p:grpSpPr>
          <p:sp>
            <p:nvSpPr>
              <p:cNvPr id="151" name="Ellipse 150"/>
              <p:cNvSpPr/>
              <p:nvPr/>
            </p:nvSpPr>
            <p:spPr>
              <a:xfrm>
                <a:off x="8303822" y="2536988"/>
                <a:ext cx="1260000" cy="126000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/>
              <p:cNvSpPr/>
              <p:nvPr/>
            </p:nvSpPr>
            <p:spPr>
              <a:xfrm>
                <a:off x="9212622" y="2815812"/>
                <a:ext cx="1260000" cy="126000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0199240" y="2482677"/>
                <a:ext cx="1260000" cy="126000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9171702" y="2213299"/>
                <a:ext cx="1260000" cy="126000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612880" y="500974"/>
            <a:ext cx="3155418" cy="3963406"/>
            <a:chOff x="612880" y="500974"/>
            <a:chExt cx="3155418" cy="3963406"/>
          </a:xfrm>
        </p:grpSpPr>
        <p:grpSp>
          <p:nvGrpSpPr>
            <p:cNvPr id="20" name="Groupe 19"/>
            <p:cNvGrpSpPr/>
            <p:nvPr/>
          </p:nvGrpSpPr>
          <p:grpSpPr>
            <a:xfrm>
              <a:off x="1871076" y="50097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26" name="Ellipse 2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612880" y="2601867"/>
              <a:ext cx="3155418" cy="1862513"/>
              <a:chOff x="612880" y="2601867"/>
              <a:chExt cx="3155418" cy="1862513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612880" y="2925556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521680" y="3204380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2508298" y="2871245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480760" y="2601867"/>
                <a:ext cx="1260000" cy="126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286088" y="1955353"/>
              <a:ext cx="1866462" cy="269378"/>
              <a:chOff x="1286088" y="1955353"/>
              <a:chExt cx="1866462" cy="269378"/>
            </a:xfrm>
          </p:grpSpPr>
          <p:cxnSp>
            <p:nvCxnSpPr>
              <p:cNvPr id="10" name="Connecteur droit 9"/>
              <p:cNvCxnSpPr/>
              <p:nvPr/>
            </p:nvCxnSpPr>
            <p:spPr>
              <a:xfrm>
                <a:off x="1286088" y="1955353"/>
                <a:ext cx="1866462" cy="0"/>
              </a:xfrm>
              <a:prstGeom prst="line">
                <a:avLst/>
              </a:prstGeom>
              <a:ln w="127000">
                <a:solidFill>
                  <a:srgbClr val="FF65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>
                <a:off x="1286088" y="2224731"/>
                <a:ext cx="1866462" cy="0"/>
              </a:xfrm>
              <a:prstGeom prst="line">
                <a:avLst/>
              </a:prstGeom>
              <a:ln w="127000">
                <a:solidFill>
                  <a:srgbClr val="FF65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196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18561" y="55678"/>
            <a:ext cx="3458791" cy="3962480"/>
            <a:chOff x="920666" y="387887"/>
            <a:chExt cx="3458791" cy="3962480"/>
          </a:xfrm>
        </p:grpSpPr>
        <p:sp>
          <p:nvSpPr>
            <p:cNvPr id="33" name="Ellipse 32"/>
            <p:cNvSpPr/>
            <p:nvPr/>
          </p:nvSpPr>
          <p:spPr>
            <a:xfrm>
              <a:off x="2034184" y="1729792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" name="Groupe 33"/>
            <p:cNvGrpSpPr/>
            <p:nvPr/>
          </p:nvGrpSpPr>
          <p:grpSpPr>
            <a:xfrm>
              <a:off x="2305762" y="387887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6" name="Ellipse 5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 rot="3308666">
              <a:off x="3499036" y="104895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 rot="10800000">
              <a:off x="2305762" y="3309525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50" name="Ellipse 49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 rot="18294876">
              <a:off x="1081087" y="102861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8" name="Ellipse 47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 rot="13894306">
              <a:off x="1118522" y="269811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6" name="Ellipse 4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 rot="7587049">
              <a:off x="3483356" y="268944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8133824" y="2489786"/>
            <a:ext cx="3458791" cy="3962480"/>
            <a:chOff x="8133824" y="2489786"/>
            <a:chExt cx="3458791" cy="3962480"/>
          </a:xfrm>
        </p:grpSpPr>
        <p:sp>
          <p:nvSpPr>
            <p:cNvPr id="75" name="Ellipse 74"/>
            <p:cNvSpPr/>
            <p:nvPr/>
          </p:nvSpPr>
          <p:spPr>
            <a:xfrm>
              <a:off x="9247342" y="3831691"/>
              <a:ext cx="1260000" cy="126000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/>
            <p:cNvGrpSpPr/>
            <p:nvPr/>
          </p:nvGrpSpPr>
          <p:grpSpPr>
            <a:xfrm>
              <a:off x="9518920" y="2489786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92" name="Ellipse 9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" name="Groupe 76"/>
            <p:cNvGrpSpPr/>
            <p:nvPr/>
          </p:nvGrpSpPr>
          <p:grpSpPr>
            <a:xfrm rot="3308666">
              <a:off x="10712194" y="3150850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90" name="Ellipse 89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" name="Groupe 77"/>
            <p:cNvGrpSpPr/>
            <p:nvPr/>
          </p:nvGrpSpPr>
          <p:grpSpPr>
            <a:xfrm rot="10800000">
              <a:off x="9518920" y="5411424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88" name="Ellipse 87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/>
            <p:cNvGrpSpPr/>
            <p:nvPr/>
          </p:nvGrpSpPr>
          <p:grpSpPr>
            <a:xfrm rot="18294876">
              <a:off x="8294245" y="3130517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86" name="Ellipse 8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 rot="13894306">
              <a:off x="8331680" y="4800012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84" name="Ellipse 8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 rot="7587049">
              <a:off x="10696514" y="4791347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82" name="Ellipse 8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" name="Groupe 2"/>
          <p:cNvGrpSpPr/>
          <p:nvPr/>
        </p:nvGrpSpPr>
        <p:grpSpPr>
          <a:xfrm>
            <a:off x="5429585" y="194936"/>
            <a:ext cx="3950662" cy="3962480"/>
            <a:chOff x="4047482" y="799728"/>
            <a:chExt cx="3950662" cy="3962480"/>
          </a:xfrm>
        </p:grpSpPr>
        <p:sp>
          <p:nvSpPr>
            <p:cNvPr id="95" name="Ellipse 94"/>
            <p:cNvSpPr/>
            <p:nvPr/>
          </p:nvSpPr>
          <p:spPr>
            <a:xfrm>
              <a:off x="5401094" y="2141633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6" name="Groupe 95"/>
            <p:cNvGrpSpPr/>
            <p:nvPr/>
          </p:nvGrpSpPr>
          <p:grpSpPr>
            <a:xfrm>
              <a:off x="5672672" y="799728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13" name="Ellipse 112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8" name="Groupe 97"/>
            <p:cNvGrpSpPr/>
            <p:nvPr/>
          </p:nvGrpSpPr>
          <p:grpSpPr>
            <a:xfrm rot="10800000">
              <a:off x="5672672" y="3721366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08" name="Ellipse 107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 rot="16200000">
              <a:off x="4207903" y="2251212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06" name="Ellipse 10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 rot="5400000">
              <a:off x="7117723" y="2238663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02" name="Ellipse 101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8" name="Groupe 117"/>
          <p:cNvGrpSpPr/>
          <p:nvPr/>
        </p:nvGrpSpPr>
        <p:grpSpPr>
          <a:xfrm>
            <a:off x="2793852" y="2676761"/>
            <a:ext cx="3816025" cy="3687950"/>
            <a:chOff x="7028372" y="1406131"/>
            <a:chExt cx="3816025" cy="3687950"/>
          </a:xfrm>
        </p:grpSpPr>
        <p:sp>
          <p:nvSpPr>
            <p:cNvPr id="119" name="Ellipse 118"/>
            <p:cNvSpPr/>
            <p:nvPr/>
          </p:nvSpPr>
          <p:spPr>
            <a:xfrm>
              <a:off x="8306620" y="2748036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8578198" y="140613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41" name="Ellipse 140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 rot="4330729">
              <a:off x="9963976" y="243616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39" name="Ellipse 138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2" name="Groupe 121"/>
            <p:cNvGrpSpPr/>
            <p:nvPr/>
          </p:nvGrpSpPr>
          <p:grpSpPr>
            <a:xfrm rot="8587444">
              <a:off x="9435416" y="4047131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35" name="Ellipse 134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3" name="Groupe 122"/>
            <p:cNvGrpSpPr/>
            <p:nvPr/>
          </p:nvGrpSpPr>
          <p:grpSpPr>
            <a:xfrm rot="17357050">
              <a:off x="7188793" y="242940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27" name="Ellipse 126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4" name="Groupe 123"/>
            <p:cNvGrpSpPr/>
            <p:nvPr/>
          </p:nvGrpSpPr>
          <p:grpSpPr>
            <a:xfrm rot="13114850">
              <a:off x="7727840" y="4053239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25" name="Ellipse 124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rgbClr val="369C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75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82920" y="55678"/>
            <a:ext cx="5213874" cy="3427957"/>
            <a:chOff x="682920" y="55678"/>
            <a:chExt cx="5213874" cy="3427957"/>
          </a:xfrm>
        </p:grpSpPr>
        <p:sp>
          <p:nvSpPr>
            <p:cNvPr id="94" name="Ellipse 93"/>
            <p:cNvSpPr/>
            <p:nvPr/>
          </p:nvSpPr>
          <p:spPr>
            <a:xfrm>
              <a:off x="4636794" y="1397583"/>
              <a:ext cx="1260000" cy="126000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lèche : droite 3"/>
            <p:cNvSpPr/>
            <p:nvPr/>
          </p:nvSpPr>
          <p:spPr>
            <a:xfrm>
              <a:off x="3368396" y="1700443"/>
              <a:ext cx="1123198" cy="654279"/>
            </a:xfrm>
            <a:prstGeom prst="rightArrow">
              <a:avLst/>
            </a:prstGeom>
            <a:solidFill>
              <a:srgbClr val="FF6501"/>
            </a:solidFill>
            <a:ln>
              <a:solidFill>
                <a:srgbClr val="FF6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682920" y="55678"/>
              <a:ext cx="2396968" cy="3427957"/>
              <a:chOff x="682920" y="55678"/>
              <a:chExt cx="2396968" cy="3427957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1503657" y="55678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2223657" y="877162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5" name="Groupe 104"/>
              <p:cNvGrpSpPr/>
              <p:nvPr/>
            </p:nvGrpSpPr>
            <p:grpSpPr>
              <a:xfrm>
                <a:off x="1454833" y="1509446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2" name="Groupe 111"/>
              <p:cNvGrpSpPr/>
              <p:nvPr/>
            </p:nvGrpSpPr>
            <p:grpSpPr>
              <a:xfrm>
                <a:off x="682920" y="1096520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7" name="Groupe 116"/>
              <p:cNvGrpSpPr/>
              <p:nvPr/>
            </p:nvGrpSpPr>
            <p:grpSpPr>
              <a:xfrm>
                <a:off x="2359888" y="2118753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128" name="Ellipse 127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0" name="Groupe 129"/>
              <p:cNvGrpSpPr/>
              <p:nvPr/>
            </p:nvGrpSpPr>
            <p:grpSpPr>
              <a:xfrm>
                <a:off x="881990" y="2442793"/>
                <a:ext cx="720000" cy="1040842"/>
                <a:chOff x="8724189" y="976226"/>
                <a:chExt cx="720000" cy="1040842"/>
              </a:xfrm>
              <a:solidFill>
                <a:srgbClr val="FF6501"/>
              </a:solidFill>
            </p:grpSpPr>
            <p:sp>
              <p:nvSpPr>
                <p:cNvPr id="131" name="Ellipse 130"/>
                <p:cNvSpPr/>
                <p:nvPr/>
              </p:nvSpPr>
              <p:spPr>
                <a:xfrm>
                  <a:off x="8724189" y="976226"/>
                  <a:ext cx="720000" cy="720000"/>
                </a:xfrm>
                <a:prstGeom prst="ellipse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8963873" y="1375384"/>
                  <a:ext cx="240632" cy="641684"/>
                </a:xfrm>
                <a:prstGeom prst="rect">
                  <a:avLst/>
                </a:prstGeom>
                <a:grpFill/>
                <a:ln>
                  <a:solidFill>
                    <a:srgbClr val="FF65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5" name="Groupe 4"/>
          <p:cNvGrpSpPr/>
          <p:nvPr/>
        </p:nvGrpSpPr>
        <p:grpSpPr>
          <a:xfrm>
            <a:off x="7453700" y="1509446"/>
            <a:ext cx="3950662" cy="3962480"/>
            <a:chOff x="7453700" y="1509446"/>
            <a:chExt cx="3950662" cy="3962480"/>
          </a:xfrm>
        </p:grpSpPr>
        <p:sp>
          <p:nvSpPr>
            <p:cNvPr id="137" name="Ellipse 136"/>
            <p:cNvSpPr/>
            <p:nvPr/>
          </p:nvSpPr>
          <p:spPr>
            <a:xfrm>
              <a:off x="8807312" y="2851351"/>
              <a:ext cx="1260000" cy="12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8" name="Groupe 137"/>
            <p:cNvGrpSpPr/>
            <p:nvPr/>
          </p:nvGrpSpPr>
          <p:grpSpPr>
            <a:xfrm>
              <a:off x="9078890" y="1509446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66" name="Ellipse 16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rgbClr val="C15C11"/>
              </a:solidFill>
              <a:ln>
                <a:solidFill>
                  <a:srgbClr val="C15C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rgbClr val="C15C11"/>
              </a:solidFill>
              <a:ln>
                <a:solidFill>
                  <a:srgbClr val="C15C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0" name="Groupe 149"/>
            <p:cNvGrpSpPr/>
            <p:nvPr/>
          </p:nvGrpSpPr>
          <p:grpSpPr>
            <a:xfrm rot="10800000">
              <a:off x="9078890" y="4431084"/>
              <a:ext cx="720000" cy="1040842"/>
              <a:chOff x="8724189" y="976226"/>
              <a:chExt cx="720000" cy="1040842"/>
            </a:xfrm>
            <a:solidFill>
              <a:srgbClr val="369C49"/>
            </a:solidFill>
          </p:grpSpPr>
          <p:sp>
            <p:nvSpPr>
              <p:cNvPr id="164" name="Ellipse 163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 rot="16200000">
              <a:off x="7614121" y="2960930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156" name="Ellipse 155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2" name="Groupe 151"/>
            <p:cNvGrpSpPr/>
            <p:nvPr/>
          </p:nvGrpSpPr>
          <p:grpSpPr>
            <a:xfrm rot="5400000">
              <a:off x="10523941" y="2948381"/>
              <a:ext cx="720000" cy="1040842"/>
              <a:chOff x="8724189" y="976226"/>
              <a:chExt cx="720000" cy="1040842"/>
            </a:xfrm>
            <a:solidFill>
              <a:schemeClr val="bg1">
                <a:lumMod val="85000"/>
              </a:schemeClr>
            </a:solidFill>
          </p:grpSpPr>
          <p:sp>
            <p:nvSpPr>
              <p:cNvPr id="153" name="Ellipse 152"/>
              <p:cNvSpPr/>
              <p:nvPr/>
            </p:nvSpPr>
            <p:spPr>
              <a:xfrm>
                <a:off x="8724189" y="976226"/>
                <a:ext cx="720000" cy="72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963873" y="1375384"/>
                <a:ext cx="240632" cy="64168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 rot="19967614">
            <a:off x="1411705" y="803189"/>
            <a:ext cx="2105305" cy="2288449"/>
            <a:chOff x="1411705" y="803189"/>
            <a:chExt cx="2105305" cy="2288449"/>
          </a:xfrm>
        </p:grpSpPr>
        <p:sp>
          <p:nvSpPr>
            <p:cNvPr id="13" name="Rectangle : coins arrondis 12"/>
            <p:cNvSpPr/>
            <p:nvPr/>
          </p:nvSpPr>
          <p:spPr>
            <a:xfrm>
              <a:off x="1411705" y="803189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/>
            <p:cNvSpPr/>
            <p:nvPr/>
          </p:nvSpPr>
          <p:spPr>
            <a:xfrm rot="1711232">
              <a:off x="1676399" y="1023290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 : coins arrondis 14"/>
            <p:cNvSpPr/>
            <p:nvPr/>
          </p:nvSpPr>
          <p:spPr>
            <a:xfrm rot="2884638">
              <a:off x="1810553" y="1352154"/>
              <a:ext cx="1344566" cy="2068348"/>
            </a:xfrm>
            <a:prstGeom prst="roundRect">
              <a:avLst/>
            </a:prstGeom>
            <a:solidFill>
              <a:srgbClr val="FBA36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 rot="2708140">
            <a:off x="7920570" y="323226"/>
            <a:ext cx="1707427" cy="1742093"/>
            <a:chOff x="8072582" y="277090"/>
            <a:chExt cx="1653309" cy="1653309"/>
          </a:xfrm>
        </p:grpSpPr>
        <p:sp>
          <p:nvSpPr>
            <p:cNvPr id="2" name="Rectangle : coins arrondis 1"/>
            <p:cNvSpPr/>
            <p:nvPr/>
          </p:nvSpPr>
          <p:spPr>
            <a:xfrm>
              <a:off x="8072582" y="951345"/>
              <a:ext cx="1653309" cy="304800"/>
            </a:xfrm>
            <a:prstGeom prst="roundRect">
              <a:avLst>
                <a:gd name="adj" fmla="val 50000"/>
              </a:avLst>
            </a:prstGeom>
            <a:solidFill>
              <a:srgbClr val="C15C11"/>
            </a:solidFill>
            <a:ln>
              <a:solidFill>
                <a:srgbClr val="C15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/>
            <p:cNvSpPr/>
            <p:nvPr/>
          </p:nvSpPr>
          <p:spPr>
            <a:xfrm rot="5400000">
              <a:off x="8072581" y="951345"/>
              <a:ext cx="1653309" cy="304800"/>
            </a:xfrm>
            <a:prstGeom prst="roundRect">
              <a:avLst>
                <a:gd name="adj" fmla="val 50000"/>
              </a:avLst>
            </a:prstGeom>
            <a:solidFill>
              <a:srgbClr val="C15C11"/>
            </a:solidFill>
            <a:ln>
              <a:solidFill>
                <a:srgbClr val="C15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/>
          <p:cNvSpPr/>
          <p:nvPr/>
        </p:nvSpPr>
        <p:spPr>
          <a:xfrm>
            <a:off x="8116864" y="530771"/>
            <a:ext cx="1341172" cy="1325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48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71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Ecran de jeu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Souche</dc:creator>
  <cp:lastModifiedBy>Thierry Souche</cp:lastModifiedBy>
  <cp:revision>22</cp:revision>
  <dcterms:created xsi:type="dcterms:W3CDTF">2016-10-02T13:24:37Z</dcterms:created>
  <dcterms:modified xsi:type="dcterms:W3CDTF">2016-10-02T21:18:52Z</dcterms:modified>
</cp:coreProperties>
</file>