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8" r:id="rId7"/>
    <p:sldId id="261" r:id="rId8"/>
    <p:sldId id="271" r:id="rId9"/>
    <p:sldId id="260" r:id="rId10"/>
    <p:sldId id="267" r:id="rId11"/>
    <p:sldId id="262" r:id="rId12"/>
    <p:sldId id="270" r:id="rId13"/>
    <p:sldId id="263" r:id="rId14"/>
    <p:sldId id="269" r:id="rId15"/>
    <p:sldId id="264" r:id="rId16"/>
    <p:sldId id="265" r:id="rId17"/>
    <p:sldId id="266" r:id="rId1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 7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4" name="Imag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520" cy="6140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10/15/16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4EBDD31-4DE0-4760-ADD3-EEAEADA69833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0514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2713320" y="0"/>
            <a:ext cx="5097960" cy="677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3"/>
          <p:cNvSpPr/>
          <p:nvPr/>
        </p:nvSpPr>
        <p:spPr>
          <a:xfrm>
            <a:off x="3017520" y="5732640"/>
            <a:ext cx="1602720" cy="8571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 rot="12000">
            <a:off x="5965920" y="5735160"/>
            <a:ext cx="1529280" cy="86724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847960" y="1988840"/>
            <a:ext cx="4810680" cy="46855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6"/>
          <p:cNvSpPr/>
          <p:nvPr/>
        </p:nvSpPr>
        <p:spPr>
          <a:xfrm>
            <a:off x="2806380" y="37440"/>
            <a:ext cx="4225724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2847960" y="692696"/>
            <a:ext cx="4793400" cy="120096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5295960" y="762176"/>
            <a:ext cx="2223000" cy="10177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players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2948040" y="767576"/>
            <a:ext cx="1989720" cy="101232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Round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points…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8824680" y="572400"/>
            <a:ext cx="1806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 flipH="1" flipV="1">
            <a:off x="7032104" y="447480"/>
            <a:ext cx="1935496" cy="30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2"/>
          <p:cNvSpPr/>
          <p:nvPr/>
        </p:nvSpPr>
        <p:spPr>
          <a:xfrm>
            <a:off x="8920080" y="1124744"/>
            <a:ext cx="1064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3"/>
          <p:cNvSpPr/>
          <p:nvPr/>
        </p:nvSpPr>
        <p:spPr>
          <a:xfrm flipH="1">
            <a:off x="7946640" y="1309424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4"/>
          <p:cNvSpPr/>
          <p:nvPr/>
        </p:nvSpPr>
        <p:spPr>
          <a:xfrm>
            <a:off x="8951400" y="3720600"/>
            <a:ext cx="770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5"/>
          <p:cNvSpPr/>
          <p:nvPr/>
        </p:nvSpPr>
        <p:spPr>
          <a:xfrm flipH="1">
            <a:off x="7946640" y="390528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6"/>
          <p:cNvSpPr/>
          <p:nvPr/>
        </p:nvSpPr>
        <p:spPr>
          <a:xfrm>
            <a:off x="8872560" y="6073560"/>
            <a:ext cx="1710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Pick/used bar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7"/>
          <p:cNvSpPr/>
          <p:nvPr/>
        </p:nvSpPr>
        <p:spPr>
          <a:xfrm flipH="1">
            <a:off x="7946640" y="6258240"/>
            <a:ext cx="104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8"/>
          <p:cNvSpPr/>
          <p:nvPr/>
        </p:nvSpPr>
        <p:spPr>
          <a:xfrm>
            <a:off x="10459440" y="136080"/>
            <a:ext cx="500040" cy="663444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9"/>
          <p:cNvSpPr/>
          <p:nvPr/>
        </p:nvSpPr>
        <p:spPr>
          <a:xfrm>
            <a:off x="11139120" y="3130560"/>
            <a:ext cx="784080" cy="9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0"/>
          <p:cNvSpPr/>
          <p:nvPr/>
        </p:nvSpPr>
        <p:spPr>
          <a:xfrm>
            <a:off x="4783320" y="5732640"/>
            <a:ext cx="1005120" cy="867240"/>
          </a:xfrm>
          <a:prstGeom prst="ellipse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Send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21"/>
          <p:cNvSpPr/>
          <p:nvPr/>
        </p:nvSpPr>
        <p:spPr>
          <a:xfrm>
            <a:off x="7120440" y="1357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22"/>
          <p:cNvSpPr/>
          <p:nvPr/>
        </p:nvSpPr>
        <p:spPr>
          <a:xfrm>
            <a:off x="7128360" y="24012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23"/>
          <p:cNvSpPr/>
          <p:nvPr/>
        </p:nvSpPr>
        <p:spPr>
          <a:xfrm>
            <a:off x="7120440" y="360360"/>
            <a:ext cx="365760" cy="360"/>
          </a:xfrm>
          <a:prstGeom prst="line">
            <a:avLst/>
          </a:prstGeom>
          <a:ln w="6336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4"/>
          <p:cNvSpPr/>
          <p:nvPr/>
        </p:nvSpPr>
        <p:spPr>
          <a:xfrm>
            <a:off x="8761320" y="83520"/>
            <a:ext cx="198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 drop box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5"/>
          <p:cNvSpPr/>
          <p:nvPr/>
        </p:nvSpPr>
        <p:spPr>
          <a:xfrm flipH="1">
            <a:off x="7946640" y="268200"/>
            <a:ext cx="973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6"/>
          <p:cNvSpPr/>
          <p:nvPr/>
        </p:nvSpPr>
        <p:spPr>
          <a:xfrm>
            <a:off x="3017520" y="2060848"/>
            <a:ext cx="4388400" cy="3516272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(grid 4 x 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9"/>
          <p:cNvSpPr/>
          <p:nvPr/>
        </p:nvSpPr>
        <p:spPr>
          <a:xfrm rot="10800000">
            <a:off x="11677680" y="7891200"/>
            <a:ext cx="718920" cy="718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20"/>
          <p:cNvSpPr/>
          <p:nvPr/>
        </p:nvSpPr>
        <p:spPr>
          <a:xfrm rot="10800000">
            <a:off x="10479240" y="7335000"/>
            <a:ext cx="239400" cy="64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" name="Groupe 15"/>
          <p:cNvGrpSpPr/>
          <p:nvPr/>
        </p:nvGrpSpPr>
        <p:grpSpPr>
          <a:xfrm>
            <a:off x="803811" y="433171"/>
            <a:ext cx="3799080" cy="3652920"/>
            <a:chOff x="803811" y="433171"/>
            <a:chExt cx="3799080" cy="3652920"/>
          </a:xfrm>
        </p:grpSpPr>
        <p:sp>
          <p:nvSpPr>
            <p:cNvPr id="454" name="CustomShape 36"/>
            <p:cNvSpPr/>
            <p:nvPr/>
          </p:nvSpPr>
          <p:spPr>
            <a:xfrm>
              <a:off x="2073891" y="1775251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e 10"/>
            <p:cNvGrpSpPr/>
            <p:nvPr/>
          </p:nvGrpSpPr>
          <p:grpSpPr>
            <a:xfrm>
              <a:off x="2345691" y="433171"/>
              <a:ext cx="718920" cy="1039680"/>
              <a:chOff x="2345691" y="433171"/>
              <a:chExt cx="718920" cy="1039680"/>
            </a:xfrm>
          </p:grpSpPr>
          <p:sp>
            <p:nvSpPr>
              <p:cNvPr id="455" name="CustomShape 37"/>
              <p:cNvSpPr/>
              <p:nvPr/>
            </p:nvSpPr>
            <p:spPr>
              <a:xfrm>
                <a:off x="2345691" y="433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CustomShape 38"/>
              <p:cNvSpPr/>
              <p:nvPr/>
            </p:nvSpPr>
            <p:spPr>
              <a:xfrm>
                <a:off x="2585451" y="832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2" name="Groupe 11"/>
            <p:cNvGrpSpPr/>
            <p:nvPr/>
          </p:nvGrpSpPr>
          <p:grpSpPr>
            <a:xfrm>
              <a:off x="3580851" y="1573651"/>
              <a:ext cx="1022040" cy="718920"/>
              <a:chOff x="3580851" y="1573651"/>
              <a:chExt cx="1022040" cy="718920"/>
            </a:xfrm>
          </p:grpSpPr>
          <p:sp>
            <p:nvSpPr>
              <p:cNvPr id="457" name="CustomShape 39"/>
              <p:cNvSpPr/>
              <p:nvPr/>
            </p:nvSpPr>
            <p:spPr>
              <a:xfrm rot="4330800">
                <a:off x="3883971" y="157365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CustomShape 40"/>
              <p:cNvSpPr/>
              <p:nvPr/>
            </p:nvSpPr>
            <p:spPr>
              <a:xfrm rot="4330800">
                <a:off x="3781371" y="1723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3" name="Groupe 12"/>
            <p:cNvGrpSpPr/>
            <p:nvPr/>
          </p:nvGrpSpPr>
          <p:grpSpPr>
            <a:xfrm>
              <a:off x="3300051" y="3114451"/>
              <a:ext cx="718920" cy="967680"/>
              <a:chOff x="3300051" y="3114451"/>
              <a:chExt cx="718920" cy="967680"/>
            </a:xfrm>
          </p:grpSpPr>
          <p:sp>
            <p:nvSpPr>
              <p:cNvPr id="459" name="CustomShape 41"/>
              <p:cNvSpPr/>
              <p:nvPr/>
            </p:nvSpPr>
            <p:spPr>
              <a:xfrm rot="8587200">
                <a:off x="3300051" y="336321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CustomShape 42"/>
              <p:cNvSpPr/>
              <p:nvPr/>
            </p:nvSpPr>
            <p:spPr>
              <a:xfrm rot="8587200">
                <a:off x="3323451" y="311445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" name="Groupe 14"/>
            <p:cNvGrpSpPr/>
            <p:nvPr/>
          </p:nvGrpSpPr>
          <p:grpSpPr>
            <a:xfrm>
              <a:off x="803811" y="1564291"/>
              <a:ext cx="1019880" cy="718920"/>
              <a:chOff x="803811" y="1564291"/>
              <a:chExt cx="1019880" cy="718920"/>
            </a:xfrm>
          </p:grpSpPr>
          <p:sp>
            <p:nvSpPr>
              <p:cNvPr id="461" name="CustomShape 43"/>
              <p:cNvSpPr/>
              <p:nvPr/>
            </p:nvSpPr>
            <p:spPr>
              <a:xfrm rot="17356800">
                <a:off x="803811" y="156429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CustomShape 44"/>
              <p:cNvSpPr/>
              <p:nvPr/>
            </p:nvSpPr>
            <p:spPr>
              <a:xfrm rot="17356800">
                <a:off x="1383771" y="172233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" name="Groupe 13"/>
            <p:cNvGrpSpPr/>
            <p:nvPr/>
          </p:nvGrpSpPr>
          <p:grpSpPr>
            <a:xfrm>
              <a:off x="1395291" y="3124891"/>
              <a:ext cx="718920" cy="961200"/>
              <a:chOff x="1395291" y="3124891"/>
              <a:chExt cx="718920" cy="961200"/>
            </a:xfrm>
          </p:grpSpPr>
          <p:sp>
            <p:nvSpPr>
              <p:cNvPr id="463" name="CustomShape 45"/>
              <p:cNvSpPr/>
              <p:nvPr/>
            </p:nvSpPr>
            <p:spPr>
              <a:xfrm rot="13115400">
                <a:off x="1395291" y="3367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CustomShape 46"/>
              <p:cNvSpPr/>
              <p:nvPr/>
            </p:nvSpPr>
            <p:spPr>
              <a:xfrm rot="13115400">
                <a:off x="1859691" y="312489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0" name="Groupe 9"/>
          <p:cNvGrpSpPr/>
          <p:nvPr/>
        </p:nvGrpSpPr>
        <p:grpSpPr>
          <a:xfrm>
            <a:off x="7818912" y="205740"/>
            <a:ext cx="3400920" cy="3948840"/>
            <a:chOff x="7818912" y="205740"/>
            <a:chExt cx="3400920" cy="3948840"/>
          </a:xfrm>
        </p:grpSpPr>
        <p:sp>
          <p:nvSpPr>
            <p:cNvPr id="50" name="CustomShape 1"/>
            <p:cNvSpPr/>
            <p:nvPr/>
          </p:nvSpPr>
          <p:spPr>
            <a:xfrm>
              <a:off x="8904312" y="15478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" name="Groupe 4"/>
            <p:cNvGrpSpPr/>
            <p:nvPr/>
          </p:nvGrpSpPr>
          <p:grpSpPr>
            <a:xfrm>
              <a:off x="9176112" y="205740"/>
              <a:ext cx="718920" cy="1039680"/>
              <a:chOff x="9176112" y="205740"/>
              <a:chExt cx="718920" cy="1039680"/>
            </a:xfrm>
          </p:grpSpPr>
          <p:sp>
            <p:nvSpPr>
              <p:cNvPr id="51" name="CustomShape 2"/>
              <p:cNvSpPr/>
              <p:nvPr/>
            </p:nvSpPr>
            <p:spPr>
              <a:xfrm>
                <a:off x="9176112" y="2057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3"/>
              <p:cNvSpPr/>
              <p:nvPr/>
            </p:nvSpPr>
            <p:spPr>
              <a:xfrm>
                <a:off x="9415512" y="6049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10245312" y="934380"/>
              <a:ext cx="974520" cy="718920"/>
              <a:chOff x="10245312" y="934380"/>
              <a:chExt cx="974520" cy="718920"/>
            </a:xfrm>
          </p:grpSpPr>
          <p:sp>
            <p:nvSpPr>
              <p:cNvPr id="53" name="CustomShape 4"/>
              <p:cNvSpPr/>
              <p:nvPr/>
            </p:nvSpPr>
            <p:spPr>
              <a:xfrm rot="3308400">
                <a:off x="10500912" y="9343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 rot="3308400">
                <a:off x="10445832" y="11795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" name="Groupe 7"/>
            <p:cNvGrpSpPr/>
            <p:nvPr/>
          </p:nvGrpSpPr>
          <p:grpSpPr>
            <a:xfrm>
              <a:off x="9166032" y="3118560"/>
              <a:ext cx="718920" cy="1036020"/>
              <a:chOff x="9166032" y="3118560"/>
              <a:chExt cx="718920" cy="1036020"/>
            </a:xfrm>
          </p:grpSpPr>
          <p:sp>
            <p:nvSpPr>
              <p:cNvPr id="55" name="CustomShape 6"/>
              <p:cNvSpPr/>
              <p:nvPr/>
            </p:nvSpPr>
            <p:spPr>
              <a:xfrm rot="10800000">
                <a:off x="9166032" y="343566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 rot="10800000">
                <a:off x="9415872" y="311856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Groupe 3"/>
            <p:cNvGrpSpPr/>
            <p:nvPr/>
          </p:nvGrpSpPr>
          <p:grpSpPr>
            <a:xfrm>
              <a:off x="7818912" y="915300"/>
              <a:ext cx="974880" cy="718920"/>
              <a:chOff x="7818912" y="915300"/>
              <a:chExt cx="974880" cy="718920"/>
            </a:xfrm>
          </p:grpSpPr>
          <p:sp>
            <p:nvSpPr>
              <p:cNvPr id="57" name="CustomShape 8"/>
              <p:cNvSpPr/>
              <p:nvPr/>
            </p:nvSpPr>
            <p:spPr>
              <a:xfrm rot="18294600">
                <a:off x="7818912" y="9153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CustomShape 9"/>
              <p:cNvSpPr/>
              <p:nvPr/>
            </p:nvSpPr>
            <p:spPr>
              <a:xfrm rot="18294600">
                <a:off x="8353872" y="116046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" name="Groupe 8"/>
            <p:cNvGrpSpPr/>
            <p:nvPr/>
          </p:nvGrpSpPr>
          <p:grpSpPr>
            <a:xfrm>
              <a:off x="7863192" y="2777220"/>
              <a:ext cx="961560" cy="718920"/>
              <a:chOff x="7863192" y="2777220"/>
              <a:chExt cx="961560" cy="718920"/>
            </a:xfrm>
          </p:grpSpPr>
          <p:sp>
            <p:nvSpPr>
              <p:cNvPr id="59" name="CustomShape 10"/>
              <p:cNvSpPr/>
              <p:nvPr/>
            </p:nvSpPr>
            <p:spPr>
              <a:xfrm rot="13894200">
                <a:off x="7863192" y="27772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11"/>
              <p:cNvSpPr/>
              <p:nvPr/>
            </p:nvSpPr>
            <p:spPr>
              <a:xfrm rot="13894200">
                <a:off x="8384832" y="25921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10233432" y="2763180"/>
              <a:ext cx="968760" cy="718920"/>
              <a:chOff x="10233432" y="2763180"/>
              <a:chExt cx="968760" cy="718920"/>
            </a:xfrm>
          </p:grpSpPr>
          <p:sp>
            <p:nvSpPr>
              <p:cNvPr id="61" name="CustomShape 12"/>
              <p:cNvSpPr/>
              <p:nvPr/>
            </p:nvSpPr>
            <p:spPr>
              <a:xfrm rot="7587000">
                <a:off x="10483272" y="27631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CustomShape 13"/>
              <p:cNvSpPr/>
              <p:nvPr/>
            </p:nvSpPr>
            <p:spPr>
              <a:xfrm rot="7587000">
                <a:off x="10433952" y="25882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79" name="ZoneTexte 78"/>
          <p:cNvSpPr txBox="1"/>
          <p:nvPr/>
        </p:nvSpPr>
        <p:spPr>
          <a:xfrm>
            <a:off x="7761769" y="492796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6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80" name="ZoneTexte 79"/>
          <p:cNvSpPr txBox="1"/>
          <p:nvPr/>
        </p:nvSpPr>
        <p:spPr>
          <a:xfrm>
            <a:off x="1163271" y="4743299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5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682920" y="55800"/>
            <a:ext cx="5212800" cy="3426480"/>
            <a:chOff x="682920" y="55800"/>
            <a:chExt cx="5212800" cy="3426480"/>
          </a:xfrm>
        </p:grpSpPr>
        <p:sp>
          <p:nvSpPr>
            <p:cNvPr id="465" name="CustomShape 1"/>
            <p:cNvSpPr/>
            <p:nvPr/>
          </p:nvSpPr>
          <p:spPr>
            <a:xfrm>
              <a:off x="4636800" y="13975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2"/>
            <p:cNvSpPr/>
            <p:nvPr/>
          </p:nvSpPr>
          <p:spPr>
            <a:xfrm>
              <a:off x="3368520" y="170028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" name="Groupe 3"/>
            <p:cNvGrpSpPr/>
            <p:nvPr/>
          </p:nvGrpSpPr>
          <p:grpSpPr>
            <a:xfrm>
              <a:off x="1503720" y="55800"/>
              <a:ext cx="718920" cy="1039320"/>
              <a:chOff x="1503720" y="55800"/>
              <a:chExt cx="718920" cy="1039320"/>
            </a:xfrm>
          </p:grpSpPr>
          <p:sp>
            <p:nvSpPr>
              <p:cNvPr id="467" name="CustomShape 3"/>
              <p:cNvSpPr/>
              <p:nvPr/>
            </p:nvSpPr>
            <p:spPr>
              <a:xfrm>
                <a:off x="1503720" y="5580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CustomShape 4"/>
              <p:cNvSpPr/>
              <p:nvPr/>
            </p:nvSpPr>
            <p:spPr>
              <a:xfrm>
                <a:off x="1743480" y="45468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" name="Groupe 7"/>
            <p:cNvGrpSpPr/>
            <p:nvPr/>
          </p:nvGrpSpPr>
          <p:grpSpPr>
            <a:xfrm>
              <a:off x="2223720" y="877320"/>
              <a:ext cx="718920" cy="1039320"/>
              <a:chOff x="2223720" y="877320"/>
              <a:chExt cx="718920" cy="1039320"/>
            </a:xfrm>
          </p:grpSpPr>
          <p:sp>
            <p:nvSpPr>
              <p:cNvPr id="469" name="CustomShape 5"/>
              <p:cNvSpPr/>
              <p:nvPr/>
            </p:nvSpPr>
            <p:spPr>
              <a:xfrm>
                <a:off x="2223720" y="87732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0" name="CustomShape 6"/>
              <p:cNvSpPr/>
              <p:nvPr/>
            </p:nvSpPr>
            <p:spPr>
              <a:xfrm>
                <a:off x="2463480" y="127620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1454760" y="1509480"/>
              <a:ext cx="718920" cy="1039680"/>
              <a:chOff x="1454760" y="1509480"/>
              <a:chExt cx="718920" cy="1039680"/>
            </a:xfrm>
          </p:grpSpPr>
          <p:sp>
            <p:nvSpPr>
              <p:cNvPr id="471" name="CustomShape 7"/>
              <p:cNvSpPr/>
              <p:nvPr/>
            </p:nvSpPr>
            <p:spPr>
              <a:xfrm>
                <a:off x="1454760" y="150948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CustomShape 8"/>
              <p:cNvSpPr/>
              <p:nvPr/>
            </p:nvSpPr>
            <p:spPr>
              <a:xfrm>
                <a:off x="1694520" y="190872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682920" y="1096560"/>
              <a:ext cx="718920" cy="1039680"/>
              <a:chOff x="682920" y="1096560"/>
              <a:chExt cx="718920" cy="1039680"/>
            </a:xfrm>
          </p:grpSpPr>
          <p:sp>
            <p:nvSpPr>
              <p:cNvPr id="473" name="CustomShape 9"/>
              <p:cNvSpPr/>
              <p:nvPr/>
            </p:nvSpPr>
            <p:spPr>
              <a:xfrm>
                <a:off x="682920" y="109656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4" name="CustomShape 10"/>
              <p:cNvSpPr/>
              <p:nvPr/>
            </p:nvSpPr>
            <p:spPr>
              <a:xfrm>
                <a:off x="922680" y="149580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" name="Groupe 8"/>
            <p:cNvGrpSpPr/>
            <p:nvPr/>
          </p:nvGrpSpPr>
          <p:grpSpPr>
            <a:xfrm>
              <a:off x="2359800" y="2118600"/>
              <a:ext cx="718920" cy="1039680"/>
              <a:chOff x="2359800" y="2118600"/>
              <a:chExt cx="718920" cy="1039680"/>
            </a:xfrm>
          </p:grpSpPr>
          <p:sp>
            <p:nvSpPr>
              <p:cNvPr id="475" name="CustomShape 11"/>
              <p:cNvSpPr/>
              <p:nvPr/>
            </p:nvSpPr>
            <p:spPr>
              <a:xfrm>
                <a:off x="2359800" y="211860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6" name="CustomShape 12"/>
              <p:cNvSpPr/>
              <p:nvPr/>
            </p:nvSpPr>
            <p:spPr>
              <a:xfrm>
                <a:off x="2599560" y="251784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0" name="Groupe 9"/>
            <p:cNvGrpSpPr/>
            <p:nvPr/>
          </p:nvGrpSpPr>
          <p:grpSpPr>
            <a:xfrm>
              <a:off x="882000" y="2442960"/>
              <a:ext cx="718920" cy="1039320"/>
              <a:chOff x="882000" y="2442960"/>
              <a:chExt cx="718920" cy="1039320"/>
            </a:xfrm>
          </p:grpSpPr>
          <p:sp>
            <p:nvSpPr>
              <p:cNvPr id="477" name="CustomShape 13"/>
              <p:cNvSpPr/>
              <p:nvPr/>
            </p:nvSpPr>
            <p:spPr>
              <a:xfrm>
                <a:off x="882000" y="244296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8" name="CustomShape 14"/>
              <p:cNvSpPr/>
              <p:nvPr/>
            </p:nvSpPr>
            <p:spPr>
              <a:xfrm>
                <a:off x="1121760" y="284184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6" name="ZoneTexte 25"/>
          <p:cNvSpPr txBox="1"/>
          <p:nvPr/>
        </p:nvSpPr>
        <p:spPr>
          <a:xfrm>
            <a:off x="1363065" y="429220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prstClr val="black"/>
                </a:solidFill>
              </a:rPr>
              <a:t>button</a:t>
            </a:r>
            <a:r>
              <a:rPr lang="fr-FR" dirty="0">
                <a:solidFill>
                  <a:prstClr val="black"/>
                </a:solidFill>
              </a:rPr>
              <a:t>   '</a:t>
            </a:r>
            <a:r>
              <a:rPr lang="fr-FR" dirty="0" err="1">
                <a:solidFill>
                  <a:prstClr val="black"/>
                </a:solidFill>
              </a:rPr>
              <a:t>enlist_team</a:t>
            </a:r>
            <a:r>
              <a:rPr lang="fr-FR" dirty="0">
                <a:solidFill>
                  <a:prstClr val="black"/>
                </a:solidFill>
              </a:rPr>
              <a:t>’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8256240" y="1537200"/>
            <a:ext cx="3556616" cy="1258920"/>
            <a:chOff x="8256240" y="1537200"/>
            <a:chExt cx="3556616" cy="1258920"/>
          </a:xfrm>
        </p:grpSpPr>
        <p:sp>
          <p:nvSpPr>
            <p:cNvPr id="49" name="CustomShape 1"/>
            <p:cNvSpPr/>
            <p:nvPr/>
          </p:nvSpPr>
          <p:spPr>
            <a:xfrm>
              <a:off x="10553936" y="153720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2"/>
            <p:cNvSpPr/>
            <p:nvPr/>
          </p:nvSpPr>
          <p:spPr>
            <a:xfrm>
              <a:off x="9285656" y="183996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" name="Groupe 1"/>
            <p:cNvGrpSpPr/>
            <p:nvPr/>
          </p:nvGrpSpPr>
          <p:grpSpPr>
            <a:xfrm>
              <a:off x="8256240" y="1596420"/>
              <a:ext cx="718920" cy="1039680"/>
              <a:chOff x="8256240" y="1596420"/>
              <a:chExt cx="718920" cy="1039680"/>
            </a:xfrm>
          </p:grpSpPr>
          <p:sp>
            <p:nvSpPr>
              <p:cNvPr id="55" name="CustomShape 7"/>
              <p:cNvSpPr/>
              <p:nvPr/>
            </p:nvSpPr>
            <p:spPr>
              <a:xfrm>
                <a:off x="8256240" y="1596420"/>
                <a:ext cx="718920" cy="71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8"/>
              <p:cNvSpPr/>
              <p:nvPr/>
            </p:nvSpPr>
            <p:spPr>
              <a:xfrm>
                <a:off x="8496000" y="1995660"/>
                <a:ext cx="239400" cy="640440"/>
              </a:xfrm>
              <a:prstGeom prst="rect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3" name="ZoneTexte 62"/>
          <p:cNvSpPr txBox="1"/>
          <p:nvPr/>
        </p:nvSpPr>
        <p:spPr>
          <a:xfrm>
            <a:off x="8926961" y="3717032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prstClr val="black"/>
                </a:solidFill>
              </a:rPr>
              <a:t>button</a:t>
            </a:r>
            <a:r>
              <a:rPr lang="fr-FR" dirty="0">
                <a:solidFill>
                  <a:prstClr val="black"/>
                </a:solidFill>
              </a:rPr>
              <a:t>   </a:t>
            </a:r>
            <a:r>
              <a:rPr lang="fr-FR" dirty="0" smtClean="0">
                <a:solidFill>
                  <a:prstClr val="black"/>
                </a:solidFill>
              </a:rPr>
              <a:t>'</a:t>
            </a:r>
            <a:r>
              <a:rPr lang="fr-FR" dirty="0" err="1" smtClean="0">
                <a:solidFill>
                  <a:prstClr val="black"/>
                </a:solidFill>
              </a:rPr>
              <a:t>enlist_single</a:t>
            </a:r>
            <a:r>
              <a:rPr lang="fr-FR" dirty="0" smtClean="0">
                <a:solidFill>
                  <a:prstClr val="black"/>
                </a:solidFill>
              </a:rPr>
              <a:t>’</a:t>
            </a:r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97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7464152" y="488272"/>
            <a:ext cx="3950640" cy="3948840"/>
            <a:chOff x="8119629" y="72355"/>
            <a:chExt cx="3950640" cy="3948840"/>
          </a:xfrm>
        </p:grpSpPr>
        <p:sp>
          <p:nvSpPr>
            <p:cNvPr id="35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" name="Groupe 35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46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7" name="Groupe 36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44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8" name="Groupe 37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42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" name="Groupe 38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40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" name="Groupe 4"/>
          <p:cNvGrpSpPr/>
          <p:nvPr/>
        </p:nvGrpSpPr>
        <p:grpSpPr>
          <a:xfrm>
            <a:off x="682920" y="55800"/>
            <a:ext cx="5212800" cy="3426480"/>
            <a:chOff x="682920" y="55800"/>
            <a:chExt cx="5212800" cy="3426480"/>
          </a:xfrm>
        </p:grpSpPr>
        <p:sp>
          <p:nvSpPr>
            <p:cNvPr id="465" name="CustomShape 1"/>
            <p:cNvSpPr/>
            <p:nvPr/>
          </p:nvSpPr>
          <p:spPr>
            <a:xfrm>
              <a:off x="4636800" y="1397520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2"/>
            <p:cNvSpPr/>
            <p:nvPr/>
          </p:nvSpPr>
          <p:spPr>
            <a:xfrm>
              <a:off x="3368520" y="1700280"/>
              <a:ext cx="1122120" cy="6530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3"/>
            <p:cNvSpPr/>
            <p:nvPr/>
          </p:nvSpPr>
          <p:spPr>
            <a:xfrm>
              <a:off x="1503720" y="5580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1743480" y="45468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2223720" y="87732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6"/>
            <p:cNvSpPr/>
            <p:nvPr/>
          </p:nvSpPr>
          <p:spPr>
            <a:xfrm>
              <a:off x="2463480" y="127620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" name="CustomShape 7"/>
            <p:cNvSpPr/>
            <p:nvPr/>
          </p:nvSpPr>
          <p:spPr>
            <a:xfrm>
              <a:off x="1454760" y="150948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8"/>
            <p:cNvSpPr/>
            <p:nvPr/>
          </p:nvSpPr>
          <p:spPr>
            <a:xfrm>
              <a:off x="1694520" y="190872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9"/>
            <p:cNvSpPr/>
            <p:nvPr/>
          </p:nvSpPr>
          <p:spPr>
            <a:xfrm>
              <a:off x="682920" y="109656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10"/>
            <p:cNvSpPr/>
            <p:nvPr/>
          </p:nvSpPr>
          <p:spPr>
            <a:xfrm>
              <a:off x="922680" y="149580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5" name="CustomShape 11"/>
            <p:cNvSpPr/>
            <p:nvPr/>
          </p:nvSpPr>
          <p:spPr>
            <a:xfrm>
              <a:off x="2359800" y="211860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6" name="CustomShape 12"/>
            <p:cNvSpPr/>
            <p:nvPr/>
          </p:nvSpPr>
          <p:spPr>
            <a:xfrm>
              <a:off x="2599560" y="251784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13"/>
            <p:cNvSpPr/>
            <p:nvPr/>
          </p:nvSpPr>
          <p:spPr>
            <a:xfrm>
              <a:off x="882000" y="2442960"/>
              <a:ext cx="718920" cy="718920"/>
            </a:xfrm>
            <a:prstGeom prst="ellipse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14"/>
            <p:cNvSpPr/>
            <p:nvPr/>
          </p:nvSpPr>
          <p:spPr>
            <a:xfrm>
              <a:off x="1121760" y="2841840"/>
              <a:ext cx="239400" cy="640440"/>
            </a:xfrm>
            <a:prstGeom prst="rect">
              <a:avLst/>
            </a:prstGeom>
            <a:solidFill>
              <a:srgbClr val="FF6501"/>
            </a:solidFill>
            <a:ln>
              <a:solidFill>
                <a:srgbClr val="FF650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" name="ZoneTexte 25"/>
          <p:cNvSpPr txBox="1"/>
          <p:nvPr/>
        </p:nvSpPr>
        <p:spPr>
          <a:xfrm>
            <a:off x="1363065" y="429220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'</a:t>
            </a:r>
            <a:r>
              <a:rPr lang="fr-FR" dirty="0" err="1" smtClean="0"/>
              <a:t>enlist_team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8132621" y="522920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‘not </a:t>
            </a:r>
            <a:r>
              <a:rPr lang="fr-FR" dirty="0" err="1" smtClean="0"/>
              <a:t>enlisted</a:t>
            </a:r>
            <a:r>
              <a:rPr lang="fr-FR" dirty="0" smtClean="0"/>
              <a:t>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 rot="18895985">
            <a:off x="662055" y="659351"/>
            <a:ext cx="4710347" cy="4710347"/>
            <a:chOff x="6694557" y="1083497"/>
            <a:chExt cx="4710347" cy="4710347"/>
          </a:xfrm>
        </p:grpSpPr>
        <p:sp>
          <p:nvSpPr>
            <p:cNvPr id="4" name="CustomShape 4"/>
            <p:cNvSpPr/>
            <p:nvPr/>
          </p:nvSpPr>
          <p:spPr>
            <a:xfrm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4"/>
            <p:cNvSpPr/>
            <p:nvPr/>
          </p:nvSpPr>
          <p:spPr>
            <a:xfrm rot="5400000"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" name="Groupe 9"/>
          <p:cNvGrpSpPr/>
          <p:nvPr/>
        </p:nvGrpSpPr>
        <p:grpSpPr>
          <a:xfrm rot="18895985">
            <a:off x="6567486" y="659352"/>
            <a:ext cx="4710347" cy="4710347"/>
            <a:chOff x="6694557" y="1083497"/>
            <a:chExt cx="4710347" cy="4710347"/>
          </a:xfrm>
          <a:solidFill>
            <a:srgbClr val="FF0000"/>
          </a:solidFill>
        </p:grpSpPr>
        <p:sp>
          <p:nvSpPr>
            <p:cNvPr id="11" name="CustomShape 4"/>
            <p:cNvSpPr/>
            <p:nvPr/>
          </p:nvSpPr>
          <p:spPr>
            <a:xfrm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" name="CustomShape 4"/>
            <p:cNvSpPr/>
            <p:nvPr/>
          </p:nvSpPr>
          <p:spPr>
            <a:xfrm rot="5400000">
              <a:off x="6694557" y="2996952"/>
              <a:ext cx="4710347" cy="88343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ZoneTexte 12"/>
          <p:cNvSpPr txBox="1"/>
          <p:nvPr/>
        </p:nvSpPr>
        <p:spPr>
          <a:xfrm>
            <a:off x="1559496" y="5085184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‘stop </a:t>
            </a:r>
            <a:r>
              <a:rPr lang="fr-FR" dirty="0" err="1" smtClean="0"/>
              <a:t>game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827647" y="51295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‘stop </a:t>
            </a:r>
            <a:r>
              <a:rPr lang="fr-FR" dirty="0" err="1" smtClean="0"/>
              <a:t>game</a:t>
            </a:r>
            <a:r>
              <a:rPr lang="fr-FR" dirty="0" smtClean="0"/>
              <a:t>’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18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>
            <a:grpSpLocks noChangeAspect="1"/>
          </p:cNvGrpSpPr>
          <p:nvPr/>
        </p:nvGrpSpPr>
        <p:grpSpPr>
          <a:xfrm>
            <a:off x="1402910" y="989267"/>
            <a:ext cx="3372463" cy="4103629"/>
            <a:chOff x="1402920" y="989280"/>
            <a:chExt cx="1949400" cy="2372040"/>
          </a:xfrm>
        </p:grpSpPr>
        <p:sp>
          <p:nvSpPr>
            <p:cNvPr id="488" name="CustomShape 1"/>
            <p:cNvSpPr/>
            <p:nvPr/>
          </p:nvSpPr>
          <p:spPr>
            <a:xfrm rot="19967400">
              <a:off x="1402920" y="98928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2"/>
            <p:cNvSpPr/>
            <p:nvPr/>
          </p:nvSpPr>
          <p:spPr>
            <a:xfrm rot="78600">
              <a:off x="1738440" y="106272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3"/>
            <p:cNvSpPr/>
            <p:nvPr/>
          </p:nvSpPr>
          <p:spPr>
            <a:xfrm rot="1252200">
              <a:off x="2008800" y="1294200"/>
              <a:ext cx="1343520" cy="206712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50000"/>
              </a:schemeClr>
            </a:solidFill>
            <a:ln w="6336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" name="ZoneTexte 27"/>
          <p:cNvSpPr txBox="1"/>
          <p:nvPr/>
        </p:nvSpPr>
        <p:spPr>
          <a:xfrm>
            <a:off x="1559496" y="573325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‘propose a set’</a:t>
            </a:r>
            <a:endParaRPr lang="fr-FR" dirty="0"/>
          </a:p>
        </p:txBody>
      </p:sp>
      <p:grpSp>
        <p:nvGrpSpPr>
          <p:cNvPr id="26" name="Groupe 25"/>
          <p:cNvGrpSpPr>
            <a:grpSpLocks noChangeAspect="1"/>
          </p:cNvGrpSpPr>
          <p:nvPr/>
        </p:nvGrpSpPr>
        <p:grpSpPr>
          <a:xfrm>
            <a:off x="6744072" y="908720"/>
            <a:ext cx="3726415" cy="4212468"/>
            <a:chOff x="7734183" y="1124744"/>
            <a:chExt cx="2484274" cy="2808312"/>
          </a:xfrm>
        </p:grpSpPr>
        <p:sp>
          <p:nvSpPr>
            <p:cNvPr id="18" name="Organigramme : Délai 17"/>
            <p:cNvSpPr/>
            <p:nvPr/>
          </p:nvSpPr>
          <p:spPr>
            <a:xfrm rot="16200000">
              <a:off x="8328248" y="2042847"/>
              <a:ext cx="1296144" cy="2484274"/>
            </a:xfrm>
            <a:prstGeom prst="flowChartDelay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Émoticône 16"/>
            <p:cNvSpPr/>
            <p:nvPr/>
          </p:nvSpPr>
          <p:spPr>
            <a:xfrm>
              <a:off x="8112224" y="1124744"/>
              <a:ext cx="1728192" cy="1800200"/>
            </a:xfrm>
            <a:prstGeom prst="smileyFac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ZoneTexte 34"/>
          <p:cNvSpPr txBox="1"/>
          <p:nvPr/>
        </p:nvSpPr>
        <p:spPr>
          <a:xfrm>
            <a:off x="7721008" y="554859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‘login’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6240016" y="1196752"/>
            <a:ext cx="3672408" cy="3601855"/>
            <a:chOff x="5951984" y="2204864"/>
            <a:chExt cx="4805742" cy="3601855"/>
          </a:xfrm>
        </p:grpSpPr>
        <p:sp>
          <p:nvSpPr>
            <p:cNvPr id="8" name="CustomShape 5"/>
            <p:cNvSpPr/>
            <p:nvPr/>
          </p:nvSpPr>
          <p:spPr>
            <a:xfrm rot="10800000">
              <a:off x="5951984" y="4941168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5"/>
            <p:cNvSpPr/>
            <p:nvPr/>
          </p:nvSpPr>
          <p:spPr>
            <a:xfrm rot="10800000">
              <a:off x="5951984" y="3571561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CustomShape 5"/>
            <p:cNvSpPr/>
            <p:nvPr/>
          </p:nvSpPr>
          <p:spPr>
            <a:xfrm rot="10800000">
              <a:off x="5951984" y="2204864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" name="ZoneTexte 11"/>
          <p:cNvSpPr txBox="1"/>
          <p:nvPr/>
        </p:nvSpPr>
        <p:spPr>
          <a:xfrm>
            <a:off x="7392144" y="5340562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button</a:t>
            </a:r>
            <a:r>
              <a:rPr lang="fr-FR" dirty="0" smtClean="0"/>
              <a:t>    ‘menu</a:t>
            </a:r>
            <a:r>
              <a:rPr lang="fr-FR" dirty="0" smtClean="0"/>
              <a:t>’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wide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19" name="Groupe 18"/>
          <p:cNvGrpSpPr/>
          <p:nvPr/>
        </p:nvGrpSpPr>
        <p:grpSpPr>
          <a:xfrm rot="18900206">
            <a:off x="-384720" y="1735908"/>
            <a:ext cx="7162002" cy="2448449"/>
            <a:chOff x="-384720" y="1735908"/>
            <a:chExt cx="7162002" cy="2448449"/>
          </a:xfrm>
        </p:grpSpPr>
        <p:sp>
          <p:nvSpPr>
            <p:cNvPr id="14" name="CustomShape 5"/>
            <p:cNvSpPr/>
            <p:nvPr/>
          </p:nvSpPr>
          <p:spPr>
            <a:xfrm rot="10800000">
              <a:off x="1343472" y="2566832"/>
              <a:ext cx="3672408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Arc plein 14"/>
            <p:cNvSpPr/>
            <p:nvPr/>
          </p:nvSpPr>
          <p:spPr>
            <a:xfrm rot="5613463">
              <a:off x="-420724" y="1844097"/>
              <a:ext cx="2376264" cy="2304256"/>
            </a:xfrm>
            <a:prstGeom prst="blockArc">
              <a:avLst>
                <a:gd name="adj1" fmla="val 9398338"/>
                <a:gd name="adj2" fmla="val 0"/>
                <a:gd name="adj3" fmla="val 25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Arc plein 17"/>
            <p:cNvSpPr/>
            <p:nvPr/>
          </p:nvSpPr>
          <p:spPr>
            <a:xfrm rot="15995321">
              <a:off x="4437022" y="1771912"/>
              <a:ext cx="2376264" cy="2304256"/>
            </a:xfrm>
            <a:prstGeom prst="blockArc">
              <a:avLst>
                <a:gd name="adj1" fmla="val 9398338"/>
                <a:gd name="adj2" fmla="val 0"/>
                <a:gd name="adj3" fmla="val 25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1720012" y="59868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 ‘config’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10286503" y="1196752"/>
            <a:ext cx="1728192" cy="3601855"/>
            <a:chOff x="5951984" y="2204864"/>
            <a:chExt cx="4805742" cy="3601855"/>
          </a:xfrm>
        </p:grpSpPr>
        <p:sp>
          <p:nvSpPr>
            <p:cNvPr id="16" name="CustomShape 5"/>
            <p:cNvSpPr/>
            <p:nvPr/>
          </p:nvSpPr>
          <p:spPr>
            <a:xfrm rot="10800000">
              <a:off x="5951984" y="4941168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5"/>
            <p:cNvSpPr/>
            <p:nvPr/>
          </p:nvSpPr>
          <p:spPr>
            <a:xfrm rot="10800000">
              <a:off x="5951984" y="3571561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5"/>
            <p:cNvSpPr/>
            <p:nvPr/>
          </p:nvSpPr>
          <p:spPr>
            <a:xfrm rot="10800000">
              <a:off x="5951984" y="2204864"/>
              <a:ext cx="4805742" cy="865551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/>
          <p:cNvSpPr txBox="1"/>
          <p:nvPr/>
        </p:nvSpPr>
        <p:spPr>
          <a:xfrm>
            <a:off x="10252227" y="5340562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button</a:t>
            </a:r>
            <a:r>
              <a:rPr lang="fr-FR" dirty="0" smtClean="0"/>
              <a:t>    ‘menu</a:t>
            </a:r>
            <a:r>
              <a:rPr lang="fr-FR" dirty="0" smtClean="0"/>
              <a:t>’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narrow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99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4871864" y="750083"/>
            <a:ext cx="2880320" cy="2880000"/>
          </a:xfrm>
          <a:prstGeom prst="roundRect">
            <a:avLst/>
          </a:prstGeom>
          <a:solidFill>
            <a:schemeClr val="bg1"/>
          </a:solidFill>
          <a:ln w="0">
            <a:noFill/>
          </a:ln>
          <a:scene3d>
            <a:camera prst="orthographicFront"/>
            <a:lightRig rig="soft" dir="t">
              <a:rot lat="0" lon="0" rev="0"/>
            </a:lightRig>
          </a:scene3d>
          <a:sp3d extrusionH="190500" prstMaterial="matte">
            <a:bevelT w="381000" h="254000" prst="coolSlant"/>
            <a:extrusionClr>
              <a:schemeClr val="accent6">
                <a:lumMod val="50000"/>
              </a:schemeClr>
            </a:extrusionClr>
            <a:contourClr>
              <a:schemeClr val="accent6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631504" y="764704"/>
            <a:ext cx="2880320" cy="288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8400256" y="750083"/>
            <a:ext cx="2880320" cy="2880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10800000"/>
            </a:lightRig>
          </a:scene3d>
          <a:sp3d extrusionH="190500" prstMaterial="matte">
            <a:bevelT w="381000" h="254000" prst="coolSlant"/>
            <a:extrusionClr>
              <a:schemeClr val="accent6">
                <a:lumMod val="50000"/>
              </a:schemeClr>
            </a:extrusionClr>
            <a:contourClr>
              <a:schemeClr val="accent6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46080" y="-11520"/>
            <a:ext cx="64418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Ecran de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27400" y="1271520"/>
            <a:ext cx="2925720" cy="3291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48640" y="1277640"/>
            <a:ext cx="2925720" cy="329148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4008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4008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008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137160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137160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137160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210312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210312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210312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2834640" y="146304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2834640" y="310896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2834640" y="2286000"/>
            <a:ext cx="548280" cy="731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40080" y="398844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7"/>
          <p:cNvSpPr/>
          <p:nvPr/>
        </p:nvSpPr>
        <p:spPr>
          <a:xfrm>
            <a:off x="5394960" y="1463040"/>
            <a:ext cx="5851800" cy="326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 = 10u x 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send_set = 9u x 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Spacing = padding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Dans l’ideal: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spacing = padding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width = 4x100 + 5x10 = 450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height = 3x150 + 1x100 + 8x10 + 2x10 = 550 + 60 = 610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Donc: 1 unit = 1u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card = 15u high, 10u wide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send_set = 9u high, 9u wide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Pick: x0 = 1u, y0 = 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send_set: x0 = 18u, y0 = 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* Used: x0 = 29u, y0 = 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18"/>
          <p:cNvSpPr/>
          <p:nvPr/>
        </p:nvSpPr>
        <p:spPr>
          <a:xfrm rot="19967400">
            <a:off x="1819080" y="4055040"/>
            <a:ext cx="275400" cy="42444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9"/>
          <p:cNvSpPr/>
          <p:nvPr/>
        </p:nvSpPr>
        <p:spPr>
          <a:xfrm rot="78600">
            <a:off x="1888200" y="4070160"/>
            <a:ext cx="27504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0"/>
          <p:cNvSpPr/>
          <p:nvPr/>
        </p:nvSpPr>
        <p:spPr>
          <a:xfrm rot="1252200">
            <a:off x="1942920" y="4117680"/>
            <a:ext cx="275760" cy="42408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18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1"/>
          <p:cNvSpPr/>
          <p:nvPr/>
        </p:nvSpPr>
        <p:spPr>
          <a:xfrm>
            <a:off x="3293640" y="13716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2"/>
          <p:cNvSpPr/>
          <p:nvPr/>
        </p:nvSpPr>
        <p:spPr>
          <a:xfrm>
            <a:off x="3296880" y="14598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3"/>
          <p:cNvSpPr/>
          <p:nvPr/>
        </p:nvSpPr>
        <p:spPr>
          <a:xfrm>
            <a:off x="3583080" y="137160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4"/>
          <p:cNvSpPr/>
          <p:nvPr/>
        </p:nvSpPr>
        <p:spPr>
          <a:xfrm>
            <a:off x="3742920" y="129564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Line 25"/>
          <p:cNvSpPr/>
          <p:nvPr/>
        </p:nvSpPr>
        <p:spPr>
          <a:xfrm>
            <a:off x="3293640" y="2180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6"/>
          <p:cNvSpPr/>
          <p:nvPr/>
        </p:nvSpPr>
        <p:spPr>
          <a:xfrm>
            <a:off x="3580200" y="146916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7"/>
          <p:cNvSpPr/>
          <p:nvPr/>
        </p:nvSpPr>
        <p:spPr>
          <a:xfrm>
            <a:off x="3698280" y="16426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28"/>
          <p:cNvSpPr/>
          <p:nvPr/>
        </p:nvSpPr>
        <p:spPr>
          <a:xfrm>
            <a:off x="4248720" y="13788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29"/>
          <p:cNvSpPr/>
          <p:nvPr/>
        </p:nvSpPr>
        <p:spPr>
          <a:xfrm>
            <a:off x="4251600" y="46720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0"/>
          <p:cNvSpPr/>
          <p:nvPr/>
        </p:nvSpPr>
        <p:spPr>
          <a:xfrm>
            <a:off x="4532760" y="1378800"/>
            <a:ext cx="360" cy="334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1"/>
          <p:cNvSpPr/>
          <p:nvPr/>
        </p:nvSpPr>
        <p:spPr>
          <a:xfrm>
            <a:off x="4535640" y="218736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Line 32"/>
          <p:cNvSpPr/>
          <p:nvPr/>
        </p:nvSpPr>
        <p:spPr>
          <a:xfrm>
            <a:off x="3296160" y="22734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3"/>
          <p:cNvSpPr/>
          <p:nvPr/>
        </p:nvSpPr>
        <p:spPr>
          <a:xfrm>
            <a:off x="3582360" y="218520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4"/>
          <p:cNvSpPr/>
          <p:nvPr/>
        </p:nvSpPr>
        <p:spPr>
          <a:xfrm>
            <a:off x="3746880" y="210924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35"/>
          <p:cNvSpPr/>
          <p:nvPr/>
        </p:nvSpPr>
        <p:spPr>
          <a:xfrm>
            <a:off x="3292920" y="3116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36"/>
          <p:cNvSpPr/>
          <p:nvPr/>
        </p:nvSpPr>
        <p:spPr>
          <a:xfrm>
            <a:off x="3579120" y="302832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37"/>
          <p:cNvSpPr/>
          <p:nvPr/>
        </p:nvSpPr>
        <p:spPr>
          <a:xfrm>
            <a:off x="3743640" y="295236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38"/>
          <p:cNvSpPr/>
          <p:nvPr/>
        </p:nvSpPr>
        <p:spPr>
          <a:xfrm>
            <a:off x="3290400" y="30142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9"/>
          <p:cNvSpPr/>
          <p:nvPr/>
        </p:nvSpPr>
        <p:spPr>
          <a:xfrm>
            <a:off x="3576960" y="230256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0"/>
          <p:cNvSpPr/>
          <p:nvPr/>
        </p:nvSpPr>
        <p:spPr>
          <a:xfrm>
            <a:off x="3695040" y="247608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Line 41"/>
          <p:cNvSpPr/>
          <p:nvPr/>
        </p:nvSpPr>
        <p:spPr>
          <a:xfrm>
            <a:off x="3296880" y="383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2"/>
          <p:cNvSpPr/>
          <p:nvPr/>
        </p:nvSpPr>
        <p:spPr>
          <a:xfrm>
            <a:off x="3583440" y="3126240"/>
            <a:ext cx="360" cy="72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3"/>
          <p:cNvSpPr/>
          <p:nvPr/>
        </p:nvSpPr>
        <p:spPr>
          <a:xfrm>
            <a:off x="3701520" y="329940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4"/>
          <p:cNvSpPr/>
          <p:nvPr/>
        </p:nvSpPr>
        <p:spPr>
          <a:xfrm>
            <a:off x="3290400" y="457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45"/>
          <p:cNvSpPr/>
          <p:nvPr/>
        </p:nvSpPr>
        <p:spPr>
          <a:xfrm>
            <a:off x="3293640" y="466668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6"/>
          <p:cNvSpPr/>
          <p:nvPr/>
        </p:nvSpPr>
        <p:spPr>
          <a:xfrm>
            <a:off x="3579840" y="4578480"/>
            <a:ext cx="360" cy="8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7"/>
          <p:cNvSpPr/>
          <p:nvPr/>
        </p:nvSpPr>
        <p:spPr>
          <a:xfrm>
            <a:off x="3739680" y="45025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Line 48"/>
          <p:cNvSpPr/>
          <p:nvPr/>
        </p:nvSpPr>
        <p:spPr>
          <a:xfrm>
            <a:off x="3293640" y="458352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9"/>
          <p:cNvSpPr/>
          <p:nvPr/>
        </p:nvSpPr>
        <p:spPr>
          <a:xfrm>
            <a:off x="3576960" y="4045320"/>
            <a:ext cx="2880" cy="55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0"/>
          <p:cNvSpPr/>
          <p:nvPr/>
        </p:nvSpPr>
        <p:spPr>
          <a:xfrm>
            <a:off x="3698280" y="404532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Line 51"/>
          <p:cNvSpPr/>
          <p:nvPr/>
        </p:nvSpPr>
        <p:spPr>
          <a:xfrm>
            <a:off x="3289680" y="401796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2"/>
          <p:cNvSpPr/>
          <p:nvPr/>
        </p:nvSpPr>
        <p:spPr>
          <a:xfrm flipH="1">
            <a:off x="3575160" y="3849840"/>
            <a:ext cx="6840" cy="169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3"/>
          <p:cNvSpPr/>
          <p:nvPr/>
        </p:nvSpPr>
        <p:spPr>
          <a:xfrm>
            <a:off x="3740400" y="3805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54"/>
          <p:cNvSpPr/>
          <p:nvPr/>
        </p:nvSpPr>
        <p:spPr>
          <a:xfrm>
            <a:off x="2039040" y="45392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55"/>
          <p:cNvSpPr/>
          <p:nvPr/>
        </p:nvSpPr>
        <p:spPr>
          <a:xfrm>
            <a:off x="2042280" y="466380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56"/>
          <p:cNvSpPr/>
          <p:nvPr/>
        </p:nvSpPr>
        <p:spPr>
          <a:xfrm>
            <a:off x="2328480" y="4539600"/>
            <a:ext cx="360" cy="12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57"/>
          <p:cNvSpPr/>
          <p:nvPr/>
        </p:nvSpPr>
        <p:spPr>
          <a:xfrm>
            <a:off x="2327760" y="4432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Line 58"/>
          <p:cNvSpPr/>
          <p:nvPr/>
        </p:nvSpPr>
        <p:spPr>
          <a:xfrm>
            <a:off x="2059920" y="40179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59"/>
          <p:cNvSpPr/>
          <p:nvPr/>
        </p:nvSpPr>
        <p:spPr>
          <a:xfrm>
            <a:off x="2338560" y="4017960"/>
            <a:ext cx="2880" cy="51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60"/>
          <p:cNvSpPr/>
          <p:nvPr/>
        </p:nvSpPr>
        <p:spPr>
          <a:xfrm>
            <a:off x="2323080" y="414468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Line 61"/>
          <p:cNvSpPr/>
          <p:nvPr/>
        </p:nvSpPr>
        <p:spPr>
          <a:xfrm flipV="1">
            <a:off x="55116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2"/>
          <p:cNvSpPr/>
          <p:nvPr/>
        </p:nvSpPr>
        <p:spPr>
          <a:xfrm rot="16200000">
            <a:off x="605520" y="1060920"/>
            <a:ext cx="360" cy="11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3"/>
          <p:cNvSpPr/>
          <p:nvPr/>
        </p:nvSpPr>
        <p:spPr>
          <a:xfrm rot="16200000">
            <a:off x="430560" y="7167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64"/>
          <p:cNvSpPr/>
          <p:nvPr/>
        </p:nvSpPr>
        <p:spPr>
          <a:xfrm flipV="1">
            <a:off x="640080" y="8222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65"/>
          <p:cNvSpPr/>
          <p:nvPr/>
        </p:nvSpPr>
        <p:spPr>
          <a:xfrm flipV="1">
            <a:off x="1179360" y="8179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6"/>
          <p:cNvSpPr/>
          <p:nvPr/>
        </p:nvSpPr>
        <p:spPr>
          <a:xfrm rot="16200000">
            <a:off x="914040" y="84420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67"/>
          <p:cNvSpPr/>
          <p:nvPr/>
        </p:nvSpPr>
        <p:spPr>
          <a:xfrm rot="16200000">
            <a:off x="642960" y="6876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Line 68"/>
          <p:cNvSpPr/>
          <p:nvPr/>
        </p:nvSpPr>
        <p:spPr>
          <a:xfrm flipV="1">
            <a:off x="1375200" y="824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69"/>
          <p:cNvSpPr/>
          <p:nvPr/>
        </p:nvSpPr>
        <p:spPr>
          <a:xfrm flipV="1">
            <a:off x="1914840" y="819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0"/>
          <p:cNvSpPr/>
          <p:nvPr/>
        </p:nvSpPr>
        <p:spPr>
          <a:xfrm rot="16200000">
            <a:off x="1649160" y="84600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1"/>
          <p:cNvSpPr/>
          <p:nvPr/>
        </p:nvSpPr>
        <p:spPr>
          <a:xfrm rot="16200000">
            <a:off x="1378080" y="68940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Line 72"/>
          <p:cNvSpPr/>
          <p:nvPr/>
        </p:nvSpPr>
        <p:spPr>
          <a:xfrm flipV="1">
            <a:off x="2100240" y="815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73"/>
          <p:cNvSpPr/>
          <p:nvPr/>
        </p:nvSpPr>
        <p:spPr>
          <a:xfrm flipV="1">
            <a:off x="2639880" y="8110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4"/>
          <p:cNvSpPr/>
          <p:nvPr/>
        </p:nvSpPr>
        <p:spPr>
          <a:xfrm rot="16200000">
            <a:off x="2374560" y="83736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75"/>
          <p:cNvSpPr/>
          <p:nvPr/>
        </p:nvSpPr>
        <p:spPr>
          <a:xfrm rot="16200000">
            <a:off x="2103480" y="68112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Line 76"/>
          <p:cNvSpPr/>
          <p:nvPr/>
        </p:nvSpPr>
        <p:spPr>
          <a:xfrm flipV="1">
            <a:off x="2835360" y="827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77"/>
          <p:cNvSpPr/>
          <p:nvPr/>
        </p:nvSpPr>
        <p:spPr>
          <a:xfrm flipV="1">
            <a:off x="3375000" y="8229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8"/>
          <p:cNvSpPr/>
          <p:nvPr/>
        </p:nvSpPr>
        <p:spPr>
          <a:xfrm rot="16200000">
            <a:off x="3109680" y="849240"/>
            <a:ext cx="360" cy="54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79"/>
          <p:cNvSpPr/>
          <p:nvPr/>
        </p:nvSpPr>
        <p:spPr>
          <a:xfrm rot="16200000">
            <a:off x="2838600" y="692640"/>
            <a:ext cx="41400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80"/>
          <p:cNvSpPr/>
          <p:nvPr/>
        </p:nvSpPr>
        <p:spPr>
          <a:xfrm>
            <a:off x="1186200" y="1110240"/>
            <a:ext cx="185040" cy="7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1"/>
          <p:cNvSpPr/>
          <p:nvPr/>
        </p:nvSpPr>
        <p:spPr>
          <a:xfrm rot="16200000">
            <a:off x="1065240" y="7084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82"/>
          <p:cNvSpPr/>
          <p:nvPr/>
        </p:nvSpPr>
        <p:spPr>
          <a:xfrm rot="16200000">
            <a:off x="2013840" y="1045800"/>
            <a:ext cx="360" cy="148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83"/>
          <p:cNvSpPr/>
          <p:nvPr/>
        </p:nvSpPr>
        <p:spPr>
          <a:xfrm rot="16200000">
            <a:off x="179892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84"/>
          <p:cNvSpPr/>
          <p:nvPr/>
        </p:nvSpPr>
        <p:spPr>
          <a:xfrm rot="16200000">
            <a:off x="2737440" y="1029600"/>
            <a:ext cx="360" cy="16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5"/>
          <p:cNvSpPr/>
          <p:nvPr/>
        </p:nvSpPr>
        <p:spPr>
          <a:xfrm rot="16200000">
            <a:off x="2503800" y="71028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Line 86"/>
          <p:cNvSpPr/>
          <p:nvPr/>
        </p:nvSpPr>
        <p:spPr>
          <a:xfrm flipV="1">
            <a:off x="3486960" y="823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87"/>
          <p:cNvSpPr/>
          <p:nvPr/>
        </p:nvSpPr>
        <p:spPr>
          <a:xfrm rot="16200000">
            <a:off x="3430800" y="1062360"/>
            <a:ext cx="360" cy="11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88"/>
          <p:cNvSpPr/>
          <p:nvPr/>
        </p:nvSpPr>
        <p:spPr>
          <a:xfrm rot="16200000">
            <a:off x="3255840" y="718560"/>
            <a:ext cx="33552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89"/>
          <p:cNvSpPr/>
          <p:nvPr/>
        </p:nvSpPr>
        <p:spPr>
          <a:xfrm flipV="1">
            <a:off x="558720" y="48132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90"/>
          <p:cNvSpPr/>
          <p:nvPr/>
        </p:nvSpPr>
        <p:spPr>
          <a:xfrm flipV="1">
            <a:off x="3439080" y="480240"/>
            <a:ext cx="360" cy="2077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91"/>
          <p:cNvSpPr/>
          <p:nvPr/>
        </p:nvSpPr>
        <p:spPr>
          <a:xfrm rot="16200000">
            <a:off x="2022480" y="-893520"/>
            <a:ext cx="360" cy="292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92"/>
          <p:cNvSpPr/>
          <p:nvPr/>
        </p:nvSpPr>
        <p:spPr>
          <a:xfrm>
            <a:off x="1785600" y="271440"/>
            <a:ext cx="4143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Line 93"/>
          <p:cNvSpPr/>
          <p:nvPr/>
        </p:nvSpPr>
        <p:spPr>
          <a:xfrm flipV="1">
            <a:off x="649800" y="45676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94"/>
          <p:cNvSpPr/>
          <p:nvPr/>
        </p:nvSpPr>
        <p:spPr>
          <a:xfrm flipV="1">
            <a:off x="1359720" y="456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95"/>
          <p:cNvSpPr/>
          <p:nvPr/>
        </p:nvSpPr>
        <p:spPr>
          <a:xfrm rot="16200000">
            <a:off x="1010520" y="4503240"/>
            <a:ext cx="360" cy="72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96"/>
          <p:cNvSpPr/>
          <p:nvPr/>
        </p:nvSpPr>
        <p:spPr>
          <a:xfrm rot="5400000">
            <a:off x="843840" y="491976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Line 97"/>
          <p:cNvSpPr/>
          <p:nvPr/>
        </p:nvSpPr>
        <p:spPr>
          <a:xfrm flipV="1">
            <a:off x="2639880" y="45694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98"/>
          <p:cNvSpPr/>
          <p:nvPr/>
        </p:nvSpPr>
        <p:spPr>
          <a:xfrm flipV="1">
            <a:off x="3400200" y="45651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99"/>
          <p:cNvSpPr/>
          <p:nvPr/>
        </p:nvSpPr>
        <p:spPr>
          <a:xfrm rot="16200000">
            <a:off x="3026160" y="4479120"/>
            <a:ext cx="360" cy="77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00"/>
          <p:cNvSpPr/>
          <p:nvPr/>
        </p:nvSpPr>
        <p:spPr>
          <a:xfrm rot="5400000">
            <a:off x="2873880" y="49212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01"/>
          <p:cNvSpPr/>
          <p:nvPr/>
        </p:nvSpPr>
        <p:spPr>
          <a:xfrm flipV="1">
            <a:off x="1718280" y="458172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102"/>
          <p:cNvSpPr/>
          <p:nvPr/>
        </p:nvSpPr>
        <p:spPr>
          <a:xfrm flipV="1">
            <a:off x="2289240" y="457740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03"/>
          <p:cNvSpPr/>
          <p:nvPr/>
        </p:nvSpPr>
        <p:spPr>
          <a:xfrm rot="16200000">
            <a:off x="2008080" y="4587480"/>
            <a:ext cx="360" cy="58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04"/>
          <p:cNvSpPr/>
          <p:nvPr/>
        </p:nvSpPr>
        <p:spPr>
          <a:xfrm rot="5400000">
            <a:off x="1794960" y="493380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105"/>
          <p:cNvSpPr/>
          <p:nvPr/>
        </p:nvSpPr>
        <p:spPr>
          <a:xfrm flipV="1">
            <a:off x="541080" y="45684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106"/>
          <p:cNvSpPr/>
          <p:nvPr/>
        </p:nvSpPr>
        <p:spPr>
          <a:xfrm rot="16200000">
            <a:off x="595080" y="4809960"/>
            <a:ext cx="360" cy="1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07"/>
          <p:cNvSpPr/>
          <p:nvPr/>
        </p:nvSpPr>
        <p:spPr>
          <a:xfrm rot="5400000">
            <a:off x="353880" y="492084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108"/>
          <p:cNvSpPr/>
          <p:nvPr/>
        </p:nvSpPr>
        <p:spPr>
          <a:xfrm flipV="1">
            <a:off x="3497040" y="457020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109"/>
          <p:cNvSpPr/>
          <p:nvPr/>
        </p:nvSpPr>
        <p:spPr>
          <a:xfrm rot="16200000">
            <a:off x="3450600" y="4811760"/>
            <a:ext cx="360" cy="1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10"/>
          <p:cNvSpPr/>
          <p:nvPr/>
        </p:nvSpPr>
        <p:spPr>
          <a:xfrm rot="5400000">
            <a:off x="3209400" y="4922280"/>
            <a:ext cx="47484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111"/>
          <p:cNvSpPr/>
          <p:nvPr/>
        </p:nvSpPr>
        <p:spPr>
          <a:xfrm rot="16200000">
            <a:off x="1536480" y="4700880"/>
            <a:ext cx="360" cy="33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2"/>
          <p:cNvSpPr/>
          <p:nvPr/>
        </p:nvSpPr>
        <p:spPr>
          <a:xfrm rot="5400000">
            <a:off x="1337760" y="49219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3"/>
          <p:cNvSpPr/>
          <p:nvPr/>
        </p:nvSpPr>
        <p:spPr>
          <a:xfrm rot="16200000">
            <a:off x="2462760" y="4702680"/>
            <a:ext cx="360" cy="33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4"/>
          <p:cNvSpPr/>
          <p:nvPr/>
        </p:nvSpPr>
        <p:spPr>
          <a:xfrm rot="5400000">
            <a:off x="2264040" y="4923720"/>
            <a:ext cx="47484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15"/>
          <p:cNvSpPr/>
          <p:nvPr/>
        </p:nvSpPr>
        <p:spPr>
          <a:xfrm>
            <a:off x="2503800" y="3999960"/>
            <a:ext cx="853560" cy="509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95880" y="819000"/>
            <a:ext cx="3599640" cy="53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69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"/>
          <p:cNvSpPr/>
          <p:nvPr/>
        </p:nvSpPr>
        <p:spPr>
          <a:xfrm>
            <a:off x="3575880" y="81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9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3575880" y="5499000"/>
            <a:ext cx="719640" cy="71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6"/>
          <p:cNvSpPr/>
          <p:nvPr/>
        </p:nvSpPr>
        <p:spPr>
          <a:xfrm>
            <a:off x="105588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7"/>
          <p:cNvSpPr/>
          <p:nvPr/>
        </p:nvSpPr>
        <p:spPr>
          <a:xfrm>
            <a:off x="105588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105588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9"/>
          <p:cNvSpPr/>
          <p:nvPr/>
        </p:nvSpPr>
        <p:spPr>
          <a:xfrm>
            <a:off x="6629400" y="306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6629400" y="17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1"/>
          <p:cNvSpPr/>
          <p:nvPr/>
        </p:nvSpPr>
        <p:spPr>
          <a:xfrm>
            <a:off x="6629400" y="4419000"/>
            <a:ext cx="287964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2"/>
          <p:cNvSpPr/>
          <p:nvPr/>
        </p:nvSpPr>
        <p:spPr>
          <a:xfrm>
            <a:off x="6629400" y="1719000"/>
            <a:ext cx="2879640" cy="899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3"/>
          <p:cNvSpPr/>
          <p:nvPr/>
        </p:nvSpPr>
        <p:spPr>
          <a:xfrm>
            <a:off x="6629400" y="4419000"/>
            <a:ext cx="2879640" cy="899640"/>
          </a:xfrm>
          <a:prstGeom prst="diamond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4290480" y="8276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15"/>
          <p:cNvSpPr/>
          <p:nvPr/>
        </p:nvSpPr>
        <p:spPr>
          <a:xfrm>
            <a:off x="4293720" y="11786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6"/>
          <p:cNvSpPr/>
          <p:nvPr/>
        </p:nvSpPr>
        <p:spPr>
          <a:xfrm>
            <a:off x="4579920" y="828000"/>
            <a:ext cx="36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7"/>
          <p:cNvSpPr/>
          <p:nvPr/>
        </p:nvSpPr>
        <p:spPr>
          <a:xfrm>
            <a:off x="4548960" y="9162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Line 18"/>
          <p:cNvSpPr/>
          <p:nvPr/>
        </p:nvSpPr>
        <p:spPr>
          <a:xfrm>
            <a:off x="4293720" y="15163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4579920" y="1165680"/>
            <a:ext cx="360" cy="35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0"/>
          <p:cNvSpPr/>
          <p:nvPr/>
        </p:nvSpPr>
        <p:spPr>
          <a:xfrm>
            <a:off x="4585680" y="125100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Line 21"/>
          <p:cNvSpPr/>
          <p:nvPr/>
        </p:nvSpPr>
        <p:spPr>
          <a:xfrm>
            <a:off x="4298760" y="17190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2"/>
          <p:cNvSpPr/>
          <p:nvPr/>
        </p:nvSpPr>
        <p:spPr>
          <a:xfrm>
            <a:off x="4302000" y="260388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4583160" y="171900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4"/>
          <p:cNvSpPr/>
          <p:nvPr/>
        </p:nvSpPr>
        <p:spPr>
          <a:xfrm>
            <a:off x="4571640" y="193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Line 25"/>
          <p:cNvSpPr/>
          <p:nvPr/>
        </p:nvSpPr>
        <p:spPr>
          <a:xfrm>
            <a:off x="4292280" y="306900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26"/>
          <p:cNvSpPr/>
          <p:nvPr/>
        </p:nvSpPr>
        <p:spPr>
          <a:xfrm>
            <a:off x="4295160" y="39538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7"/>
          <p:cNvSpPr/>
          <p:nvPr/>
        </p:nvSpPr>
        <p:spPr>
          <a:xfrm>
            <a:off x="4581720" y="306900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8"/>
          <p:cNvSpPr/>
          <p:nvPr/>
        </p:nvSpPr>
        <p:spPr>
          <a:xfrm>
            <a:off x="4574160" y="32864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Line 29"/>
          <p:cNvSpPr/>
          <p:nvPr/>
        </p:nvSpPr>
        <p:spPr>
          <a:xfrm>
            <a:off x="4292280" y="441324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30"/>
          <p:cNvSpPr/>
          <p:nvPr/>
        </p:nvSpPr>
        <p:spPr>
          <a:xfrm>
            <a:off x="4295160" y="529848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31"/>
          <p:cNvSpPr/>
          <p:nvPr/>
        </p:nvSpPr>
        <p:spPr>
          <a:xfrm>
            <a:off x="4581720" y="441324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32"/>
          <p:cNvSpPr/>
          <p:nvPr/>
        </p:nvSpPr>
        <p:spPr>
          <a:xfrm>
            <a:off x="4574160" y="463068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3"/>
          <p:cNvSpPr/>
          <p:nvPr/>
        </p:nvSpPr>
        <p:spPr>
          <a:xfrm>
            <a:off x="4579920" y="2619000"/>
            <a:ext cx="3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4"/>
          <p:cNvSpPr/>
          <p:nvPr/>
        </p:nvSpPr>
        <p:spPr>
          <a:xfrm>
            <a:off x="4577400" y="272988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Line 35"/>
          <p:cNvSpPr/>
          <p:nvPr/>
        </p:nvSpPr>
        <p:spPr>
          <a:xfrm>
            <a:off x="4290480" y="3956040"/>
            <a:ext cx="504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6"/>
          <p:cNvSpPr/>
          <p:nvPr/>
        </p:nvSpPr>
        <p:spPr>
          <a:xfrm>
            <a:off x="4579920" y="3956040"/>
            <a:ext cx="360" cy="45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7"/>
          <p:cNvSpPr/>
          <p:nvPr/>
        </p:nvSpPr>
        <p:spPr>
          <a:xfrm>
            <a:off x="4577400" y="4066920"/>
            <a:ext cx="335160" cy="2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Line 38"/>
          <p:cNvSpPr/>
          <p:nvPr/>
        </p:nvSpPr>
        <p:spPr>
          <a:xfrm>
            <a:off x="4293720" y="171576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39"/>
          <p:cNvSpPr/>
          <p:nvPr/>
        </p:nvSpPr>
        <p:spPr>
          <a:xfrm>
            <a:off x="4579920" y="1542240"/>
            <a:ext cx="360" cy="17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40"/>
          <p:cNvSpPr/>
          <p:nvPr/>
        </p:nvSpPr>
        <p:spPr>
          <a:xfrm>
            <a:off x="4580640" y="15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Line 41"/>
          <p:cNvSpPr/>
          <p:nvPr/>
        </p:nvSpPr>
        <p:spPr>
          <a:xfrm>
            <a:off x="4302000" y="62125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2"/>
          <p:cNvSpPr/>
          <p:nvPr/>
        </p:nvSpPr>
        <p:spPr>
          <a:xfrm>
            <a:off x="4588200" y="5302440"/>
            <a:ext cx="360" cy="925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3"/>
          <p:cNvSpPr/>
          <p:nvPr/>
        </p:nvSpPr>
        <p:spPr>
          <a:xfrm>
            <a:off x="4581000" y="55260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Line 44"/>
          <p:cNvSpPr/>
          <p:nvPr/>
        </p:nvSpPr>
        <p:spPr>
          <a:xfrm flipV="1">
            <a:off x="3558600" y="35928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45"/>
          <p:cNvSpPr/>
          <p:nvPr/>
        </p:nvSpPr>
        <p:spPr>
          <a:xfrm flipV="1">
            <a:off x="428652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6"/>
          <p:cNvSpPr/>
          <p:nvPr/>
        </p:nvSpPr>
        <p:spPr>
          <a:xfrm rot="16200000">
            <a:off x="3919320" y="276120"/>
            <a:ext cx="360" cy="75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47"/>
          <p:cNvSpPr/>
          <p:nvPr/>
        </p:nvSpPr>
        <p:spPr>
          <a:xfrm>
            <a:off x="3842640" y="412200"/>
            <a:ext cx="33660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Line 48"/>
          <p:cNvSpPr/>
          <p:nvPr/>
        </p:nvSpPr>
        <p:spPr>
          <a:xfrm flipV="1">
            <a:off x="695880" y="35496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49"/>
          <p:cNvSpPr/>
          <p:nvPr/>
        </p:nvSpPr>
        <p:spPr>
          <a:xfrm flipV="1">
            <a:off x="1404000" y="350640"/>
            <a:ext cx="360" cy="69552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50"/>
          <p:cNvSpPr/>
          <p:nvPr/>
        </p:nvSpPr>
        <p:spPr>
          <a:xfrm rot="16200000">
            <a:off x="1055520" y="29124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51"/>
          <p:cNvSpPr/>
          <p:nvPr/>
        </p:nvSpPr>
        <p:spPr>
          <a:xfrm rot="16200000">
            <a:off x="804600" y="220680"/>
            <a:ext cx="336240" cy="2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Line 52"/>
          <p:cNvSpPr/>
          <p:nvPr/>
        </p:nvSpPr>
        <p:spPr>
          <a:xfrm flipV="1">
            <a:off x="1399680" y="35928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53"/>
          <p:cNvSpPr/>
          <p:nvPr/>
        </p:nvSpPr>
        <p:spPr>
          <a:xfrm rot="16200000">
            <a:off x="2487600" y="-432360"/>
            <a:ext cx="360" cy="217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54"/>
          <p:cNvSpPr/>
          <p:nvPr/>
        </p:nvSpPr>
        <p:spPr>
          <a:xfrm>
            <a:off x="2316600" y="39996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Line 55"/>
          <p:cNvSpPr/>
          <p:nvPr/>
        </p:nvSpPr>
        <p:spPr>
          <a:xfrm flipV="1">
            <a:off x="393588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56"/>
          <p:cNvSpPr/>
          <p:nvPr/>
        </p:nvSpPr>
        <p:spPr>
          <a:xfrm flipV="1">
            <a:off x="429408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57"/>
          <p:cNvSpPr/>
          <p:nvPr/>
        </p:nvSpPr>
        <p:spPr>
          <a:xfrm rot="16200000">
            <a:off x="4117680" y="2697480"/>
            <a:ext cx="360" cy="36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8"/>
          <p:cNvSpPr/>
          <p:nvPr/>
        </p:nvSpPr>
        <p:spPr>
          <a:xfrm>
            <a:off x="3936960" y="266148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Line 59"/>
          <p:cNvSpPr/>
          <p:nvPr/>
        </p:nvSpPr>
        <p:spPr>
          <a:xfrm flipV="1">
            <a:off x="697320" y="257904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60"/>
          <p:cNvSpPr/>
          <p:nvPr/>
        </p:nvSpPr>
        <p:spPr>
          <a:xfrm flipV="1">
            <a:off x="1049760" y="257472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61"/>
          <p:cNvSpPr/>
          <p:nvPr/>
        </p:nvSpPr>
        <p:spPr>
          <a:xfrm rot="16200000">
            <a:off x="876240" y="2696040"/>
            <a:ext cx="360" cy="358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62"/>
          <p:cNvSpPr/>
          <p:nvPr/>
        </p:nvSpPr>
        <p:spPr>
          <a:xfrm>
            <a:off x="696240" y="2638440"/>
            <a:ext cx="335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63"/>
          <p:cNvSpPr/>
          <p:nvPr/>
        </p:nvSpPr>
        <p:spPr>
          <a:xfrm flipV="1">
            <a:off x="1049760" y="2583360"/>
            <a:ext cx="360" cy="6951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64"/>
          <p:cNvSpPr/>
          <p:nvPr/>
        </p:nvSpPr>
        <p:spPr>
          <a:xfrm rot="16200000">
            <a:off x="2492640" y="1436760"/>
            <a:ext cx="360" cy="2885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65"/>
          <p:cNvSpPr/>
          <p:nvPr/>
        </p:nvSpPr>
        <p:spPr>
          <a:xfrm>
            <a:off x="2372400" y="2638440"/>
            <a:ext cx="5389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66"/>
          <p:cNvSpPr/>
          <p:nvPr/>
        </p:nvSpPr>
        <p:spPr>
          <a:xfrm>
            <a:off x="4872240" y="21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7"/>
          <p:cNvSpPr/>
          <p:nvPr/>
        </p:nvSpPr>
        <p:spPr>
          <a:xfrm>
            <a:off x="4881960" y="3974760"/>
            <a:ext cx="1217880" cy="899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68"/>
          <p:cNvSpPr/>
          <p:nvPr/>
        </p:nvSpPr>
        <p:spPr>
          <a:xfrm>
            <a:off x="4825080" y="6201720"/>
            <a:ext cx="503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69"/>
          <p:cNvSpPr/>
          <p:nvPr/>
        </p:nvSpPr>
        <p:spPr>
          <a:xfrm>
            <a:off x="5111280" y="4874760"/>
            <a:ext cx="360" cy="134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70"/>
          <p:cNvSpPr/>
          <p:nvPr/>
        </p:nvSpPr>
        <p:spPr>
          <a:xfrm>
            <a:off x="5104080" y="520056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Line 71"/>
          <p:cNvSpPr/>
          <p:nvPr/>
        </p:nvSpPr>
        <p:spPr>
          <a:xfrm>
            <a:off x="4825080" y="398340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72"/>
          <p:cNvSpPr/>
          <p:nvPr/>
        </p:nvSpPr>
        <p:spPr>
          <a:xfrm>
            <a:off x="4827960" y="486864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73"/>
          <p:cNvSpPr/>
          <p:nvPr/>
        </p:nvSpPr>
        <p:spPr>
          <a:xfrm>
            <a:off x="5109120" y="398376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4"/>
          <p:cNvSpPr/>
          <p:nvPr/>
        </p:nvSpPr>
        <p:spPr>
          <a:xfrm>
            <a:off x="5097600" y="420084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75"/>
          <p:cNvSpPr/>
          <p:nvPr/>
        </p:nvSpPr>
        <p:spPr>
          <a:xfrm>
            <a:off x="4829040" y="3074760"/>
            <a:ext cx="49464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76"/>
          <p:cNvSpPr/>
          <p:nvPr/>
        </p:nvSpPr>
        <p:spPr>
          <a:xfrm>
            <a:off x="4831920" y="3960000"/>
            <a:ext cx="495000" cy="360"/>
          </a:xfrm>
          <a:prstGeom prst="line">
            <a:avLst/>
          </a:prstGeom>
          <a:ln>
            <a:solidFill>
              <a:srgbClr val="FF0000"/>
            </a:solidFill>
            <a:custDash>
              <a:ds d="5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77"/>
          <p:cNvSpPr/>
          <p:nvPr/>
        </p:nvSpPr>
        <p:spPr>
          <a:xfrm>
            <a:off x="5113080" y="3074760"/>
            <a:ext cx="360" cy="89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78"/>
          <p:cNvSpPr/>
          <p:nvPr/>
        </p:nvSpPr>
        <p:spPr>
          <a:xfrm>
            <a:off x="5101560" y="3292200"/>
            <a:ext cx="4525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2.5u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38560" y="210240"/>
            <a:ext cx="5097960" cy="777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"/>
          <p:cNvSpPr/>
          <p:nvPr/>
        </p:nvSpPr>
        <p:spPr>
          <a:xfrm>
            <a:off x="673200" y="345960"/>
            <a:ext cx="4810680" cy="5022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Commands: new game, stop, connect to server…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510520" y="444960"/>
            <a:ext cx="688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Box layout horizontal: 4 à 6 icones pour commander le jeu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7" name="Image 14"/>
          <p:cNvPicPr/>
          <p:nvPr/>
        </p:nvPicPr>
        <p:blipFill>
          <a:blip r:embed="rId2"/>
          <a:stretch/>
        </p:blipFill>
        <p:spPr>
          <a:xfrm>
            <a:off x="5039640" y="1368720"/>
            <a:ext cx="630720" cy="630720"/>
          </a:xfrm>
          <a:prstGeom prst="rect">
            <a:avLst/>
          </a:prstGeom>
          <a:ln>
            <a:noFill/>
          </a:ln>
        </p:spPr>
      </p:pic>
      <p:sp>
        <p:nvSpPr>
          <p:cNvPr id="298" name="CustomShape 4"/>
          <p:cNvSpPr/>
          <p:nvPr/>
        </p:nvSpPr>
        <p:spPr>
          <a:xfrm>
            <a:off x="311400" y="3629880"/>
            <a:ext cx="13752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 &amp;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 flipH="1" flipV="1">
            <a:off x="989640" y="2975400"/>
            <a:ext cx="7560" cy="65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4109400" y="3116160"/>
            <a:ext cx="245124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should include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‘registration’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when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player will register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its name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7"/>
          <p:cNvSpPr/>
          <p:nvPr/>
        </p:nvSpPr>
        <p:spPr>
          <a:xfrm flipV="1">
            <a:off x="5335560" y="1999800"/>
            <a:ext cx="19080" cy="111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8"/>
          <p:cNvSpPr/>
          <p:nvPr/>
        </p:nvSpPr>
        <p:spPr>
          <a:xfrm rot="19967400">
            <a:off x="9948240" y="53654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9"/>
          <p:cNvSpPr/>
          <p:nvPr/>
        </p:nvSpPr>
        <p:spPr>
          <a:xfrm rot="78600">
            <a:off x="10054800" y="538920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0"/>
          <p:cNvSpPr/>
          <p:nvPr/>
        </p:nvSpPr>
        <p:spPr>
          <a:xfrm rot="1252200">
            <a:off x="10139040" y="5460840"/>
            <a:ext cx="421920" cy="649800"/>
          </a:xfrm>
          <a:prstGeom prst="roundRect">
            <a:avLst>
              <a:gd name="adj" fmla="val 16667"/>
            </a:avLst>
          </a:prstGeom>
          <a:solidFill>
            <a:srgbClr val="FBA361"/>
          </a:solidFill>
          <a:ln w="63360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1"/>
          <p:cNvSpPr/>
          <p:nvPr/>
        </p:nvSpPr>
        <p:spPr>
          <a:xfrm rot="2677800">
            <a:off x="2540160" y="1171440"/>
            <a:ext cx="591480" cy="593280"/>
          </a:xfrm>
          <a:prstGeom prst="plus">
            <a:avLst>
              <a:gd name="adj" fmla="val 37856"/>
            </a:avLst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2"/>
          <p:cNvSpPr/>
          <p:nvPr/>
        </p:nvSpPr>
        <p:spPr>
          <a:xfrm>
            <a:off x="798480" y="1212840"/>
            <a:ext cx="129960" cy="12996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3"/>
          <p:cNvSpPr/>
          <p:nvPr/>
        </p:nvSpPr>
        <p:spPr>
          <a:xfrm>
            <a:off x="842040" y="1285560"/>
            <a:ext cx="42840" cy="11592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4"/>
          <p:cNvSpPr/>
          <p:nvPr/>
        </p:nvSpPr>
        <p:spPr>
          <a:xfrm>
            <a:off x="589680" y="150840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5"/>
          <p:cNvSpPr/>
          <p:nvPr/>
        </p:nvSpPr>
        <p:spPr>
          <a:xfrm>
            <a:off x="755280" y="15591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6"/>
          <p:cNvSpPr/>
          <p:nvPr/>
        </p:nvSpPr>
        <p:spPr>
          <a:xfrm>
            <a:off x="934920" y="149868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7"/>
          <p:cNvSpPr/>
          <p:nvPr/>
        </p:nvSpPr>
        <p:spPr>
          <a:xfrm>
            <a:off x="747720" y="1449360"/>
            <a:ext cx="228600" cy="228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8"/>
          <p:cNvSpPr/>
          <p:nvPr/>
        </p:nvSpPr>
        <p:spPr>
          <a:xfrm>
            <a:off x="1748880" y="136836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9"/>
          <p:cNvSpPr/>
          <p:nvPr/>
        </p:nvSpPr>
        <p:spPr>
          <a:xfrm>
            <a:off x="1798200" y="11246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0"/>
          <p:cNvSpPr/>
          <p:nvPr/>
        </p:nvSpPr>
        <p:spPr>
          <a:xfrm>
            <a:off x="1841760" y="119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21"/>
          <p:cNvSpPr/>
          <p:nvPr/>
        </p:nvSpPr>
        <p:spPr>
          <a:xfrm rot="3308400">
            <a:off x="2038680" y="12560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2"/>
          <p:cNvSpPr/>
          <p:nvPr/>
        </p:nvSpPr>
        <p:spPr>
          <a:xfrm rot="3308400">
            <a:off x="2028960" y="13006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3"/>
          <p:cNvSpPr/>
          <p:nvPr/>
        </p:nvSpPr>
        <p:spPr>
          <a:xfrm rot="10800000">
            <a:off x="2189160" y="21049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24"/>
          <p:cNvSpPr/>
          <p:nvPr/>
        </p:nvSpPr>
        <p:spPr>
          <a:xfrm rot="10800000">
            <a:off x="1971360" y="200412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25"/>
          <p:cNvSpPr/>
          <p:nvPr/>
        </p:nvSpPr>
        <p:spPr>
          <a:xfrm rot="18294600">
            <a:off x="1550880" y="1253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6"/>
          <p:cNvSpPr/>
          <p:nvPr/>
        </p:nvSpPr>
        <p:spPr>
          <a:xfrm rot="18294600">
            <a:off x="1647720" y="12978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7"/>
          <p:cNvSpPr/>
          <p:nvPr/>
        </p:nvSpPr>
        <p:spPr>
          <a:xfrm rot="13894200">
            <a:off x="1559520" y="15922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8"/>
          <p:cNvSpPr/>
          <p:nvPr/>
        </p:nvSpPr>
        <p:spPr>
          <a:xfrm rot="13894200">
            <a:off x="1654560" y="1559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9"/>
          <p:cNvSpPr/>
          <p:nvPr/>
        </p:nvSpPr>
        <p:spPr>
          <a:xfrm rot="7587000">
            <a:off x="2036520" y="1589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0"/>
          <p:cNvSpPr/>
          <p:nvPr/>
        </p:nvSpPr>
        <p:spPr>
          <a:xfrm rot="7587000">
            <a:off x="2027160" y="15570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1"/>
          <p:cNvSpPr/>
          <p:nvPr/>
        </p:nvSpPr>
        <p:spPr>
          <a:xfrm>
            <a:off x="1773360" y="39560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32"/>
          <p:cNvSpPr/>
          <p:nvPr/>
        </p:nvSpPr>
        <p:spPr>
          <a:xfrm>
            <a:off x="1822680" y="371196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3"/>
          <p:cNvSpPr/>
          <p:nvPr/>
        </p:nvSpPr>
        <p:spPr>
          <a:xfrm>
            <a:off x="1866240" y="378468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34"/>
          <p:cNvSpPr/>
          <p:nvPr/>
        </p:nvSpPr>
        <p:spPr>
          <a:xfrm rot="3309000">
            <a:off x="2063520" y="38437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5"/>
          <p:cNvSpPr/>
          <p:nvPr/>
        </p:nvSpPr>
        <p:spPr>
          <a:xfrm rot="3309000">
            <a:off x="2053440" y="388836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6"/>
          <p:cNvSpPr/>
          <p:nvPr/>
        </p:nvSpPr>
        <p:spPr>
          <a:xfrm rot="10800000">
            <a:off x="2214000" y="469224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37"/>
          <p:cNvSpPr/>
          <p:nvPr/>
        </p:nvSpPr>
        <p:spPr>
          <a:xfrm rot="10800000">
            <a:off x="1996200" y="45918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38"/>
          <p:cNvSpPr/>
          <p:nvPr/>
        </p:nvSpPr>
        <p:spPr>
          <a:xfrm rot="18294600">
            <a:off x="1575720" y="384120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9"/>
          <p:cNvSpPr/>
          <p:nvPr/>
        </p:nvSpPr>
        <p:spPr>
          <a:xfrm rot="18294600">
            <a:off x="1672560" y="38854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40"/>
          <p:cNvSpPr/>
          <p:nvPr/>
        </p:nvSpPr>
        <p:spPr>
          <a:xfrm rot="13895400">
            <a:off x="1584360" y="41799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1"/>
          <p:cNvSpPr/>
          <p:nvPr/>
        </p:nvSpPr>
        <p:spPr>
          <a:xfrm rot="13895400">
            <a:off x="1679400" y="414684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42"/>
          <p:cNvSpPr/>
          <p:nvPr/>
        </p:nvSpPr>
        <p:spPr>
          <a:xfrm rot="7586400">
            <a:off x="2061000" y="417708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3"/>
          <p:cNvSpPr/>
          <p:nvPr/>
        </p:nvSpPr>
        <p:spPr>
          <a:xfrm rot="7586400">
            <a:off x="2052000" y="414468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44"/>
          <p:cNvSpPr/>
          <p:nvPr/>
        </p:nvSpPr>
        <p:spPr>
          <a:xfrm>
            <a:off x="1772280" y="3038400"/>
            <a:ext cx="227880" cy="22788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45"/>
          <p:cNvSpPr/>
          <p:nvPr/>
        </p:nvSpPr>
        <p:spPr>
          <a:xfrm>
            <a:off x="1821600" y="27943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46"/>
          <p:cNvSpPr/>
          <p:nvPr/>
        </p:nvSpPr>
        <p:spPr>
          <a:xfrm>
            <a:off x="1865160" y="2867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7"/>
          <p:cNvSpPr/>
          <p:nvPr/>
        </p:nvSpPr>
        <p:spPr>
          <a:xfrm rot="10800000">
            <a:off x="2212920" y="37746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8"/>
          <p:cNvSpPr/>
          <p:nvPr/>
        </p:nvSpPr>
        <p:spPr>
          <a:xfrm rot="10800000">
            <a:off x="1995120" y="36741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49"/>
          <p:cNvSpPr/>
          <p:nvPr/>
        </p:nvSpPr>
        <p:spPr>
          <a:xfrm rot="16200000">
            <a:off x="1526400" y="30884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50"/>
          <p:cNvSpPr/>
          <p:nvPr/>
        </p:nvSpPr>
        <p:spPr>
          <a:xfrm rot="16200000">
            <a:off x="1635480" y="30952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1"/>
          <p:cNvSpPr/>
          <p:nvPr/>
        </p:nvSpPr>
        <p:spPr>
          <a:xfrm rot="5400000">
            <a:off x="2114640" y="30852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52"/>
          <p:cNvSpPr/>
          <p:nvPr/>
        </p:nvSpPr>
        <p:spPr>
          <a:xfrm rot="5400000">
            <a:off x="2092680" y="30920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3"/>
          <p:cNvSpPr/>
          <p:nvPr/>
        </p:nvSpPr>
        <p:spPr>
          <a:xfrm>
            <a:off x="1759680" y="2217960"/>
            <a:ext cx="227520" cy="22752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54"/>
          <p:cNvSpPr/>
          <p:nvPr/>
        </p:nvSpPr>
        <p:spPr>
          <a:xfrm>
            <a:off x="1809000" y="197424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55"/>
          <p:cNvSpPr/>
          <p:nvPr/>
        </p:nvSpPr>
        <p:spPr>
          <a:xfrm>
            <a:off x="1852560" y="2046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6"/>
          <p:cNvSpPr/>
          <p:nvPr/>
        </p:nvSpPr>
        <p:spPr>
          <a:xfrm rot="4330800">
            <a:off x="2088720" y="218052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57"/>
          <p:cNvSpPr/>
          <p:nvPr/>
        </p:nvSpPr>
        <p:spPr>
          <a:xfrm rot="4330800">
            <a:off x="2070360" y="220788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58"/>
          <p:cNvSpPr/>
          <p:nvPr/>
        </p:nvSpPr>
        <p:spPr>
          <a:xfrm rot="8587200">
            <a:off x="1982520" y="250668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9"/>
          <p:cNvSpPr/>
          <p:nvPr/>
        </p:nvSpPr>
        <p:spPr>
          <a:xfrm rot="8587200">
            <a:off x="1987920" y="246096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60"/>
          <p:cNvSpPr/>
          <p:nvPr/>
        </p:nvSpPr>
        <p:spPr>
          <a:xfrm rot="17356800">
            <a:off x="1528920" y="21798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61"/>
          <p:cNvSpPr/>
          <p:nvPr/>
        </p:nvSpPr>
        <p:spPr>
          <a:xfrm rot="17356800">
            <a:off x="1634400" y="220860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62"/>
          <p:cNvSpPr/>
          <p:nvPr/>
        </p:nvSpPr>
        <p:spPr>
          <a:xfrm rot="13115400">
            <a:off x="1636920" y="2507400"/>
            <a:ext cx="129600" cy="129600"/>
          </a:xfrm>
          <a:prstGeom prst="ellipse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63"/>
          <p:cNvSpPr/>
          <p:nvPr/>
        </p:nvSpPr>
        <p:spPr>
          <a:xfrm rot="13115400">
            <a:off x="1720800" y="2463840"/>
            <a:ext cx="42480" cy="115560"/>
          </a:xfrm>
          <a:prstGeom prst="rect">
            <a:avLst/>
          </a:prstGeom>
          <a:solidFill>
            <a:srgbClr val="369C49"/>
          </a:solidFill>
          <a:ln>
            <a:solidFill>
              <a:srgbClr val="369C49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4"/>
          <p:cNvSpPr/>
          <p:nvPr/>
        </p:nvSpPr>
        <p:spPr>
          <a:xfrm>
            <a:off x="1745280" y="4791960"/>
            <a:ext cx="227880" cy="227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65"/>
          <p:cNvSpPr/>
          <p:nvPr/>
        </p:nvSpPr>
        <p:spPr>
          <a:xfrm>
            <a:off x="1794600" y="4548240"/>
            <a:ext cx="129600" cy="129600"/>
          </a:xfrm>
          <a:prstGeom prst="ellipse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66"/>
          <p:cNvSpPr/>
          <p:nvPr/>
        </p:nvSpPr>
        <p:spPr>
          <a:xfrm>
            <a:off x="1838160" y="4620600"/>
            <a:ext cx="42480" cy="115560"/>
          </a:xfrm>
          <a:prstGeom prst="rect">
            <a:avLst/>
          </a:prstGeom>
          <a:solidFill>
            <a:srgbClr val="C15C11"/>
          </a:solidFill>
          <a:ln>
            <a:solidFill>
              <a:srgbClr val="C15C1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67"/>
          <p:cNvSpPr/>
          <p:nvPr/>
        </p:nvSpPr>
        <p:spPr>
          <a:xfrm rot="10800000">
            <a:off x="2185560" y="552852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68"/>
          <p:cNvSpPr/>
          <p:nvPr/>
        </p:nvSpPr>
        <p:spPr>
          <a:xfrm rot="10800000">
            <a:off x="1967760" y="542772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69"/>
          <p:cNvSpPr/>
          <p:nvPr/>
        </p:nvSpPr>
        <p:spPr>
          <a:xfrm rot="16200000">
            <a:off x="1499040" y="48423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70"/>
          <p:cNvSpPr/>
          <p:nvPr/>
        </p:nvSpPr>
        <p:spPr>
          <a:xfrm rot="16200000">
            <a:off x="1608120" y="48492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71"/>
          <p:cNvSpPr/>
          <p:nvPr/>
        </p:nvSpPr>
        <p:spPr>
          <a:xfrm rot="5400000">
            <a:off x="2087280" y="4838760"/>
            <a:ext cx="129600" cy="12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72"/>
          <p:cNvSpPr/>
          <p:nvPr/>
        </p:nvSpPr>
        <p:spPr>
          <a:xfrm rot="5400000">
            <a:off x="2065320" y="4845600"/>
            <a:ext cx="42480" cy="115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73"/>
          <p:cNvSpPr/>
          <p:nvPr/>
        </p:nvSpPr>
        <p:spPr>
          <a:xfrm>
            <a:off x="1419120" y="5753520"/>
            <a:ext cx="9334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button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74"/>
          <p:cNvSpPr/>
          <p:nvPr/>
        </p:nvSpPr>
        <p:spPr>
          <a:xfrm flipH="1" flipV="1">
            <a:off x="1876320" y="5098680"/>
            <a:ext cx="7560" cy="65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75"/>
          <p:cNvSpPr/>
          <p:nvPr/>
        </p:nvSpPr>
        <p:spPr>
          <a:xfrm>
            <a:off x="825840" y="2037240"/>
            <a:ext cx="129600" cy="12960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76"/>
          <p:cNvSpPr/>
          <p:nvPr/>
        </p:nvSpPr>
        <p:spPr>
          <a:xfrm>
            <a:off x="869400" y="2109600"/>
            <a:ext cx="42480" cy="115560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77"/>
          <p:cNvSpPr/>
          <p:nvPr/>
        </p:nvSpPr>
        <p:spPr>
          <a:xfrm>
            <a:off x="597240" y="247752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78"/>
          <p:cNvSpPr/>
          <p:nvPr/>
        </p:nvSpPr>
        <p:spPr>
          <a:xfrm>
            <a:off x="762120" y="252828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79"/>
          <p:cNvSpPr/>
          <p:nvPr/>
        </p:nvSpPr>
        <p:spPr>
          <a:xfrm>
            <a:off x="941400" y="246780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80"/>
          <p:cNvSpPr/>
          <p:nvPr/>
        </p:nvSpPr>
        <p:spPr>
          <a:xfrm>
            <a:off x="754920" y="2418840"/>
            <a:ext cx="227880" cy="227880"/>
          </a:xfrm>
          <a:prstGeom prst="ellipse">
            <a:avLst/>
          </a:prstGeom>
          <a:solidFill>
            <a:srgbClr val="FF6501"/>
          </a:solidFill>
          <a:ln>
            <a:solidFill>
              <a:srgbClr val="FF650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81"/>
          <p:cNvSpPr/>
          <p:nvPr/>
        </p:nvSpPr>
        <p:spPr>
          <a:xfrm>
            <a:off x="719280" y="230112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82"/>
          <p:cNvSpPr/>
          <p:nvPr/>
        </p:nvSpPr>
        <p:spPr>
          <a:xfrm>
            <a:off x="719280" y="2350080"/>
            <a:ext cx="339120" cy="360"/>
          </a:xfrm>
          <a:prstGeom prst="line">
            <a:avLst/>
          </a:prstGeom>
          <a:ln w="38160">
            <a:solidFill>
              <a:srgbClr val="FF65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646960" y="336960"/>
            <a:ext cx="6351480" cy="5806080"/>
            <a:chOff x="5646960" y="336960"/>
            <a:chExt cx="6351480" cy="5806080"/>
          </a:xfrm>
        </p:grpSpPr>
        <p:sp>
          <p:nvSpPr>
            <p:cNvPr id="4" name="CustomShape 17"/>
            <p:cNvSpPr/>
            <p:nvPr/>
          </p:nvSpPr>
          <p:spPr>
            <a:xfrm>
              <a:off x="5646960" y="336960"/>
              <a:ext cx="6351480" cy="5806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" name="Image 4"/>
            <p:cNvPicPr/>
            <p:nvPr/>
          </p:nvPicPr>
          <p:blipFill>
            <a:blip r:embed="rId2"/>
            <a:stretch/>
          </p:blipFill>
          <p:spPr>
            <a:xfrm>
              <a:off x="5921640" y="678240"/>
              <a:ext cx="610920" cy="61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/>
            <p:cNvPicPr/>
            <p:nvPr/>
          </p:nvPicPr>
          <p:blipFill>
            <a:blip r:embed="rId3"/>
            <a:stretch/>
          </p:blipFill>
          <p:spPr>
            <a:xfrm>
              <a:off x="5938200" y="1414440"/>
              <a:ext cx="57492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/>
            <p:cNvPicPr/>
            <p:nvPr/>
          </p:nvPicPr>
          <p:blipFill>
            <a:blip r:embed="rId4"/>
            <a:stretch/>
          </p:blipFill>
          <p:spPr>
            <a:xfrm>
              <a:off x="6805800" y="2164320"/>
              <a:ext cx="71280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/>
            <p:cNvPicPr/>
            <p:nvPr/>
          </p:nvPicPr>
          <p:blipFill>
            <a:blip r:embed="rId5"/>
            <a:stretch/>
          </p:blipFill>
          <p:spPr>
            <a:xfrm>
              <a:off x="6787440" y="1394280"/>
              <a:ext cx="75780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/>
            <p:cNvPicPr/>
            <p:nvPr/>
          </p:nvPicPr>
          <p:blipFill>
            <a:blip r:embed="rId6"/>
            <a:stretch/>
          </p:blipFill>
          <p:spPr>
            <a:xfrm>
              <a:off x="6853320" y="624240"/>
              <a:ext cx="6177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12"/>
            <p:cNvPicPr/>
            <p:nvPr/>
          </p:nvPicPr>
          <p:blipFill>
            <a:blip r:embed="rId7"/>
            <a:stretch/>
          </p:blipFill>
          <p:spPr>
            <a:xfrm>
              <a:off x="10365480" y="622440"/>
              <a:ext cx="71964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 13"/>
            <p:cNvPicPr/>
            <p:nvPr/>
          </p:nvPicPr>
          <p:blipFill>
            <a:blip r:embed="rId8"/>
            <a:stretch/>
          </p:blipFill>
          <p:spPr>
            <a:xfrm>
              <a:off x="8521920" y="1854360"/>
              <a:ext cx="1051560" cy="107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Image 14"/>
            <p:cNvPicPr/>
            <p:nvPr/>
          </p:nvPicPr>
          <p:blipFill>
            <a:blip r:embed="rId9"/>
            <a:stretch/>
          </p:blipFill>
          <p:spPr>
            <a:xfrm>
              <a:off x="6801840" y="3846960"/>
              <a:ext cx="7167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Image 15"/>
            <p:cNvPicPr/>
            <p:nvPr/>
          </p:nvPicPr>
          <p:blipFill>
            <a:blip r:embed="rId10"/>
            <a:stretch/>
          </p:blipFill>
          <p:spPr>
            <a:xfrm>
              <a:off x="7610400" y="622440"/>
              <a:ext cx="928800" cy="610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Image 16"/>
            <p:cNvPicPr/>
            <p:nvPr/>
          </p:nvPicPr>
          <p:blipFill>
            <a:blip r:embed="rId11"/>
            <a:stretch/>
          </p:blipFill>
          <p:spPr>
            <a:xfrm>
              <a:off x="6852600" y="2989800"/>
              <a:ext cx="619560" cy="718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 17"/>
            <p:cNvPicPr/>
            <p:nvPr/>
          </p:nvPicPr>
          <p:blipFill>
            <a:blip r:embed="rId12"/>
            <a:stretch/>
          </p:blipFill>
          <p:spPr>
            <a:xfrm>
              <a:off x="8785440" y="676440"/>
              <a:ext cx="613800" cy="6109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90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8112584" y="311400"/>
            <a:ext cx="3441992" cy="4204742"/>
            <a:chOff x="8112584" y="311400"/>
            <a:chExt cx="3441992" cy="4204742"/>
          </a:xfrm>
        </p:grpSpPr>
        <p:grpSp>
          <p:nvGrpSpPr>
            <p:cNvPr id="9" name="Groupe 8"/>
            <p:cNvGrpSpPr/>
            <p:nvPr/>
          </p:nvGrpSpPr>
          <p:grpSpPr>
            <a:xfrm>
              <a:off x="8112584" y="2060848"/>
              <a:ext cx="3240000" cy="1080120"/>
              <a:chOff x="8112584" y="2060848"/>
              <a:chExt cx="3240000" cy="1080120"/>
            </a:xfrm>
          </p:grpSpPr>
          <p:cxnSp>
            <p:nvCxnSpPr>
              <p:cNvPr id="39" name="Connecteur droit 38"/>
              <p:cNvCxnSpPr/>
              <p:nvPr/>
            </p:nvCxnSpPr>
            <p:spPr>
              <a:xfrm flipH="1">
                <a:off x="8859553" y="2694705"/>
                <a:ext cx="4468" cy="446263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0011680" y="2060848"/>
                <a:ext cx="0" cy="647711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8112584" y="2694704"/>
                <a:ext cx="3240000" cy="13855"/>
              </a:xfrm>
              <a:prstGeom prst="line">
                <a:avLst/>
              </a:prstGeom>
              <a:ln w="1016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/>
            <p:cNvGrpSpPr/>
            <p:nvPr/>
          </p:nvGrpSpPr>
          <p:grpSpPr>
            <a:xfrm>
              <a:off x="8400256" y="311400"/>
              <a:ext cx="3154320" cy="1861560"/>
              <a:chOff x="8303760" y="2213280"/>
              <a:chExt cx="3154320" cy="1861560"/>
            </a:xfrm>
          </p:grpSpPr>
          <p:sp>
            <p:nvSpPr>
              <p:cNvPr id="407" name="CustomShape 3"/>
              <p:cNvSpPr/>
              <p:nvPr/>
            </p:nvSpPr>
            <p:spPr>
              <a:xfrm>
                <a:off x="8303760" y="253692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8" name="CustomShape 4"/>
              <p:cNvSpPr/>
              <p:nvPr/>
            </p:nvSpPr>
            <p:spPr>
              <a:xfrm>
                <a:off x="9212760" y="281592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" name="CustomShape 5"/>
              <p:cNvSpPr/>
              <p:nvPr/>
            </p:nvSpPr>
            <p:spPr>
              <a:xfrm>
                <a:off x="10199160" y="248256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CustomShape 6"/>
              <p:cNvSpPr/>
              <p:nvPr/>
            </p:nvSpPr>
            <p:spPr>
              <a:xfrm>
                <a:off x="9171720" y="2213280"/>
                <a:ext cx="1258920" cy="125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2" name="Rectangle à coins arrondis 31"/>
            <p:cNvSpPr/>
            <p:nvPr/>
          </p:nvSpPr>
          <p:spPr>
            <a:xfrm>
              <a:off x="8427144" y="3147990"/>
              <a:ext cx="873032" cy="13681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295675" y="4941168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‘not </a:t>
            </a:r>
            <a:r>
              <a:rPr lang="fr-FR" dirty="0" err="1" smtClean="0"/>
              <a:t>connected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256240" y="490890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connected</a:t>
            </a:r>
            <a:r>
              <a:rPr lang="fr-FR" dirty="0" smtClean="0"/>
              <a:t>'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479376" y="343080"/>
            <a:ext cx="3421614" cy="4212970"/>
            <a:chOff x="479376" y="343080"/>
            <a:chExt cx="3421614" cy="421297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767408" y="3187898"/>
              <a:ext cx="873032" cy="13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stomShape 5"/>
            <p:cNvSpPr/>
            <p:nvPr/>
          </p:nvSpPr>
          <p:spPr>
            <a:xfrm rot="14406717">
              <a:off x="1139685" y="2657014"/>
              <a:ext cx="1048390" cy="13655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5"/>
            <p:cNvSpPr/>
            <p:nvPr/>
          </p:nvSpPr>
          <p:spPr>
            <a:xfrm rot="14406717">
              <a:off x="1415480" y="2652650"/>
              <a:ext cx="1048390" cy="136557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" name="Groupe 15"/>
            <p:cNvGrpSpPr/>
            <p:nvPr/>
          </p:nvGrpSpPr>
          <p:grpSpPr>
            <a:xfrm>
              <a:off x="479376" y="2067870"/>
              <a:ext cx="3240000" cy="1080120"/>
              <a:chOff x="479376" y="2067870"/>
              <a:chExt cx="3240000" cy="1080120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479376" y="2067870"/>
                <a:ext cx="1899096" cy="1080120"/>
                <a:chOff x="8112584" y="2060848"/>
                <a:chExt cx="1899096" cy="1080120"/>
              </a:xfrm>
            </p:grpSpPr>
            <p:cxnSp>
              <p:nvCxnSpPr>
                <p:cNvPr id="48" name="Connecteur droit 47"/>
                <p:cNvCxnSpPr/>
                <p:nvPr/>
              </p:nvCxnSpPr>
              <p:spPr>
                <a:xfrm flipH="1">
                  <a:off x="8859553" y="2694705"/>
                  <a:ext cx="4468" cy="446263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10011680" y="2060848"/>
                  <a:ext cx="0" cy="647711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 flipV="1">
                  <a:off x="8112584" y="2708559"/>
                  <a:ext cx="896754" cy="2"/>
                </a:xfrm>
                <a:prstGeom prst="line">
                  <a:avLst/>
                </a:prstGeom>
                <a:ln w="101600">
                  <a:solidFill>
                    <a:schemeClr val="accent6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Connecteur droit 50"/>
              <p:cNvCxnSpPr/>
              <p:nvPr/>
            </p:nvCxnSpPr>
            <p:spPr>
              <a:xfrm>
                <a:off x="2135560" y="2694705"/>
                <a:ext cx="1583816" cy="14216"/>
              </a:xfrm>
              <a:prstGeom prst="line">
                <a:avLst/>
              </a:prstGeom>
              <a:ln w="10160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e 3"/>
            <p:cNvGrpSpPr/>
            <p:nvPr/>
          </p:nvGrpSpPr>
          <p:grpSpPr>
            <a:xfrm>
              <a:off x="746670" y="343080"/>
              <a:ext cx="3154320" cy="1861560"/>
              <a:chOff x="612720" y="2601720"/>
              <a:chExt cx="3154320" cy="1861560"/>
            </a:xfrm>
          </p:grpSpPr>
          <p:sp>
            <p:nvSpPr>
              <p:cNvPr id="413" name="CustomShape 9"/>
              <p:cNvSpPr/>
              <p:nvPr/>
            </p:nvSpPr>
            <p:spPr>
              <a:xfrm>
                <a:off x="612720" y="292572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CustomShape 10"/>
              <p:cNvSpPr/>
              <p:nvPr/>
            </p:nvSpPr>
            <p:spPr>
              <a:xfrm>
                <a:off x="1521720" y="320436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CustomShape 11"/>
              <p:cNvSpPr/>
              <p:nvPr/>
            </p:nvSpPr>
            <p:spPr>
              <a:xfrm>
                <a:off x="2508120" y="287136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CustomShape 12"/>
              <p:cNvSpPr/>
              <p:nvPr/>
            </p:nvSpPr>
            <p:spPr>
              <a:xfrm>
                <a:off x="1480680" y="2601720"/>
                <a:ext cx="1258920" cy="1258920"/>
              </a:xfrm>
              <a:prstGeom prst="ellipse">
                <a:avLst/>
              </a:prstGeom>
              <a:solidFill>
                <a:srgbClr val="FF6501"/>
              </a:solidFill>
              <a:ln>
                <a:solidFill>
                  <a:srgbClr val="FF650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/>
          <p:cNvGrpSpPr/>
          <p:nvPr/>
        </p:nvGrpSpPr>
        <p:grpSpPr>
          <a:xfrm>
            <a:off x="746670" y="343080"/>
            <a:ext cx="3154320" cy="4212970"/>
            <a:chOff x="746670" y="343080"/>
            <a:chExt cx="3154320" cy="4212970"/>
          </a:xfrm>
        </p:grpSpPr>
        <p:sp>
          <p:nvSpPr>
            <p:cNvPr id="30" name="Flèche droite 29"/>
            <p:cNvSpPr/>
            <p:nvPr/>
          </p:nvSpPr>
          <p:spPr>
            <a:xfrm rot="17879276">
              <a:off x="1287239" y="2277751"/>
              <a:ext cx="866416" cy="648072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746670" y="343080"/>
              <a:ext cx="3154320" cy="1861560"/>
              <a:chOff x="612720" y="2601720"/>
              <a:chExt cx="3154320" cy="1861560"/>
            </a:xfrm>
            <a:solidFill>
              <a:srgbClr val="00B050"/>
            </a:solidFill>
          </p:grpSpPr>
          <p:sp>
            <p:nvSpPr>
              <p:cNvPr id="12" name="CustomShape 9"/>
              <p:cNvSpPr/>
              <p:nvPr/>
            </p:nvSpPr>
            <p:spPr>
              <a:xfrm>
                <a:off x="612720" y="292572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0"/>
              <p:cNvSpPr/>
              <p:nvPr/>
            </p:nvSpPr>
            <p:spPr>
              <a:xfrm>
                <a:off x="1521720" y="320436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1"/>
              <p:cNvSpPr/>
              <p:nvPr/>
            </p:nvSpPr>
            <p:spPr>
              <a:xfrm>
                <a:off x="2508120" y="287136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2"/>
              <p:cNvSpPr/>
              <p:nvPr/>
            </p:nvSpPr>
            <p:spPr>
              <a:xfrm>
                <a:off x="1480680" y="2601720"/>
                <a:ext cx="1258920" cy="125892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" name="Rectangle à coins arrondis 7"/>
            <p:cNvSpPr/>
            <p:nvPr/>
          </p:nvSpPr>
          <p:spPr>
            <a:xfrm>
              <a:off x="767408" y="3187898"/>
              <a:ext cx="873032" cy="13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295675" y="494116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‘connect'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316766" y="1567975"/>
            <a:ext cx="4493424" cy="2403078"/>
            <a:chOff x="6418802" y="2623505"/>
            <a:chExt cx="4493424" cy="2403078"/>
          </a:xfrm>
        </p:grpSpPr>
        <p:sp>
          <p:nvSpPr>
            <p:cNvPr id="16" name="Flèche droite 15"/>
            <p:cNvSpPr/>
            <p:nvPr/>
          </p:nvSpPr>
          <p:spPr>
            <a:xfrm>
              <a:off x="7536160" y="3501008"/>
              <a:ext cx="866416" cy="648072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6418802" y="3140968"/>
              <a:ext cx="873032" cy="136815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/>
            <p:cNvGrpSpPr>
              <a:grpSpLocks noChangeAspect="1"/>
            </p:cNvGrpSpPr>
            <p:nvPr/>
          </p:nvGrpSpPr>
          <p:grpSpPr>
            <a:xfrm>
              <a:off x="8937317" y="2623505"/>
              <a:ext cx="1974909" cy="2403078"/>
              <a:chOff x="1402920" y="989280"/>
              <a:chExt cx="1949400" cy="2372040"/>
            </a:xfrm>
            <a:solidFill>
              <a:srgbClr val="00B050"/>
            </a:solidFill>
          </p:grpSpPr>
          <p:sp>
            <p:nvSpPr>
              <p:cNvPr id="24" name="CustomShape 1"/>
              <p:cNvSpPr/>
              <p:nvPr/>
            </p:nvSpPr>
            <p:spPr>
              <a:xfrm rot="19967400">
                <a:off x="1402920" y="989280"/>
                <a:ext cx="1343520" cy="2067120"/>
              </a:xfrm>
              <a:prstGeom prst="roundRect">
                <a:avLst>
                  <a:gd name="adj" fmla="val 16667"/>
                </a:avLst>
              </a:prstGeom>
              <a:grpFill/>
              <a:ln w="6336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"/>
              <p:cNvSpPr/>
              <p:nvPr/>
            </p:nvSpPr>
            <p:spPr>
              <a:xfrm rot="78600">
                <a:off x="1738440" y="1062720"/>
                <a:ext cx="1343520" cy="2067120"/>
              </a:xfrm>
              <a:prstGeom prst="roundRect">
                <a:avLst>
                  <a:gd name="adj" fmla="val 16667"/>
                </a:avLst>
              </a:prstGeom>
              <a:grpFill/>
              <a:ln w="6336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3"/>
              <p:cNvSpPr/>
              <p:nvPr/>
            </p:nvSpPr>
            <p:spPr>
              <a:xfrm rot="1252200">
                <a:off x="2008800" y="1294200"/>
                <a:ext cx="1343520" cy="2067120"/>
              </a:xfrm>
              <a:prstGeom prst="roundRect">
                <a:avLst>
                  <a:gd name="adj" fmla="val 16667"/>
                </a:avLst>
              </a:prstGeom>
              <a:grpFill/>
              <a:ln w="6336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8" name="ZoneTexte 27"/>
          <p:cNvSpPr txBox="1"/>
          <p:nvPr/>
        </p:nvSpPr>
        <p:spPr>
          <a:xfrm>
            <a:off x="6855318" y="494116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button</a:t>
            </a:r>
            <a:r>
              <a:rPr lang="fr-FR" dirty="0" smtClean="0"/>
              <a:t>   ‘connect‘ – new 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8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53640" y="72355"/>
            <a:ext cx="3958920" cy="3961440"/>
            <a:chOff x="53640" y="72355"/>
            <a:chExt cx="3958920" cy="3961440"/>
          </a:xfrm>
        </p:grpSpPr>
        <p:sp>
          <p:nvSpPr>
            <p:cNvPr id="377" name="CustomShape 1"/>
            <p:cNvSpPr/>
            <p:nvPr/>
          </p:nvSpPr>
          <p:spPr>
            <a:xfrm>
              <a:off x="1411920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" name="Groupe 7"/>
            <p:cNvGrpSpPr/>
            <p:nvPr/>
          </p:nvGrpSpPr>
          <p:grpSpPr>
            <a:xfrm>
              <a:off x="1683720" y="72355"/>
              <a:ext cx="718920" cy="1039680"/>
              <a:chOff x="2191680" y="478800"/>
              <a:chExt cx="718920" cy="1039680"/>
            </a:xfrm>
          </p:grpSpPr>
          <p:sp>
            <p:nvSpPr>
              <p:cNvPr id="378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9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" name="Groupe 2"/>
            <p:cNvGrpSpPr/>
            <p:nvPr/>
          </p:nvGrpSpPr>
          <p:grpSpPr>
            <a:xfrm>
              <a:off x="2752920" y="800995"/>
              <a:ext cx="974520" cy="718920"/>
              <a:chOff x="3260880" y="1207440"/>
              <a:chExt cx="974520" cy="718920"/>
            </a:xfrm>
          </p:grpSpPr>
          <p:sp>
            <p:nvSpPr>
              <p:cNvPr id="380" name="CustomShape 4"/>
              <p:cNvSpPr/>
              <p:nvPr/>
            </p:nvSpPr>
            <p:spPr>
              <a:xfrm rot="3308400">
                <a:off x="3516480" y="12074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1" name="CustomShape 5"/>
              <p:cNvSpPr/>
              <p:nvPr/>
            </p:nvSpPr>
            <p:spPr>
              <a:xfrm rot="3308400">
                <a:off x="3461400" y="145260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" name="Groupe 4"/>
            <p:cNvGrpSpPr/>
            <p:nvPr/>
          </p:nvGrpSpPr>
          <p:grpSpPr>
            <a:xfrm>
              <a:off x="1673640" y="2985175"/>
              <a:ext cx="718920" cy="1036020"/>
              <a:chOff x="2181600" y="3391620"/>
              <a:chExt cx="718920" cy="1036020"/>
            </a:xfrm>
          </p:grpSpPr>
          <p:sp>
            <p:nvSpPr>
              <p:cNvPr id="382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3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" name="Groupe 6"/>
            <p:cNvGrpSpPr/>
            <p:nvPr/>
          </p:nvGrpSpPr>
          <p:grpSpPr>
            <a:xfrm>
              <a:off x="326520" y="781915"/>
              <a:ext cx="974880" cy="718920"/>
              <a:chOff x="834480" y="1188360"/>
              <a:chExt cx="974880" cy="718920"/>
            </a:xfrm>
          </p:grpSpPr>
          <p:sp>
            <p:nvSpPr>
              <p:cNvPr id="384" name="CustomShape 8"/>
              <p:cNvSpPr/>
              <p:nvPr/>
            </p:nvSpPr>
            <p:spPr>
              <a:xfrm rot="18294600">
                <a:off x="834480" y="118836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5" name="CustomShape 9"/>
              <p:cNvSpPr/>
              <p:nvPr/>
            </p:nvSpPr>
            <p:spPr>
              <a:xfrm rot="18294600">
                <a:off x="1369440" y="14335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" name="Groupe 5"/>
            <p:cNvGrpSpPr/>
            <p:nvPr/>
          </p:nvGrpSpPr>
          <p:grpSpPr>
            <a:xfrm>
              <a:off x="370800" y="2643835"/>
              <a:ext cx="961560" cy="718920"/>
              <a:chOff x="878760" y="3050280"/>
              <a:chExt cx="961560" cy="718920"/>
            </a:xfrm>
          </p:grpSpPr>
          <p:sp>
            <p:nvSpPr>
              <p:cNvPr id="386" name="CustomShape 10"/>
              <p:cNvSpPr/>
              <p:nvPr/>
            </p:nvSpPr>
            <p:spPr>
              <a:xfrm rot="13894200">
                <a:off x="878760" y="305028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" name="CustomShape 11"/>
              <p:cNvSpPr/>
              <p:nvPr/>
            </p:nvSpPr>
            <p:spPr>
              <a:xfrm rot="13894200">
                <a:off x="1400400" y="28652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Groupe 3"/>
            <p:cNvGrpSpPr/>
            <p:nvPr/>
          </p:nvGrpSpPr>
          <p:grpSpPr>
            <a:xfrm>
              <a:off x="2741040" y="2629795"/>
              <a:ext cx="968760" cy="718920"/>
              <a:chOff x="3249000" y="3036240"/>
              <a:chExt cx="968760" cy="718920"/>
            </a:xfrm>
          </p:grpSpPr>
          <p:sp>
            <p:nvSpPr>
              <p:cNvPr id="388" name="CustomShape 12"/>
              <p:cNvSpPr/>
              <p:nvPr/>
            </p:nvSpPr>
            <p:spPr>
              <a:xfrm rot="7587000">
                <a:off x="3498840" y="303624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9" name="CustomShape 13"/>
              <p:cNvSpPr/>
              <p:nvPr/>
            </p:nvSpPr>
            <p:spPr>
              <a:xfrm rot="7587000">
                <a:off x="3449520" y="286128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90" name="CustomShape 14"/>
            <p:cNvSpPr/>
            <p:nvPr/>
          </p:nvSpPr>
          <p:spPr>
            <a:xfrm>
              <a:off x="53640" y="7487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15"/>
            <p:cNvSpPr/>
            <p:nvPr/>
          </p:nvSpPr>
          <p:spPr>
            <a:xfrm>
              <a:off x="1099080" y="110879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16"/>
            <p:cNvSpPr/>
            <p:nvPr/>
          </p:nvSpPr>
          <p:spPr>
            <a:xfrm>
              <a:off x="759240" y="77651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" name="Groupe 12"/>
          <p:cNvGrpSpPr/>
          <p:nvPr/>
        </p:nvGrpSpPr>
        <p:grpSpPr>
          <a:xfrm>
            <a:off x="8113149" y="72355"/>
            <a:ext cx="3958920" cy="3961440"/>
            <a:chOff x="8113149" y="72355"/>
            <a:chExt cx="3958920" cy="3961440"/>
          </a:xfrm>
        </p:grpSpPr>
        <p:sp>
          <p:nvSpPr>
            <p:cNvPr id="40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1" name="Groupe 40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60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" name="Groupe 42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56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47" name="CustomShape 14"/>
            <p:cNvSpPr/>
            <p:nvPr/>
          </p:nvSpPr>
          <p:spPr>
            <a:xfrm>
              <a:off x="8113149" y="7487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5"/>
            <p:cNvSpPr/>
            <p:nvPr/>
          </p:nvSpPr>
          <p:spPr>
            <a:xfrm>
              <a:off x="9158589" y="110879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6"/>
            <p:cNvSpPr/>
            <p:nvPr/>
          </p:nvSpPr>
          <p:spPr>
            <a:xfrm>
              <a:off x="8818749" y="77651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3" name="Groupe 62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64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6" name="Groupe 65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67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11" name="Groupe 10"/>
          <p:cNvGrpSpPr/>
          <p:nvPr/>
        </p:nvGrpSpPr>
        <p:grpSpPr>
          <a:xfrm>
            <a:off x="4081296" y="2673355"/>
            <a:ext cx="3958920" cy="3958920"/>
            <a:chOff x="3718543" y="2673355"/>
            <a:chExt cx="3958920" cy="3958920"/>
          </a:xfrm>
        </p:grpSpPr>
        <p:sp>
          <p:nvSpPr>
            <p:cNvPr id="70" name="CustomShape 36"/>
            <p:cNvSpPr/>
            <p:nvPr/>
          </p:nvSpPr>
          <p:spPr>
            <a:xfrm>
              <a:off x="5066743" y="4015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" name="Groupe 70"/>
            <p:cNvGrpSpPr/>
            <p:nvPr/>
          </p:nvGrpSpPr>
          <p:grpSpPr>
            <a:xfrm>
              <a:off x="5338543" y="2673355"/>
              <a:ext cx="718920" cy="1039680"/>
              <a:chOff x="2345691" y="433171"/>
              <a:chExt cx="718920" cy="1039680"/>
            </a:xfrm>
          </p:grpSpPr>
          <p:sp>
            <p:nvSpPr>
              <p:cNvPr id="84" name="CustomShape 37"/>
              <p:cNvSpPr/>
              <p:nvPr/>
            </p:nvSpPr>
            <p:spPr>
              <a:xfrm>
                <a:off x="2345691" y="433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38"/>
              <p:cNvSpPr/>
              <p:nvPr/>
            </p:nvSpPr>
            <p:spPr>
              <a:xfrm>
                <a:off x="2585451" y="832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2" name="Groupe 71"/>
            <p:cNvGrpSpPr/>
            <p:nvPr/>
          </p:nvGrpSpPr>
          <p:grpSpPr>
            <a:xfrm>
              <a:off x="6573703" y="3813835"/>
              <a:ext cx="1022040" cy="718920"/>
              <a:chOff x="3580851" y="1573651"/>
              <a:chExt cx="1022040" cy="718920"/>
            </a:xfrm>
          </p:grpSpPr>
          <p:sp>
            <p:nvSpPr>
              <p:cNvPr id="82" name="CustomShape 39"/>
              <p:cNvSpPr/>
              <p:nvPr/>
            </p:nvSpPr>
            <p:spPr>
              <a:xfrm rot="4330800">
                <a:off x="3883971" y="157365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CustomShape 40"/>
              <p:cNvSpPr/>
              <p:nvPr/>
            </p:nvSpPr>
            <p:spPr>
              <a:xfrm rot="4330800">
                <a:off x="3781371" y="172341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3" name="Groupe 72"/>
            <p:cNvGrpSpPr/>
            <p:nvPr/>
          </p:nvGrpSpPr>
          <p:grpSpPr>
            <a:xfrm>
              <a:off x="6292903" y="5354635"/>
              <a:ext cx="718920" cy="967680"/>
              <a:chOff x="3300051" y="3114451"/>
              <a:chExt cx="718920" cy="967680"/>
            </a:xfrm>
          </p:grpSpPr>
          <p:sp>
            <p:nvSpPr>
              <p:cNvPr id="80" name="CustomShape 41"/>
              <p:cNvSpPr/>
              <p:nvPr/>
            </p:nvSpPr>
            <p:spPr>
              <a:xfrm rot="8587200">
                <a:off x="3300051" y="336321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42"/>
              <p:cNvSpPr/>
              <p:nvPr/>
            </p:nvSpPr>
            <p:spPr>
              <a:xfrm rot="8587200">
                <a:off x="3323451" y="311445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4" name="Groupe 73"/>
            <p:cNvGrpSpPr/>
            <p:nvPr/>
          </p:nvGrpSpPr>
          <p:grpSpPr>
            <a:xfrm>
              <a:off x="3796663" y="3804475"/>
              <a:ext cx="1019880" cy="718920"/>
              <a:chOff x="803811" y="1564291"/>
              <a:chExt cx="1019880" cy="718920"/>
            </a:xfrm>
          </p:grpSpPr>
          <p:sp>
            <p:nvSpPr>
              <p:cNvPr id="78" name="CustomShape 43"/>
              <p:cNvSpPr/>
              <p:nvPr/>
            </p:nvSpPr>
            <p:spPr>
              <a:xfrm rot="17356800">
                <a:off x="803811" y="156429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CustomShape 44"/>
              <p:cNvSpPr/>
              <p:nvPr/>
            </p:nvSpPr>
            <p:spPr>
              <a:xfrm rot="17356800">
                <a:off x="1383771" y="172233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5" name="Groupe 74"/>
            <p:cNvGrpSpPr/>
            <p:nvPr/>
          </p:nvGrpSpPr>
          <p:grpSpPr>
            <a:xfrm>
              <a:off x="4388143" y="5365075"/>
              <a:ext cx="718920" cy="961200"/>
              <a:chOff x="1395291" y="3124891"/>
              <a:chExt cx="718920" cy="961200"/>
            </a:xfrm>
          </p:grpSpPr>
          <p:sp>
            <p:nvSpPr>
              <p:cNvPr id="76" name="CustomShape 45"/>
              <p:cNvSpPr/>
              <p:nvPr/>
            </p:nvSpPr>
            <p:spPr>
              <a:xfrm rot="13115400">
                <a:off x="1395291" y="3367171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CustomShape 46"/>
              <p:cNvSpPr/>
              <p:nvPr/>
            </p:nvSpPr>
            <p:spPr>
              <a:xfrm rot="13115400">
                <a:off x="1859691" y="3124891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CustomShape 14"/>
            <p:cNvSpPr/>
            <p:nvPr/>
          </p:nvSpPr>
          <p:spPr>
            <a:xfrm>
              <a:off x="3718543" y="2673355"/>
              <a:ext cx="3958920" cy="3958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15"/>
            <p:cNvSpPr/>
            <p:nvPr/>
          </p:nvSpPr>
          <p:spPr>
            <a:xfrm>
              <a:off x="4763983" y="3707275"/>
              <a:ext cx="1870920" cy="1870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16"/>
            <p:cNvSpPr/>
            <p:nvPr/>
          </p:nvSpPr>
          <p:spPr>
            <a:xfrm>
              <a:off x="4424143" y="3374995"/>
              <a:ext cx="2554920" cy="2554920"/>
            </a:xfrm>
            <a:prstGeom prst="ellipse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ZoneTexte 91"/>
          <p:cNvSpPr txBox="1"/>
          <p:nvPr/>
        </p:nvSpPr>
        <p:spPr>
          <a:xfrm>
            <a:off x="1188059" y="427340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6 </a:t>
            </a:r>
            <a:r>
              <a:rPr lang="fr-FR" dirty="0" err="1" smtClean="0"/>
              <a:t>players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9178020" y="424712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4 </a:t>
            </a:r>
            <a:r>
              <a:rPr lang="fr-FR" dirty="0" err="1" smtClean="0"/>
              <a:t>players</a:t>
            </a:r>
            <a:endParaRPr lang="fr-FR" dirty="0"/>
          </a:p>
        </p:txBody>
      </p:sp>
      <p:sp>
        <p:nvSpPr>
          <p:cNvPr id="94" name="ZoneTexte 93"/>
          <p:cNvSpPr txBox="1"/>
          <p:nvPr/>
        </p:nvSpPr>
        <p:spPr>
          <a:xfrm>
            <a:off x="5082570" y="192744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  5 </a:t>
            </a:r>
            <a:r>
              <a:rPr lang="fr-FR" dirty="0" err="1" smtClean="0"/>
              <a:t>players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/>
          <p:cNvGrpSpPr/>
          <p:nvPr/>
        </p:nvGrpSpPr>
        <p:grpSpPr>
          <a:xfrm>
            <a:off x="807243" y="293220"/>
            <a:ext cx="3400920" cy="3948840"/>
            <a:chOff x="807243" y="293220"/>
            <a:chExt cx="3400920" cy="3948840"/>
          </a:xfrm>
        </p:grpSpPr>
        <p:sp>
          <p:nvSpPr>
            <p:cNvPr id="26" name="CustomShape 1"/>
            <p:cNvSpPr/>
            <p:nvPr/>
          </p:nvSpPr>
          <p:spPr>
            <a:xfrm>
              <a:off x="1892643" y="1635300"/>
              <a:ext cx="1258920" cy="125892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" name="Groupe 46"/>
            <p:cNvGrpSpPr/>
            <p:nvPr/>
          </p:nvGrpSpPr>
          <p:grpSpPr>
            <a:xfrm>
              <a:off x="2164443" y="293220"/>
              <a:ext cx="718920" cy="1039680"/>
              <a:chOff x="2164443" y="293220"/>
              <a:chExt cx="718920" cy="1039680"/>
            </a:xfrm>
            <a:solidFill>
              <a:srgbClr val="FF6600"/>
            </a:solidFill>
          </p:grpSpPr>
          <p:sp>
            <p:nvSpPr>
              <p:cNvPr id="27" name="CustomShape 2"/>
              <p:cNvSpPr/>
              <p:nvPr/>
            </p:nvSpPr>
            <p:spPr>
              <a:xfrm>
                <a:off x="2164443" y="293220"/>
                <a:ext cx="718920" cy="718920"/>
              </a:xfrm>
              <a:prstGeom prst="ellipse">
                <a:avLst/>
              </a:prstGeom>
              <a:grpFill/>
              <a:ln>
                <a:solidFill>
                  <a:srgbClr val="FF6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3"/>
              <p:cNvSpPr/>
              <p:nvPr/>
            </p:nvSpPr>
            <p:spPr>
              <a:xfrm>
                <a:off x="2403843" y="692460"/>
                <a:ext cx="239400" cy="640440"/>
              </a:xfrm>
              <a:prstGeom prst="rect">
                <a:avLst/>
              </a:prstGeom>
              <a:grpFill/>
              <a:ln>
                <a:solidFill>
                  <a:srgbClr val="FF66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6" name="Groupe 45"/>
            <p:cNvGrpSpPr/>
            <p:nvPr/>
          </p:nvGrpSpPr>
          <p:grpSpPr>
            <a:xfrm>
              <a:off x="3233643" y="1021860"/>
              <a:ext cx="974520" cy="718920"/>
              <a:chOff x="3233643" y="1021860"/>
              <a:chExt cx="974520" cy="718920"/>
            </a:xfrm>
          </p:grpSpPr>
          <p:sp>
            <p:nvSpPr>
              <p:cNvPr id="29" name="CustomShape 4"/>
              <p:cNvSpPr/>
              <p:nvPr/>
            </p:nvSpPr>
            <p:spPr>
              <a:xfrm rot="3308400">
                <a:off x="3489243" y="1021860"/>
                <a:ext cx="718920" cy="7189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5"/>
              <p:cNvSpPr/>
              <p:nvPr/>
            </p:nvSpPr>
            <p:spPr>
              <a:xfrm rot="3308400">
                <a:off x="3434163" y="1267020"/>
                <a:ext cx="239400" cy="6404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3" name="Groupe 42"/>
            <p:cNvGrpSpPr/>
            <p:nvPr/>
          </p:nvGrpSpPr>
          <p:grpSpPr>
            <a:xfrm>
              <a:off x="2154363" y="3206040"/>
              <a:ext cx="718920" cy="1036020"/>
              <a:chOff x="2154363" y="3206040"/>
              <a:chExt cx="718920" cy="1036020"/>
            </a:xfrm>
            <a:solidFill>
              <a:schemeClr val="bg1">
                <a:lumMod val="85000"/>
              </a:schemeClr>
            </a:solidFill>
          </p:grpSpPr>
          <p:sp>
            <p:nvSpPr>
              <p:cNvPr id="31" name="CustomShape 6"/>
              <p:cNvSpPr/>
              <p:nvPr/>
            </p:nvSpPr>
            <p:spPr>
              <a:xfrm rot="10800000">
                <a:off x="2154363" y="352314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7"/>
              <p:cNvSpPr/>
              <p:nvPr/>
            </p:nvSpPr>
            <p:spPr>
              <a:xfrm rot="10800000">
                <a:off x="2404203" y="320604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5" name="Groupe 44"/>
            <p:cNvGrpSpPr/>
            <p:nvPr/>
          </p:nvGrpSpPr>
          <p:grpSpPr>
            <a:xfrm>
              <a:off x="807243" y="1002780"/>
              <a:ext cx="974880" cy="718920"/>
              <a:chOff x="807243" y="1002780"/>
              <a:chExt cx="97488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3" name="CustomShape 8"/>
              <p:cNvSpPr/>
              <p:nvPr/>
            </p:nvSpPr>
            <p:spPr>
              <a:xfrm rot="18294600">
                <a:off x="807243" y="100278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9"/>
              <p:cNvSpPr/>
              <p:nvPr/>
            </p:nvSpPr>
            <p:spPr>
              <a:xfrm rot="18294600">
                <a:off x="1342203" y="124794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4" name="Groupe 43"/>
            <p:cNvGrpSpPr/>
            <p:nvPr/>
          </p:nvGrpSpPr>
          <p:grpSpPr>
            <a:xfrm>
              <a:off x="851523" y="2864700"/>
              <a:ext cx="961560" cy="718920"/>
              <a:chOff x="851523" y="2864700"/>
              <a:chExt cx="96156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5" name="CustomShape 10"/>
              <p:cNvSpPr/>
              <p:nvPr/>
            </p:nvSpPr>
            <p:spPr>
              <a:xfrm rot="13894200">
                <a:off x="851523" y="286470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11"/>
              <p:cNvSpPr/>
              <p:nvPr/>
            </p:nvSpPr>
            <p:spPr>
              <a:xfrm rot="13894200">
                <a:off x="1373163" y="267966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2" name="Groupe 41"/>
            <p:cNvGrpSpPr/>
            <p:nvPr/>
          </p:nvGrpSpPr>
          <p:grpSpPr>
            <a:xfrm>
              <a:off x="3221763" y="2850660"/>
              <a:ext cx="968760" cy="718920"/>
              <a:chOff x="3221763" y="2850660"/>
              <a:chExt cx="968760" cy="718920"/>
            </a:xfrm>
            <a:solidFill>
              <a:schemeClr val="bg1">
                <a:lumMod val="85000"/>
              </a:schemeClr>
            </a:solidFill>
          </p:grpSpPr>
          <p:sp>
            <p:nvSpPr>
              <p:cNvPr id="37" name="CustomShape 12"/>
              <p:cNvSpPr/>
              <p:nvPr/>
            </p:nvSpPr>
            <p:spPr>
              <a:xfrm rot="7587000">
                <a:off x="3471603" y="2850660"/>
                <a:ext cx="718920" cy="71892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13"/>
              <p:cNvSpPr/>
              <p:nvPr/>
            </p:nvSpPr>
            <p:spPr>
              <a:xfrm rot="7587000">
                <a:off x="3422283" y="2675700"/>
                <a:ext cx="239400" cy="6404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51" name="Groupe 50"/>
          <p:cNvGrpSpPr/>
          <p:nvPr/>
        </p:nvGrpSpPr>
        <p:grpSpPr>
          <a:xfrm>
            <a:off x="7498449" y="409700"/>
            <a:ext cx="3950640" cy="3948840"/>
            <a:chOff x="8119629" y="72355"/>
            <a:chExt cx="3950640" cy="3948840"/>
          </a:xfrm>
        </p:grpSpPr>
        <p:sp>
          <p:nvSpPr>
            <p:cNvPr id="52" name="CustomShape 1"/>
            <p:cNvSpPr/>
            <p:nvPr/>
          </p:nvSpPr>
          <p:spPr>
            <a:xfrm>
              <a:off x="9471429" y="1414435"/>
              <a:ext cx="1258920" cy="1258920"/>
            </a:xfrm>
            <a:prstGeom prst="ellipse">
              <a:avLst/>
            </a:prstGeom>
            <a:solidFill>
              <a:srgbClr val="369C49"/>
            </a:solidFill>
            <a:ln>
              <a:solidFill>
                <a:srgbClr val="369C4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3" name="Groupe 52"/>
            <p:cNvGrpSpPr/>
            <p:nvPr/>
          </p:nvGrpSpPr>
          <p:grpSpPr>
            <a:xfrm>
              <a:off x="9743229" y="72355"/>
              <a:ext cx="718920" cy="1039680"/>
              <a:chOff x="2191680" y="478800"/>
              <a:chExt cx="718920" cy="1039680"/>
            </a:xfrm>
          </p:grpSpPr>
          <p:sp>
            <p:nvSpPr>
              <p:cNvPr id="66" name="CustomShape 2"/>
              <p:cNvSpPr/>
              <p:nvPr/>
            </p:nvSpPr>
            <p:spPr>
              <a:xfrm>
                <a:off x="2191680" y="47880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" name="CustomShape 3"/>
              <p:cNvSpPr/>
              <p:nvPr/>
            </p:nvSpPr>
            <p:spPr>
              <a:xfrm>
                <a:off x="2431080" y="87804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4" name="Groupe 53"/>
            <p:cNvGrpSpPr/>
            <p:nvPr/>
          </p:nvGrpSpPr>
          <p:grpSpPr>
            <a:xfrm>
              <a:off x="9733149" y="2985175"/>
              <a:ext cx="718920" cy="1036020"/>
              <a:chOff x="2181600" y="3391620"/>
              <a:chExt cx="718920" cy="1036020"/>
            </a:xfrm>
          </p:grpSpPr>
          <p:sp>
            <p:nvSpPr>
              <p:cNvPr id="64" name="CustomShape 6"/>
              <p:cNvSpPr/>
              <p:nvPr/>
            </p:nvSpPr>
            <p:spPr>
              <a:xfrm rot="10800000">
                <a:off x="2181600" y="3708720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CustomShape 7"/>
              <p:cNvSpPr/>
              <p:nvPr/>
            </p:nvSpPr>
            <p:spPr>
              <a:xfrm rot="10800000">
                <a:off x="2431440" y="3391620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" name="Groupe 57"/>
            <p:cNvGrpSpPr/>
            <p:nvPr/>
          </p:nvGrpSpPr>
          <p:grpSpPr>
            <a:xfrm>
              <a:off x="8119629" y="1646631"/>
              <a:ext cx="1039680" cy="718920"/>
              <a:chOff x="7254390" y="2624738"/>
              <a:chExt cx="1039680" cy="718920"/>
            </a:xfrm>
          </p:grpSpPr>
          <p:sp>
            <p:nvSpPr>
              <p:cNvPr id="62" name="CustomShape 32"/>
              <p:cNvSpPr/>
              <p:nvPr/>
            </p:nvSpPr>
            <p:spPr>
              <a:xfrm rot="16200000">
                <a:off x="7254390" y="262473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CustomShape 33"/>
              <p:cNvSpPr/>
              <p:nvPr/>
            </p:nvSpPr>
            <p:spPr>
              <a:xfrm rot="16200000">
                <a:off x="7854150" y="266397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" name="Groupe 58"/>
            <p:cNvGrpSpPr/>
            <p:nvPr/>
          </p:nvGrpSpPr>
          <p:grpSpPr>
            <a:xfrm>
              <a:off x="11030589" y="1632951"/>
              <a:ext cx="1039680" cy="718920"/>
              <a:chOff x="10165350" y="2611058"/>
              <a:chExt cx="1039680" cy="718920"/>
            </a:xfrm>
          </p:grpSpPr>
          <p:sp>
            <p:nvSpPr>
              <p:cNvPr id="60" name="CustomShape 34"/>
              <p:cNvSpPr/>
              <p:nvPr/>
            </p:nvSpPr>
            <p:spPr>
              <a:xfrm rot="5400000">
                <a:off x="10486110" y="2611058"/>
                <a:ext cx="718920" cy="718920"/>
              </a:xfrm>
              <a:prstGeom prst="ellipse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" name="CustomShape 35"/>
              <p:cNvSpPr/>
              <p:nvPr/>
            </p:nvSpPr>
            <p:spPr>
              <a:xfrm rot="5400000">
                <a:off x="10365870" y="2650298"/>
                <a:ext cx="239400" cy="640440"/>
              </a:xfrm>
              <a:prstGeom prst="rect">
                <a:avLst/>
              </a:prstGeom>
              <a:solidFill>
                <a:srgbClr val="369C49"/>
              </a:solidFill>
              <a:ln>
                <a:solidFill>
                  <a:srgbClr val="369C4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8" name="ZoneTexte 67"/>
          <p:cNvSpPr txBox="1"/>
          <p:nvPr/>
        </p:nvSpPr>
        <p:spPr>
          <a:xfrm>
            <a:off x="879863" y="4941167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asked</a:t>
            </a:r>
            <a:r>
              <a:rPr lang="fr-FR" dirty="0" smtClean="0"/>
              <a:t> for </a:t>
            </a:r>
            <a:r>
              <a:rPr lang="fr-FR" dirty="0" err="1" smtClean="0"/>
              <a:t>enlisting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err="1" smtClean="0"/>
              <a:t>waiting</a:t>
            </a:r>
            <a:r>
              <a:rPr lang="fr-FR" dirty="0" smtClean="0"/>
              <a:t> for server to </a:t>
            </a:r>
            <a:r>
              <a:rPr lang="fr-FR" dirty="0" err="1" smtClean="0"/>
              <a:t>answer</a:t>
            </a:r>
            <a:r>
              <a:rPr lang="fr-FR" dirty="0" smtClean="0"/>
              <a:t>'</a:t>
            </a:r>
            <a:endParaRPr lang="fr-FR" dirty="0"/>
          </a:p>
        </p:txBody>
      </p:sp>
      <p:sp>
        <p:nvSpPr>
          <p:cNvPr id="69" name="ZoneTexte 68"/>
          <p:cNvSpPr txBox="1"/>
          <p:nvPr/>
        </p:nvSpPr>
        <p:spPr>
          <a:xfrm>
            <a:off x="7761769" y="4927965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indicator</a:t>
            </a:r>
            <a:r>
              <a:rPr lang="fr-FR" dirty="0" smtClean="0"/>
              <a:t>   ‘</a:t>
            </a:r>
            <a:r>
              <a:rPr lang="fr-FR" dirty="0" err="1" smtClean="0"/>
              <a:t>enlisted</a:t>
            </a:r>
            <a:r>
              <a:rPr lang="fr-FR" dirty="0" smtClean="0"/>
              <a:t> 4 </a:t>
            </a:r>
            <a:r>
              <a:rPr lang="fr-FR" dirty="0" err="1" smtClean="0"/>
              <a:t>players</a:t>
            </a:r>
            <a:r>
              <a:rPr lang="fr-FR" dirty="0" smtClean="0"/>
              <a:t>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9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374</Words>
  <Application>Microsoft Office PowerPoint</Application>
  <PresentationFormat>Personnalisé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Souche</dc:creator>
  <cp:lastModifiedBy>SOUCHE Thierry IMT/OLPS</cp:lastModifiedBy>
  <cp:revision>40</cp:revision>
  <dcterms:created xsi:type="dcterms:W3CDTF">2016-10-02T13:24:37Z</dcterms:created>
  <dcterms:modified xsi:type="dcterms:W3CDTF">2017-02-12T15:09:20Z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