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520" cy="614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520" cy="614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b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360000" cy="3600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10/15/16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360000" cy="36000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360000" cy="3600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44EBDD31-4DE0-4760-ADD3-EEAEADA69833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05145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Ecran de jeu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2713320" y="0"/>
            <a:ext cx="5097960" cy="6770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3"/>
          <p:cNvSpPr/>
          <p:nvPr/>
        </p:nvSpPr>
        <p:spPr>
          <a:xfrm>
            <a:off x="3017520" y="5732640"/>
            <a:ext cx="1602720" cy="85716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4"/>
          <p:cNvSpPr/>
          <p:nvPr/>
        </p:nvSpPr>
        <p:spPr>
          <a:xfrm rot="12000">
            <a:off x="5965920" y="5735160"/>
            <a:ext cx="1529280" cy="86724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5"/>
          <p:cNvSpPr/>
          <p:nvPr/>
        </p:nvSpPr>
        <p:spPr>
          <a:xfrm>
            <a:off x="2847960" y="2582640"/>
            <a:ext cx="4810680" cy="409176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6"/>
          <p:cNvSpPr/>
          <p:nvPr/>
        </p:nvSpPr>
        <p:spPr>
          <a:xfrm>
            <a:off x="2830680" y="539640"/>
            <a:ext cx="4810680" cy="50220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Commands: new game, stop, connect to server…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7"/>
          <p:cNvSpPr/>
          <p:nvPr/>
        </p:nvSpPr>
        <p:spPr>
          <a:xfrm>
            <a:off x="2847960" y="1200240"/>
            <a:ext cx="4793400" cy="120096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8"/>
          <p:cNvSpPr/>
          <p:nvPr/>
        </p:nvSpPr>
        <p:spPr>
          <a:xfrm>
            <a:off x="5295960" y="1269720"/>
            <a:ext cx="2223000" cy="101772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other players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9"/>
          <p:cNvSpPr/>
          <p:nvPr/>
        </p:nvSpPr>
        <p:spPr>
          <a:xfrm>
            <a:off x="2948040" y="1275120"/>
            <a:ext cx="1989720" cy="101232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Round number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points…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10"/>
          <p:cNvSpPr/>
          <p:nvPr/>
        </p:nvSpPr>
        <p:spPr>
          <a:xfrm>
            <a:off x="8824680" y="572400"/>
            <a:ext cx="1806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Command bar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11"/>
          <p:cNvSpPr/>
          <p:nvPr/>
        </p:nvSpPr>
        <p:spPr>
          <a:xfrm flipH="1">
            <a:off x="7918560" y="757080"/>
            <a:ext cx="1049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12"/>
          <p:cNvSpPr/>
          <p:nvPr/>
        </p:nvSpPr>
        <p:spPr>
          <a:xfrm>
            <a:off x="8920080" y="1379520"/>
            <a:ext cx="1064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Info bar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3"/>
          <p:cNvSpPr/>
          <p:nvPr/>
        </p:nvSpPr>
        <p:spPr>
          <a:xfrm flipH="1">
            <a:off x="7946640" y="1564200"/>
            <a:ext cx="1049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14"/>
          <p:cNvSpPr/>
          <p:nvPr/>
        </p:nvSpPr>
        <p:spPr>
          <a:xfrm>
            <a:off x="8951400" y="3720600"/>
            <a:ext cx="770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15"/>
          <p:cNvSpPr/>
          <p:nvPr/>
        </p:nvSpPr>
        <p:spPr>
          <a:xfrm flipH="1">
            <a:off x="7946640" y="3905280"/>
            <a:ext cx="1049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16"/>
          <p:cNvSpPr/>
          <p:nvPr/>
        </p:nvSpPr>
        <p:spPr>
          <a:xfrm>
            <a:off x="8872560" y="6073560"/>
            <a:ext cx="1710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Pick/used bar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7"/>
          <p:cNvSpPr/>
          <p:nvPr/>
        </p:nvSpPr>
        <p:spPr>
          <a:xfrm flipH="1">
            <a:off x="7946640" y="6258240"/>
            <a:ext cx="1049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8"/>
          <p:cNvSpPr/>
          <p:nvPr/>
        </p:nvSpPr>
        <p:spPr>
          <a:xfrm>
            <a:off x="10459440" y="136080"/>
            <a:ext cx="500040" cy="663444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6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19"/>
          <p:cNvSpPr/>
          <p:nvPr/>
        </p:nvSpPr>
        <p:spPr>
          <a:xfrm>
            <a:off x="11139120" y="3130560"/>
            <a:ext cx="784080" cy="9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Box layout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0"/>
          <p:cNvSpPr/>
          <p:nvPr/>
        </p:nvSpPr>
        <p:spPr>
          <a:xfrm>
            <a:off x="4783320" y="5732640"/>
            <a:ext cx="1005120" cy="867240"/>
          </a:xfrm>
          <a:prstGeom prst="ellipse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Send 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Line 21"/>
          <p:cNvSpPr/>
          <p:nvPr/>
        </p:nvSpPr>
        <p:spPr>
          <a:xfrm>
            <a:off x="7120440" y="135720"/>
            <a:ext cx="365760" cy="360"/>
          </a:xfrm>
          <a:prstGeom prst="line">
            <a:avLst/>
          </a:prstGeom>
          <a:ln w="633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22"/>
          <p:cNvSpPr/>
          <p:nvPr/>
        </p:nvSpPr>
        <p:spPr>
          <a:xfrm>
            <a:off x="7128360" y="240120"/>
            <a:ext cx="365760" cy="360"/>
          </a:xfrm>
          <a:prstGeom prst="line">
            <a:avLst/>
          </a:prstGeom>
          <a:ln w="633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23"/>
          <p:cNvSpPr/>
          <p:nvPr/>
        </p:nvSpPr>
        <p:spPr>
          <a:xfrm>
            <a:off x="7120440" y="360360"/>
            <a:ext cx="365760" cy="360"/>
          </a:xfrm>
          <a:prstGeom prst="line">
            <a:avLst/>
          </a:prstGeom>
          <a:ln w="633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4"/>
          <p:cNvSpPr/>
          <p:nvPr/>
        </p:nvSpPr>
        <p:spPr>
          <a:xfrm>
            <a:off x="8761320" y="83520"/>
            <a:ext cx="1989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 drop box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5"/>
          <p:cNvSpPr/>
          <p:nvPr/>
        </p:nvSpPr>
        <p:spPr>
          <a:xfrm flipH="1">
            <a:off x="7946640" y="268200"/>
            <a:ext cx="973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6"/>
          <p:cNvSpPr/>
          <p:nvPr/>
        </p:nvSpPr>
        <p:spPr>
          <a:xfrm>
            <a:off x="3017520" y="2708280"/>
            <a:ext cx="4388400" cy="286884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(grid 4 x 3)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46080" y="-11520"/>
            <a:ext cx="64418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Ecran de jeu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27400" y="1271520"/>
            <a:ext cx="2925720" cy="3291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3"/>
          <p:cNvSpPr/>
          <p:nvPr/>
        </p:nvSpPr>
        <p:spPr>
          <a:xfrm>
            <a:off x="548640" y="1277640"/>
            <a:ext cx="2925720" cy="329148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4"/>
          <p:cNvSpPr/>
          <p:nvPr/>
        </p:nvSpPr>
        <p:spPr>
          <a:xfrm>
            <a:off x="640080" y="1463040"/>
            <a:ext cx="54828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640080" y="3108960"/>
            <a:ext cx="54828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6"/>
          <p:cNvSpPr/>
          <p:nvPr/>
        </p:nvSpPr>
        <p:spPr>
          <a:xfrm>
            <a:off x="640080" y="2286000"/>
            <a:ext cx="54828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7"/>
          <p:cNvSpPr/>
          <p:nvPr/>
        </p:nvSpPr>
        <p:spPr>
          <a:xfrm>
            <a:off x="1371600" y="1463040"/>
            <a:ext cx="54828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8"/>
          <p:cNvSpPr/>
          <p:nvPr/>
        </p:nvSpPr>
        <p:spPr>
          <a:xfrm>
            <a:off x="1371600" y="3108960"/>
            <a:ext cx="54828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9"/>
          <p:cNvSpPr/>
          <p:nvPr/>
        </p:nvSpPr>
        <p:spPr>
          <a:xfrm>
            <a:off x="1371600" y="2286000"/>
            <a:ext cx="54828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10"/>
          <p:cNvSpPr/>
          <p:nvPr/>
        </p:nvSpPr>
        <p:spPr>
          <a:xfrm>
            <a:off x="2103120" y="1463040"/>
            <a:ext cx="54828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11"/>
          <p:cNvSpPr/>
          <p:nvPr/>
        </p:nvSpPr>
        <p:spPr>
          <a:xfrm>
            <a:off x="2103120" y="3108960"/>
            <a:ext cx="54828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12"/>
          <p:cNvSpPr/>
          <p:nvPr/>
        </p:nvSpPr>
        <p:spPr>
          <a:xfrm>
            <a:off x="2103120" y="2286000"/>
            <a:ext cx="54828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13"/>
          <p:cNvSpPr/>
          <p:nvPr/>
        </p:nvSpPr>
        <p:spPr>
          <a:xfrm>
            <a:off x="2834640" y="1463040"/>
            <a:ext cx="54828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14"/>
          <p:cNvSpPr/>
          <p:nvPr/>
        </p:nvSpPr>
        <p:spPr>
          <a:xfrm>
            <a:off x="2834640" y="3108960"/>
            <a:ext cx="54828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15"/>
          <p:cNvSpPr/>
          <p:nvPr/>
        </p:nvSpPr>
        <p:spPr>
          <a:xfrm>
            <a:off x="2834640" y="2286000"/>
            <a:ext cx="54828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16"/>
          <p:cNvSpPr/>
          <p:nvPr/>
        </p:nvSpPr>
        <p:spPr>
          <a:xfrm>
            <a:off x="640080" y="3988440"/>
            <a:ext cx="853560" cy="509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17"/>
          <p:cNvSpPr/>
          <p:nvPr/>
        </p:nvSpPr>
        <p:spPr>
          <a:xfrm>
            <a:off x="5394960" y="1463040"/>
            <a:ext cx="5851800" cy="32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Card = 10u x 15u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send_set = 9u x 9u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Spacing = padding = 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Dans l’ideal: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spacing = padding = 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width = 4x100 + 5x10 = 450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height = 3x150 + 1x100 + 8x10 + 2x10 = 550 + 60 = 610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Donc: 1 unit = 1u = 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card = 15u high, 10u wide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send_set = 9u high, 9u wide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Pick: x0 = 1u, y0 = 1u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send_set: x0 = 18u, y0 = 2u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Used: x0 = 29u, y0 = 1u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18"/>
          <p:cNvSpPr/>
          <p:nvPr/>
        </p:nvSpPr>
        <p:spPr>
          <a:xfrm rot="19967400">
            <a:off x="1819080" y="4055040"/>
            <a:ext cx="275400" cy="42444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18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19"/>
          <p:cNvSpPr/>
          <p:nvPr/>
        </p:nvSpPr>
        <p:spPr>
          <a:xfrm rot="78600">
            <a:off x="1888200" y="4070160"/>
            <a:ext cx="275040" cy="42408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18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0"/>
          <p:cNvSpPr/>
          <p:nvPr/>
        </p:nvSpPr>
        <p:spPr>
          <a:xfrm rot="1252200">
            <a:off x="1942920" y="4117680"/>
            <a:ext cx="275760" cy="42408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18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Line 21"/>
          <p:cNvSpPr/>
          <p:nvPr/>
        </p:nvSpPr>
        <p:spPr>
          <a:xfrm>
            <a:off x="3293640" y="137160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Line 22"/>
          <p:cNvSpPr/>
          <p:nvPr/>
        </p:nvSpPr>
        <p:spPr>
          <a:xfrm>
            <a:off x="3296880" y="1459800"/>
            <a:ext cx="503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3"/>
          <p:cNvSpPr/>
          <p:nvPr/>
        </p:nvSpPr>
        <p:spPr>
          <a:xfrm>
            <a:off x="3583080" y="1371600"/>
            <a:ext cx="360" cy="8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24"/>
          <p:cNvSpPr/>
          <p:nvPr/>
        </p:nvSpPr>
        <p:spPr>
          <a:xfrm>
            <a:off x="3742920" y="1295640"/>
            <a:ext cx="33516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Line 25"/>
          <p:cNvSpPr/>
          <p:nvPr/>
        </p:nvSpPr>
        <p:spPr>
          <a:xfrm>
            <a:off x="3293640" y="218088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26"/>
          <p:cNvSpPr/>
          <p:nvPr/>
        </p:nvSpPr>
        <p:spPr>
          <a:xfrm>
            <a:off x="3580200" y="1469160"/>
            <a:ext cx="360" cy="72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27"/>
          <p:cNvSpPr/>
          <p:nvPr/>
        </p:nvSpPr>
        <p:spPr>
          <a:xfrm>
            <a:off x="3698280" y="1642680"/>
            <a:ext cx="4143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15u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Line 28"/>
          <p:cNvSpPr/>
          <p:nvPr/>
        </p:nvSpPr>
        <p:spPr>
          <a:xfrm>
            <a:off x="4248720" y="1378800"/>
            <a:ext cx="494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Line 29"/>
          <p:cNvSpPr/>
          <p:nvPr/>
        </p:nvSpPr>
        <p:spPr>
          <a:xfrm>
            <a:off x="4251600" y="4672080"/>
            <a:ext cx="494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30"/>
          <p:cNvSpPr/>
          <p:nvPr/>
        </p:nvSpPr>
        <p:spPr>
          <a:xfrm>
            <a:off x="4532760" y="1378800"/>
            <a:ext cx="360" cy="334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1"/>
          <p:cNvSpPr/>
          <p:nvPr/>
        </p:nvSpPr>
        <p:spPr>
          <a:xfrm>
            <a:off x="4535640" y="2187360"/>
            <a:ext cx="4143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61u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Line 32"/>
          <p:cNvSpPr/>
          <p:nvPr/>
        </p:nvSpPr>
        <p:spPr>
          <a:xfrm>
            <a:off x="3296160" y="227340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33"/>
          <p:cNvSpPr/>
          <p:nvPr/>
        </p:nvSpPr>
        <p:spPr>
          <a:xfrm>
            <a:off x="3582360" y="2185200"/>
            <a:ext cx="360" cy="8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34"/>
          <p:cNvSpPr/>
          <p:nvPr/>
        </p:nvSpPr>
        <p:spPr>
          <a:xfrm>
            <a:off x="3746880" y="2109240"/>
            <a:ext cx="3366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Line 35"/>
          <p:cNvSpPr/>
          <p:nvPr/>
        </p:nvSpPr>
        <p:spPr>
          <a:xfrm>
            <a:off x="3292920" y="311652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36"/>
          <p:cNvSpPr/>
          <p:nvPr/>
        </p:nvSpPr>
        <p:spPr>
          <a:xfrm>
            <a:off x="3579120" y="3028320"/>
            <a:ext cx="360" cy="8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37"/>
          <p:cNvSpPr/>
          <p:nvPr/>
        </p:nvSpPr>
        <p:spPr>
          <a:xfrm>
            <a:off x="3743640" y="2952360"/>
            <a:ext cx="3366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Line 38"/>
          <p:cNvSpPr/>
          <p:nvPr/>
        </p:nvSpPr>
        <p:spPr>
          <a:xfrm>
            <a:off x="3290400" y="301428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39"/>
          <p:cNvSpPr/>
          <p:nvPr/>
        </p:nvSpPr>
        <p:spPr>
          <a:xfrm>
            <a:off x="3576960" y="2302560"/>
            <a:ext cx="360" cy="72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40"/>
          <p:cNvSpPr/>
          <p:nvPr/>
        </p:nvSpPr>
        <p:spPr>
          <a:xfrm>
            <a:off x="3695040" y="2476080"/>
            <a:ext cx="4143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15u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Line 41"/>
          <p:cNvSpPr/>
          <p:nvPr/>
        </p:nvSpPr>
        <p:spPr>
          <a:xfrm>
            <a:off x="3296880" y="383796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42"/>
          <p:cNvSpPr/>
          <p:nvPr/>
        </p:nvSpPr>
        <p:spPr>
          <a:xfrm>
            <a:off x="3583440" y="3126240"/>
            <a:ext cx="360" cy="72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43"/>
          <p:cNvSpPr/>
          <p:nvPr/>
        </p:nvSpPr>
        <p:spPr>
          <a:xfrm>
            <a:off x="3701520" y="3299400"/>
            <a:ext cx="4143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15u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Line 44"/>
          <p:cNvSpPr/>
          <p:nvPr/>
        </p:nvSpPr>
        <p:spPr>
          <a:xfrm>
            <a:off x="3290400" y="457848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Line 45"/>
          <p:cNvSpPr/>
          <p:nvPr/>
        </p:nvSpPr>
        <p:spPr>
          <a:xfrm>
            <a:off x="3293640" y="4666680"/>
            <a:ext cx="503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46"/>
          <p:cNvSpPr/>
          <p:nvPr/>
        </p:nvSpPr>
        <p:spPr>
          <a:xfrm>
            <a:off x="3579840" y="4578480"/>
            <a:ext cx="360" cy="8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47"/>
          <p:cNvSpPr/>
          <p:nvPr/>
        </p:nvSpPr>
        <p:spPr>
          <a:xfrm>
            <a:off x="3739680" y="4502520"/>
            <a:ext cx="33516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Line 48"/>
          <p:cNvSpPr/>
          <p:nvPr/>
        </p:nvSpPr>
        <p:spPr>
          <a:xfrm>
            <a:off x="3293640" y="458352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49"/>
          <p:cNvSpPr/>
          <p:nvPr/>
        </p:nvSpPr>
        <p:spPr>
          <a:xfrm>
            <a:off x="3576960" y="4045320"/>
            <a:ext cx="2880" cy="55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50"/>
          <p:cNvSpPr/>
          <p:nvPr/>
        </p:nvSpPr>
        <p:spPr>
          <a:xfrm>
            <a:off x="3698280" y="4045320"/>
            <a:ext cx="4143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Line 51"/>
          <p:cNvSpPr/>
          <p:nvPr/>
        </p:nvSpPr>
        <p:spPr>
          <a:xfrm>
            <a:off x="3289680" y="401796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52"/>
          <p:cNvSpPr/>
          <p:nvPr/>
        </p:nvSpPr>
        <p:spPr>
          <a:xfrm flipH="1">
            <a:off x="3575160" y="3849840"/>
            <a:ext cx="6840" cy="16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53"/>
          <p:cNvSpPr/>
          <p:nvPr/>
        </p:nvSpPr>
        <p:spPr>
          <a:xfrm>
            <a:off x="3740400" y="3805200"/>
            <a:ext cx="3366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Line 54"/>
          <p:cNvSpPr/>
          <p:nvPr/>
        </p:nvSpPr>
        <p:spPr>
          <a:xfrm>
            <a:off x="2039040" y="453924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Line 55"/>
          <p:cNvSpPr/>
          <p:nvPr/>
        </p:nvSpPr>
        <p:spPr>
          <a:xfrm>
            <a:off x="2042280" y="466380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56"/>
          <p:cNvSpPr/>
          <p:nvPr/>
        </p:nvSpPr>
        <p:spPr>
          <a:xfrm>
            <a:off x="2328480" y="4539600"/>
            <a:ext cx="360" cy="12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57"/>
          <p:cNvSpPr/>
          <p:nvPr/>
        </p:nvSpPr>
        <p:spPr>
          <a:xfrm>
            <a:off x="2327760" y="4432680"/>
            <a:ext cx="3366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Line 58"/>
          <p:cNvSpPr/>
          <p:nvPr/>
        </p:nvSpPr>
        <p:spPr>
          <a:xfrm>
            <a:off x="2059920" y="4017960"/>
            <a:ext cx="503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59"/>
          <p:cNvSpPr/>
          <p:nvPr/>
        </p:nvSpPr>
        <p:spPr>
          <a:xfrm>
            <a:off x="2338560" y="4017960"/>
            <a:ext cx="2880" cy="51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60"/>
          <p:cNvSpPr/>
          <p:nvPr/>
        </p:nvSpPr>
        <p:spPr>
          <a:xfrm>
            <a:off x="2323080" y="4144680"/>
            <a:ext cx="3366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Line 61"/>
          <p:cNvSpPr/>
          <p:nvPr/>
        </p:nvSpPr>
        <p:spPr>
          <a:xfrm flipV="1">
            <a:off x="551160" y="82224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2"/>
          <p:cNvSpPr/>
          <p:nvPr/>
        </p:nvSpPr>
        <p:spPr>
          <a:xfrm rot="16200000">
            <a:off x="605520" y="1060920"/>
            <a:ext cx="360" cy="11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63"/>
          <p:cNvSpPr/>
          <p:nvPr/>
        </p:nvSpPr>
        <p:spPr>
          <a:xfrm rot="16200000">
            <a:off x="430560" y="716760"/>
            <a:ext cx="33552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Line 64"/>
          <p:cNvSpPr/>
          <p:nvPr/>
        </p:nvSpPr>
        <p:spPr>
          <a:xfrm flipV="1">
            <a:off x="640080" y="82224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Line 65"/>
          <p:cNvSpPr/>
          <p:nvPr/>
        </p:nvSpPr>
        <p:spPr>
          <a:xfrm flipV="1">
            <a:off x="1179360" y="81792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66"/>
          <p:cNvSpPr/>
          <p:nvPr/>
        </p:nvSpPr>
        <p:spPr>
          <a:xfrm rot="16200000">
            <a:off x="914040" y="844200"/>
            <a:ext cx="360" cy="54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67"/>
          <p:cNvSpPr/>
          <p:nvPr/>
        </p:nvSpPr>
        <p:spPr>
          <a:xfrm rot="16200000">
            <a:off x="642960" y="687600"/>
            <a:ext cx="41400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Line 68"/>
          <p:cNvSpPr/>
          <p:nvPr/>
        </p:nvSpPr>
        <p:spPr>
          <a:xfrm flipV="1">
            <a:off x="1375200" y="82404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Line 69"/>
          <p:cNvSpPr/>
          <p:nvPr/>
        </p:nvSpPr>
        <p:spPr>
          <a:xfrm flipV="1">
            <a:off x="1914840" y="81972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70"/>
          <p:cNvSpPr/>
          <p:nvPr/>
        </p:nvSpPr>
        <p:spPr>
          <a:xfrm rot="16200000">
            <a:off x="1649160" y="846000"/>
            <a:ext cx="360" cy="54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71"/>
          <p:cNvSpPr/>
          <p:nvPr/>
        </p:nvSpPr>
        <p:spPr>
          <a:xfrm rot="16200000">
            <a:off x="1378080" y="689400"/>
            <a:ext cx="41400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Line 72"/>
          <p:cNvSpPr/>
          <p:nvPr/>
        </p:nvSpPr>
        <p:spPr>
          <a:xfrm flipV="1">
            <a:off x="2100240" y="81540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Line 73"/>
          <p:cNvSpPr/>
          <p:nvPr/>
        </p:nvSpPr>
        <p:spPr>
          <a:xfrm flipV="1">
            <a:off x="2639880" y="81108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74"/>
          <p:cNvSpPr/>
          <p:nvPr/>
        </p:nvSpPr>
        <p:spPr>
          <a:xfrm rot="16200000">
            <a:off x="2374560" y="837360"/>
            <a:ext cx="360" cy="54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75"/>
          <p:cNvSpPr/>
          <p:nvPr/>
        </p:nvSpPr>
        <p:spPr>
          <a:xfrm rot="16200000">
            <a:off x="2103480" y="681120"/>
            <a:ext cx="41400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Line 76"/>
          <p:cNvSpPr/>
          <p:nvPr/>
        </p:nvSpPr>
        <p:spPr>
          <a:xfrm flipV="1">
            <a:off x="2835360" y="82728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Line 77"/>
          <p:cNvSpPr/>
          <p:nvPr/>
        </p:nvSpPr>
        <p:spPr>
          <a:xfrm flipV="1">
            <a:off x="3375000" y="82296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78"/>
          <p:cNvSpPr/>
          <p:nvPr/>
        </p:nvSpPr>
        <p:spPr>
          <a:xfrm rot="16200000">
            <a:off x="3109680" y="849240"/>
            <a:ext cx="360" cy="54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79"/>
          <p:cNvSpPr/>
          <p:nvPr/>
        </p:nvSpPr>
        <p:spPr>
          <a:xfrm rot="16200000">
            <a:off x="2838600" y="692640"/>
            <a:ext cx="41400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80"/>
          <p:cNvSpPr/>
          <p:nvPr/>
        </p:nvSpPr>
        <p:spPr>
          <a:xfrm>
            <a:off x="1186200" y="1110240"/>
            <a:ext cx="18504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81"/>
          <p:cNvSpPr/>
          <p:nvPr/>
        </p:nvSpPr>
        <p:spPr>
          <a:xfrm rot="16200000">
            <a:off x="1065240" y="708480"/>
            <a:ext cx="33552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82"/>
          <p:cNvSpPr/>
          <p:nvPr/>
        </p:nvSpPr>
        <p:spPr>
          <a:xfrm rot="16200000">
            <a:off x="2013840" y="1045800"/>
            <a:ext cx="360" cy="14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83"/>
          <p:cNvSpPr/>
          <p:nvPr/>
        </p:nvSpPr>
        <p:spPr>
          <a:xfrm rot="16200000">
            <a:off x="1798920" y="718560"/>
            <a:ext cx="33552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84"/>
          <p:cNvSpPr/>
          <p:nvPr/>
        </p:nvSpPr>
        <p:spPr>
          <a:xfrm rot="16200000">
            <a:off x="2737440" y="1029600"/>
            <a:ext cx="360" cy="16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85"/>
          <p:cNvSpPr/>
          <p:nvPr/>
        </p:nvSpPr>
        <p:spPr>
          <a:xfrm rot="16200000">
            <a:off x="2503800" y="710280"/>
            <a:ext cx="33552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Line 86"/>
          <p:cNvSpPr/>
          <p:nvPr/>
        </p:nvSpPr>
        <p:spPr>
          <a:xfrm flipV="1">
            <a:off x="3486960" y="82368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87"/>
          <p:cNvSpPr/>
          <p:nvPr/>
        </p:nvSpPr>
        <p:spPr>
          <a:xfrm rot="16200000">
            <a:off x="3430800" y="1062360"/>
            <a:ext cx="360" cy="11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88"/>
          <p:cNvSpPr/>
          <p:nvPr/>
        </p:nvSpPr>
        <p:spPr>
          <a:xfrm rot="16200000">
            <a:off x="3255840" y="718560"/>
            <a:ext cx="33552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Line 89"/>
          <p:cNvSpPr/>
          <p:nvPr/>
        </p:nvSpPr>
        <p:spPr>
          <a:xfrm flipV="1">
            <a:off x="558720" y="481320"/>
            <a:ext cx="360" cy="20772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Line 90"/>
          <p:cNvSpPr/>
          <p:nvPr/>
        </p:nvSpPr>
        <p:spPr>
          <a:xfrm flipV="1">
            <a:off x="3439080" y="480240"/>
            <a:ext cx="360" cy="20772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91"/>
          <p:cNvSpPr/>
          <p:nvPr/>
        </p:nvSpPr>
        <p:spPr>
          <a:xfrm rot="16200000">
            <a:off x="2022480" y="-893520"/>
            <a:ext cx="360" cy="292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92"/>
          <p:cNvSpPr/>
          <p:nvPr/>
        </p:nvSpPr>
        <p:spPr>
          <a:xfrm>
            <a:off x="1785600" y="271440"/>
            <a:ext cx="4143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45u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Line 93"/>
          <p:cNvSpPr/>
          <p:nvPr/>
        </p:nvSpPr>
        <p:spPr>
          <a:xfrm flipV="1">
            <a:off x="649800" y="456768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Line 94"/>
          <p:cNvSpPr/>
          <p:nvPr/>
        </p:nvSpPr>
        <p:spPr>
          <a:xfrm flipV="1">
            <a:off x="1359720" y="456336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95"/>
          <p:cNvSpPr/>
          <p:nvPr/>
        </p:nvSpPr>
        <p:spPr>
          <a:xfrm rot="16200000">
            <a:off x="1010520" y="4503240"/>
            <a:ext cx="360" cy="72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96"/>
          <p:cNvSpPr/>
          <p:nvPr/>
        </p:nvSpPr>
        <p:spPr>
          <a:xfrm rot="5400000">
            <a:off x="843840" y="4919760"/>
            <a:ext cx="4748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15u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Line 97"/>
          <p:cNvSpPr/>
          <p:nvPr/>
        </p:nvSpPr>
        <p:spPr>
          <a:xfrm flipV="1">
            <a:off x="2639880" y="456948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Line 98"/>
          <p:cNvSpPr/>
          <p:nvPr/>
        </p:nvSpPr>
        <p:spPr>
          <a:xfrm flipV="1">
            <a:off x="3400200" y="456516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99"/>
          <p:cNvSpPr/>
          <p:nvPr/>
        </p:nvSpPr>
        <p:spPr>
          <a:xfrm rot="16200000">
            <a:off x="3026160" y="4479120"/>
            <a:ext cx="360" cy="77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00"/>
          <p:cNvSpPr/>
          <p:nvPr/>
        </p:nvSpPr>
        <p:spPr>
          <a:xfrm rot="5400000">
            <a:off x="2873880" y="4921200"/>
            <a:ext cx="4748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15u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Line 101"/>
          <p:cNvSpPr/>
          <p:nvPr/>
        </p:nvSpPr>
        <p:spPr>
          <a:xfrm flipV="1">
            <a:off x="1718280" y="4581720"/>
            <a:ext cx="360" cy="69552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Line 102"/>
          <p:cNvSpPr/>
          <p:nvPr/>
        </p:nvSpPr>
        <p:spPr>
          <a:xfrm flipV="1">
            <a:off x="2289240" y="4577400"/>
            <a:ext cx="360" cy="69552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03"/>
          <p:cNvSpPr/>
          <p:nvPr/>
        </p:nvSpPr>
        <p:spPr>
          <a:xfrm rot="16200000">
            <a:off x="2008080" y="4587480"/>
            <a:ext cx="360" cy="58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04"/>
          <p:cNvSpPr/>
          <p:nvPr/>
        </p:nvSpPr>
        <p:spPr>
          <a:xfrm rot="5400000">
            <a:off x="1794960" y="4933800"/>
            <a:ext cx="4748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Line 105"/>
          <p:cNvSpPr/>
          <p:nvPr/>
        </p:nvSpPr>
        <p:spPr>
          <a:xfrm flipV="1">
            <a:off x="541080" y="456840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106"/>
          <p:cNvSpPr/>
          <p:nvPr/>
        </p:nvSpPr>
        <p:spPr>
          <a:xfrm rot="16200000">
            <a:off x="595080" y="4809960"/>
            <a:ext cx="360" cy="10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107"/>
          <p:cNvSpPr/>
          <p:nvPr/>
        </p:nvSpPr>
        <p:spPr>
          <a:xfrm rot="5400000">
            <a:off x="353880" y="4920840"/>
            <a:ext cx="47484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Line 108"/>
          <p:cNvSpPr/>
          <p:nvPr/>
        </p:nvSpPr>
        <p:spPr>
          <a:xfrm flipV="1">
            <a:off x="3497040" y="457020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109"/>
          <p:cNvSpPr/>
          <p:nvPr/>
        </p:nvSpPr>
        <p:spPr>
          <a:xfrm rot="16200000">
            <a:off x="3450600" y="4811760"/>
            <a:ext cx="360" cy="10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110"/>
          <p:cNvSpPr/>
          <p:nvPr/>
        </p:nvSpPr>
        <p:spPr>
          <a:xfrm rot="5400000">
            <a:off x="3209400" y="4922280"/>
            <a:ext cx="47484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111"/>
          <p:cNvSpPr/>
          <p:nvPr/>
        </p:nvSpPr>
        <p:spPr>
          <a:xfrm rot="16200000">
            <a:off x="1536480" y="4700880"/>
            <a:ext cx="360" cy="33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2"/>
          <p:cNvSpPr/>
          <p:nvPr/>
        </p:nvSpPr>
        <p:spPr>
          <a:xfrm rot="5400000">
            <a:off x="1337760" y="4921920"/>
            <a:ext cx="4748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113"/>
          <p:cNvSpPr/>
          <p:nvPr/>
        </p:nvSpPr>
        <p:spPr>
          <a:xfrm rot="16200000">
            <a:off x="2462760" y="4702680"/>
            <a:ext cx="360" cy="33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114"/>
          <p:cNvSpPr/>
          <p:nvPr/>
        </p:nvSpPr>
        <p:spPr>
          <a:xfrm rot="5400000">
            <a:off x="2264040" y="4923720"/>
            <a:ext cx="4748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115"/>
          <p:cNvSpPr/>
          <p:nvPr/>
        </p:nvSpPr>
        <p:spPr>
          <a:xfrm>
            <a:off x="2503800" y="3999960"/>
            <a:ext cx="853560" cy="509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695880" y="819000"/>
            <a:ext cx="3599640" cy="53996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2"/>
          <p:cNvSpPr/>
          <p:nvPr/>
        </p:nvSpPr>
        <p:spPr>
          <a:xfrm>
            <a:off x="695880" y="819000"/>
            <a:ext cx="719640" cy="71964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3"/>
          <p:cNvSpPr/>
          <p:nvPr/>
        </p:nvSpPr>
        <p:spPr>
          <a:xfrm>
            <a:off x="3575880" y="819000"/>
            <a:ext cx="719640" cy="71964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4"/>
          <p:cNvSpPr/>
          <p:nvPr/>
        </p:nvSpPr>
        <p:spPr>
          <a:xfrm>
            <a:off x="695880" y="5499000"/>
            <a:ext cx="719640" cy="71964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5"/>
          <p:cNvSpPr/>
          <p:nvPr/>
        </p:nvSpPr>
        <p:spPr>
          <a:xfrm>
            <a:off x="3575880" y="5499000"/>
            <a:ext cx="719640" cy="71964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6"/>
          <p:cNvSpPr/>
          <p:nvPr/>
        </p:nvSpPr>
        <p:spPr>
          <a:xfrm>
            <a:off x="1055880" y="3069000"/>
            <a:ext cx="2879640" cy="8996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7"/>
          <p:cNvSpPr/>
          <p:nvPr/>
        </p:nvSpPr>
        <p:spPr>
          <a:xfrm>
            <a:off x="1055880" y="1719000"/>
            <a:ext cx="2879640" cy="8996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8"/>
          <p:cNvSpPr/>
          <p:nvPr/>
        </p:nvSpPr>
        <p:spPr>
          <a:xfrm>
            <a:off x="1055880" y="4419000"/>
            <a:ext cx="2879640" cy="8996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9"/>
          <p:cNvSpPr/>
          <p:nvPr/>
        </p:nvSpPr>
        <p:spPr>
          <a:xfrm>
            <a:off x="6629400" y="3069000"/>
            <a:ext cx="2879640" cy="8996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10"/>
          <p:cNvSpPr/>
          <p:nvPr/>
        </p:nvSpPr>
        <p:spPr>
          <a:xfrm>
            <a:off x="6629400" y="1719000"/>
            <a:ext cx="2879640" cy="8996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11"/>
          <p:cNvSpPr/>
          <p:nvPr/>
        </p:nvSpPr>
        <p:spPr>
          <a:xfrm>
            <a:off x="6629400" y="4419000"/>
            <a:ext cx="2879640" cy="8996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2"/>
          <p:cNvSpPr/>
          <p:nvPr/>
        </p:nvSpPr>
        <p:spPr>
          <a:xfrm>
            <a:off x="6629400" y="1719000"/>
            <a:ext cx="2879640" cy="89964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13"/>
          <p:cNvSpPr/>
          <p:nvPr/>
        </p:nvSpPr>
        <p:spPr>
          <a:xfrm>
            <a:off x="6629400" y="4419000"/>
            <a:ext cx="2879640" cy="899640"/>
          </a:xfrm>
          <a:prstGeom prst="diamond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Line 14"/>
          <p:cNvSpPr/>
          <p:nvPr/>
        </p:nvSpPr>
        <p:spPr>
          <a:xfrm>
            <a:off x="4290480" y="82764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Line 15"/>
          <p:cNvSpPr/>
          <p:nvPr/>
        </p:nvSpPr>
        <p:spPr>
          <a:xfrm>
            <a:off x="4293720" y="1178640"/>
            <a:ext cx="503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6"/>
          <p:cNvSpPr/>
          <p:nvPr/>
        </p:nvSpPr>
        <p:spPr>
          <a:xfrm>
            <a:off x="4579920" y="828000"/>
            <a:ext cx="360" cy="35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17"/>
          <p:cNvSpPr/>
          <p:nvPr/>
        </p:nvSpPr>
        <p:spPr>
          <a:xfrm>
            <a:off x="4548960" y="916200"/>
            <a:ext cx="33516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Line 18"/>
          <p:cNvSpPr/>
          <p:nvPr/>
        </p:nvSpPr>
        <p:spPr>
          <a:xfrm>
            <a:off x="4293720" y="1516320"/>
            <a:ext cx="503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19"/>
          <p:cNvSpPr/>
          <p:nvPr/>
        </p:nvSpPr>
        <p:spPr>
          <a:xfrm>
            <a:off x="4579920" y="1165680"/>
            <a:ext cx="360" cy="35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20"/>
          <p:cNvSpPr/>
          <p:nvPr/>
        </p:nvSpPr>
        <p:spPr>
          <a:xfrm>
            <a:off x="4585680" y="1251000"/>
            <a:ext cx="33516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Line 21"/>
          <p:cNvSpPr/>
          <p:nvPr/>
        </p:nvSpPr>
        <p:spPr>
          <a:xfrm>
            <a:off x="4298760" y="1719000"/>
            <a:ext cx="494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Line 22"/>
          <p:cNvSpPr/>
          <p:nvPr/>
        </p:nvSpPr>
        <p:spPr>
          <a:xfrm>
            <a:off x="4302000" y="2603880"/>
            <a:ext cx="494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4583160" y="1719000"/>
            <a:ext cx="360" cy="89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24"/>
          <p:cNvSpPr/>
          <p:nvPr/>
        </p:nvSpPr>
        <p:spPr>
          <a:xfrm>
            <a:off x="4571640" y="1936440"/>
            <a:ext cx="4525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2.5u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Line 25"/>
          <p:cNvSpPr/>
          <p:nvPr/>
        </p:nvSpPr>
        <p:spPr>
          <a:xfrm>
            <a:off x="4292280" y="3069000"/>
            <a:ext cx="503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Line 26"/>
          <p:cNvSpPr/>
          <p:nvPr/>
        </p:nvSpPr>
        <p:spPr>
          <a:xfrm>
            <a:off x="4295160" y="395388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27"/>
          <p:cNvSpPr/>
          <p:nvPr/>
        </p:nvSpPr>
        <p:spPr>
          <a:xfrm>
            <a:off x="4581720" y="3069000"/>
            <a:ext cx="360" cy="89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28"/>
          <p:cNvSpPr/>
          <p:nvPr/>
        </p:nvSpPr>
        <p:spPr>
          <a:xfrm>
            <a:off x="4574160" y="3286440"/>
            <a:ext cx="4525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2.5u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Line 29"/>
          <p:cNvSpPr/>
          <p:nvPr/>
        </p:nvSpPr>
        <p:spPr>
          <a:xfrm>
            <a:off x="4292280" y="4413240"/>
            <a:ext cx="503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Line 30"/>
          <p:cNvSpPr/>
          <p:nvPr/>
        </p:nvSpPr>
        <p:spPr>
          <a:xfrm>
            <a:off x="4295160" y="529848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31"/>
          <p:cNvSpPr/>
          <p:nvPr/>
        </p:nvSpPr>
        <p:spPr>
          <a:xfrm>
            <a:off x="4581720" y="4413240"/>
            <a:ext cx="360" cy="89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32"/>
          <p:cNvSpPr/>
          <p:nvPr/>
        </p:nvSpPr>
        <p:spPr>
          <a:xfrm>
            <a:off x="4574160" y="4630680"/>
            <a:ext cx="4525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2.5u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3"/>
          <p:cNvSpPr/>
          <p:nvPr/>
        </p:nvSpPr>
        <p:spPr>
          <a:xfrm>
            <a:off x="4579920" y="2619000"/>
            <a:ext cx="360" cy="45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34"/>
          <p:cNvSpPr/>
          <p:nvPr/>
        </p:nvSpPr>
        <p:spPr>
          <a:xfrm>
            <a:off x="4577400" y="2729880"/>
            <a:ext cx="33516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Line 35"/>
          <p:cNvSpPr/>
          <p:nvPr/>
        </p:nvSpPr>
        <p:spPr>
          <a:xfrm>
            <a:off x="4290480" y="395604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36"/>
          <p:cNvSpPr/>
          <p:nvPr/>
        </p:nvSpPr>
        <p:spPr>
          <a:xfrm>
            <a:off x="4579920" y="3956040"/>
            <a:ext cx="360" cy="45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37"/>
          <p:cNvSpPr/>
          <p:nvPr/>
        </p:nvSpPr>
        <p:spPr>
          <a:xfrm>
            <a:off x="4577400" y="4066920"/>
            <a:ext cx="33516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Line 38"/>
          <p:cNvSpPr/>
          <p:nvPr/>
        </p:nvSpPr>
        <p:spPr>
          <a:xfrm>
            <a:off x="4293720" y="1715760"/>
            <a:ext cx="503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39"/>
          <p:cNvSpPr/>
          <p:nvPr/>
        </p:nvSpPr>
        <p:spPr>
          <a:xfrm>
            <a:off x="4579920" y="1542240"/>
            <a:ext cx="360" cy="17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40"/>
          <p:cNvSpPr/>
          <p:nvPr/>
        </p:nvSpPr>
        <p:spPr>
          <a:xfrm>
            <a:off x="4580640" y="1500840"/>
            <a:ext cx="4525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0.5u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Line 41"/>
          <p:cNvSpPr/>
          <p:nvPr/>
        </p:nvSpPr>
        <p:spPr>
          <a:xfrm>
            <a:off x="4302000" y="6212520"/>
            <a:ext cx="503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42"/>
          <p:cNvSpPr/>
          <p:nvPr/>
        </p:nvSpPr>
        <p:spPr>
          <a:xfrm>
            <a:off x="4588200" y="5302440"/>
            <a:ext cx="360" cy="92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43"/>
          <p:cNvSpPr/>
          <p:nvPr/>
        </p:nvSpPr>
        <p:spPr>
          <a:xfrm>
            <a:off x="4581000" y="5526000"/>
            <a:ext cx="4525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2.5u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Line 44"/>
          <p:cNvSpPr/>
          <p:nvPr/>
        </p:nvSpPr>
        <p:spPr>
          <a:xfrm flipV="1">
            <a:off x="3558600" y="359280"/>
            <a:ext cx="360" cy="69552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Line 45"/>
          <p:cNvSpPr/>
          <p:nvPr/>
        </p:nvSpPr>
        <p:spPr>
          <a:xfrm flipV="1">
            <a:off x="4286520" y="354960"/>
            <a:ext cx="360" cy="69552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46"/>
          <p:cNvSpPr/>
          <p:nvPr/>
        </p:nvSpPr>
        <p:spPr>
          <a:xfrm rot="16200000">
            <a:off x="3919320" y="276120"/>
            <a:ext cx="360" cy="75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47"/>
          <p:cNvSpPr/>
          <p:nvPr/>
        </p:nvSpPr>
        <p:spPr>
          <a:xfrm>
            <a:off x="3842640" y="412200"/>
            <a:ext cx="3366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Line 48"/>
          <p:cNvSpPr/>
          <p:nvPr/>
        </p:nvSpPr>
        <p:spPr>
          <a:xfrm flipV="1">
            <a:off x="695880" y="354960"/>
            <a:ext cx="360" cy="69552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Line 49"/>
          <p:cNvSpPr/>
          <p:nvPr/>
        </p:nvSpPr>
        <p:spPr>
          <a:xfrm flipV="1">
            <a:off x="1404000" y="350640"/>
            <a:ext cx="360" cy="69552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50"/>
          <p:cNvSpPr/>
          <p:nvPr/>
        </p:nvSpPr>
        <p:spPr>
          <a:xfrm rot="16200000">
            <a:off x="1055520" y="291240"/>
            <a:ext cx="360" cy="71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51"/>
          <p:cNvSpPr/>
          <p:nvPr/>
        </p:nvSpPr>
        <p:spPr>
          <a:xfrm rot="16200000">
            <a:off x="804600" y="220680"/>
            <a:ext cx="33624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Line 52"/>
          <p:cNvSpPr/>
          <p:nvPr/>
        </p:nvSpPr>
        <p:spPr>
          <a:xfrm flipV="1">
            <a:off x="1399680" y="35928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53"/>
          <p:cNvSpPr/>
          <p:nvPr/>
        </p:nvSpPr>
        <p:spPr>
          <a:xfrm rot="16200000">
            <a:off x="2487600" y="-432360"/>
            <a:ext cx="360" cy="217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54"/>
          <p:cNvSpPr/>
          <p:nvPr/>
        </p:nvSpPr>
        <p:spPr>
          <a:xfrm>
            <a:off x="2316600" y="399960"/>
            <a:ext cx="3351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Line 55"/>
          <p:cNvSpPr/>
          <p:nvPr/>
        </p:nvSpPr>
        <p:spPr>
          <a:xfrm flipV="1">
            <a:off x="3935880" y="258336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Line 56"/>
          <p:cNvSpPr/>
          <p:nvPr/>
        </p:nvSpPr>
        <p:spPr>
          <a:xfrm flipV="1">
            <a:off x="4294080" y="257904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57"/>
          <p:cNvSpPr/>
          <p:nvPr/>
        </p:nvSpPr>
        <p:spPr>
          <a:xfrm rot="16200000">
            <a:off x="4117680" y="2697480"/>
            <a:ext cx="360" cy="36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58"/>
          <p:cNvSpPr/>
          <p:nvPr/>
        </p:nvSpPr>
        <p:spPr>
          <a:xfrm>
            <a:off x="3936960" y="2661480"/>
            <a:ext cx="3351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Line 59"/>
          <p:cNvSpPr/>
          <p:nvPr/>
        </p:nvSpPr>
        <p:spPr>
          <a:xfrm flipV="1">
            <a:off x="697320" y="257904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Line 60"/>
          <p:cNvSpPr/>
          <p:nvPr/>
        </p:nvSpPr>
        <p:spPr>
          <a:xfrm flipV="1">
            <a:off x="1049760" y="257472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61"/>
          <p:cNvSpPr/>
          <p:nvPr/>
        </p:nvSpPr>
        <p:spPr>
          <a:xfrm rot="16200000">
            <a:off x="876240" y="2696040"/>
            <a:ext cx="360" cy="35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62"/>
          <p:cNvSpPr/>
          <p:nvPr/>
        </p:nvSpPr>
        <p:spPr>
          <a:xfrm>
            <a:off x="696240" y="2638440"/>
            <a:ext cx="3351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Line 63"/>
          <p:cNvSpPr/>
          <p:nvPr/>
        </p:nvSpPr>
        <p:spPr>
          <a:xfrm flipV="1">
            <a:off x="1049760" y="258336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64"/>
          <p:cNvSpPr/>
          <p:nvPr/>
        </p:nvSpPr>
        <p:spPr>
          <a:xfrm rot="16200000">
            <a:off x="2492640" y="1436760"/>
            <a:ext cx="360" cy="288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65"/>
          <p:cNvSpPr/>
          <p:nvPr/>
        </p:nvSpPr>
        <p:spPr>
          <a:xfrm>
            <a:off x="2372400" y="2638440"/>
            <a:ext cx="538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66"/>
          <p:cNvSpPr/>
          <p:nvPr/>
        </p:nvSpPr>
        <p:spPr>
          <a:xfrm>
            <a:off x="4872240" y="2174760"/>
            <a:ext cx="1217880" cy="8996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67"/>
          <p:cNvSpPr/>
          <p:nvPr/>
        </p:nvSpPr>
        <p:spPr>
          <a:xfrm>
            <a:off x="4881960" y="3974760"/>
            <a:ext cx="1217880" cy="8996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Line 68"/>
          <p:cNvSpPr/>
          <p:nvPr/>
        </p:nvSpPr>
        <p:spPr>
          <a:xfrm>
            <a:off x="4825080" y="6201720"/>
            <a:ext cx="503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69"/>
          <p:cNvSpPr/>
          <p:nvPr/>
        </p:nvSpPr>
        <p:spPr>
          <a:xfrm>
            <a:off x="5111280" y="4874760"/>
            <a:ext cx="360" cy="134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70"/>
          <p:cNvSpPr/>
          <p:nvPr/>
        </p:nvSpPr>
        <p:spPr>
          <a:xfrm>
            <a:off x="5104080" y="5200560"/>
            <a:ext cx="4525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3.5u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Line 71"/>
          <p:cNvSpPr/>
          <p:nvPr/>
        </p:nvSpPr>
        <p:spPr>
          <a:xfrm>
            <a:off x="4825080" y="3983400"/>
            <a:ext cx="494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Line 72"/>
          <p:cNvSpPr/>
          <p:nvPr/>
        </p:nvSpPr>
        <p:spPr>
          <a:xfrm>
            <a:off x="4827960" y="4868640"/>
            <a:ext cx="494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73"/>
          <p:cNvSpPr/>
          <p:nvPr/>
        </p:nvSpPr>
        <p:spPr>
          <a:xfrm>
            <a:off x="5109120" y="3983760"/>
            <a:ext cx="360" cy="89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74"/>
          <p:cNvSpPr/>
          <p:nvPr/>
        </p:nvSpPr>
        <p:spPr>
          <a:xfrm>
            <a:off x="5097600" y="4200840"/>
            <a:ext cx="4525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2.5u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Line 75"/>
          <p:cNvSpPr/>
          <p:nvPr/>
        </p:nvSpPr>
        <p:spPr>
          <a:xfrm>
            <a:off x="4829040" y="3074760"/>
            <a:ext cx="494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Line 76"/>
          <p:cNvSpPr/>
          <p:nvPr/>
        </p:nvSpPr>
        <p:spPr>
          <a:xfrm>
            <a:off x="4831920" y="3960000"/>
            <a:ext cx="495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77"/>
          <p:cNvSpPr/>
          <p:nvPr/>
        </p:nvSpPr>
        <p:spPr>
          <a:xfrm>
            <a:off x="5113080" y="3074760"/>
            <a:ext cx="360" cy="89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CustomShape 78"/>
          <p:cNvSpPr/>
          <p:nvPr/>
        </p:nvSpPr>
        <p:spPr>
          <a:xfrm>
            <a:off x="5101560" y="3292200"/>
            <a:ext cx="4525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2.5u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538560" y="210240"/>
            <a:ext cx="5097960" cy="777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2"/>
          <p:cNvSpPr/>
          <p:nvPr/>
        </p:nvSpPr>
        <p:spPr>
          <a:xfrm>
            <a:off x="673200" y="345960"/>
            <a:ext cx="4810680" cy="50220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Commands: new game, stop, connect to server…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5510520" y="444960"/>
            <a:ext cx="6886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Box layout horizontal: 4 à 6 icones pour commander le jeu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7" name="Image 14" descr=""/>
          <p:cNvPicPr/>
          <p:nvPr/>
        </p:nvPicPr>
        <p:blipFill>
          <a:blip r:embed="rId1"/>
          <a:stretch/>
        </p:blipFill>
        <p:spPr>
          <a:xfrm>
            <a:off x="5039640" y="1368720"/>
            <a:ext cx="630720" cy="630720"/>
          </a:xfrm>
          <a:prstGeom prst="rect">
            <a:avLst/>
          </a:prstGeom>
          <a:ln>
            <a:noFill/>
          </a:ln>
        </p:spPr>
      </p:pic>
      <p:sp>
        <p:nvSpPr>
          <p:cNvPr id="298" name="CustomShape 4"/>
          <p:cNvSpPr/>
          <p:nvPr/>
        </p:nvSpPr>
        <p:spPr>
          <a:xfrm>
            <a:off x="311400" y="3629880"/>
            <a:ext cx="13752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Connect &amp;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register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5"/>
          <p:cNvSpPr/>
          <p:nvPr/>
        </p:nvSpPr>
        <p:spPr>
          <a:xfrm flipH="1" flipV="1">
            <a:off x="989640" y="2975400"/>
            <a:ext cx="7560" cy="65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6"/>
          <p:cNvSpPr/>
          <p:nvPr/>
        </p:nvSpPr>
        <p:spPr>
          <a:xfrm>
            <a:off x="4109400" y="3116160"/>
            <a:ext cx="245124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should include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‘registration’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process when the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player will register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its name to the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7"/>
          <p:cNvSpPr/>
          <p:nvPr/>
        </p:nvSpPr>
        <p:spPr>
          <a:xfrm flipV="1">
            <a:off x="5335560" y="1999800"/>
            <a:ext cx="19080" cy="111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8"/>
          <p:cNvSpPr/>
          <p:nvPr/>
        </p:nvSpPr>
        <p:spPr>
          <a:xfrm rot="19967400">
            <a:off x="9948240" y="5365440"/>
            <a:ext cx="421920" cy="64980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63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9"/>
          <p:cNvSpPr/>
          <p:nvPr/>
        </p:nvSpPr>
        <p:spPr>
          <a:xfrm rot="78600">
            <a:off x="10054800" y="5389200"/>
            <a:ext cx="421920" cy="64980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63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10"/>
          <p:cNvSpPr/>
          <p:nvPr/>
        </p:nvSpPr>
        <p:spPr>
          <a:xfrm rot="1252200">
            <a:off x="10139040" y="5460840"/>
            <a:ext cx="421920" cy="64980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63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11"/>
          <p:cNvSpPr/>
          <p:nvPr/>
        </p:nvSpPr>
        <p:spPr>
          <a:xfrm rot="2677800">
            <a:off x="2540160" y="1171440"/>
            <a:ext cx="591480" cy="593280"/>
          </a:xfrm>
          <a:prstGeom prst="plus">
            <a:avLst>
              <a:gd name="adj" fmla="val 37856"/>
            </a:avLst>
          </a:prstGeom>
          <a:solidFill>
            <a:srgbClr val="c15c11"/>
          </a:solidFill>
          <a:ln>
            <a:solidFill>
              <a:srgbClr val="c15c1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12"/>
          <p:cNvSpPr/>
          <p:nvPr/>
        </p:nvSpPr>
        <p:spPr>
          <a:xfrm>
            <a:off x="798480" y="1212840"/>
            <a:ext cx="129960" cy="12996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13"/>
          <p:cNvSpPr/>
          <p:nvPr/>
        </p:nvSpPr>
        <p:spPr>
          <a:xfrm>
            <a:off x="842040" y="1285560"/>
            <a:ext cx="42840" cy="11592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14"/>
          <p:cNvSpPr/>
          <p:nvPr/>
        </p:nvSpPr>
        <p:spPr>
          <a:xfrm>
            <a:off x="589680" y="1508400"/>
            <a:ext cx="228600" cy="228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15"/>
          <p:cNvSpPr/>
          <p:nvPr/>
        </p:nvSpPr>
        <p:spPr>
          <a:xfrm>
            <a:off x="755280" y="1559160"/>
            <a:ext cx="228600" cy="228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16"/>
          <p:cNvSpPr/>
          <p:nvPr/>
        </p:nvSpPr>
        <p:spPr>
          <a:xfrm>
            <a:off x="934920" y="1498680"/>
            <a:ext cx="228600" cy="228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17"/>
          <p:cNvSpPr/>
          <p:nvPr/>
        </p:nvSpPr>
        <p:spPr>
          <a:xfrm>
            <a:off x="747720" y="1449360"/>
            <a:ext cx="228600" cy="228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18"/>
          <p:cNvSpPr/>
          <p:nvPr/>
        </p:nvSpPr>
        <p:spPr>
          <a:xfrm>
            <a:off x="1748880" y="1368360"/>
            <a:ext cx="227880" cy="2278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19"/>
          <p:cNvSpPr/>
          <p:nvPr/>
        </p:nvSpPr>
        <p:spPr>
          <a:xfrm>
            <a:off x="1798200" y="112464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20"/>
          <p:cNvSpPr/>
          <p:nvPr/>
        </p:nvSpPr>
        <p:spPr>
          <a:xfrm>
            <a:off x="1841760" y="119700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21"/>
          <p:cNvSpPr/>
          <p:nvPr/>
        </p:nvSpPr>
        <p:spPr>
          <a:xfrm rot="3308400">
            <a:off x="2038680" y="125604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22"/>
          <p:cNvSpPr/>
          <p:nvPr/>
        </p:nvSpPr>
        <p:spPr>
          <a:xfrm rot="3308400">
            <a:off x="2028960" y="130068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23"/>
          <p:cNvSpPr/>
          <p:nvPr/>
        </p:nvSpPr>
        <p:spPr>
          <a:xfrm rot="10800000">
            <a:off x="2189160" y="210492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24"/>
          <p:cNvSpPr/>
          <p:nvPr/>
        </p:nvSpPr>
        <p:spPr>
          <a:xfrm rot="10800000">
            <a:off x="1971360" y="200412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25"/>
          <p:cNvSpPr/>
          <p:nvPr/>
        </p:nvSpPr>
        <p:spPr>
          <a:xfrm rot="18294600">
            <a:off x="1550880" y="125352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26"/>
          <p:cNvSpPr/>
          <p:nvPr/>
        </p:nvSpPr>
        <p:spPr>
          <a:xfrm rot="18294600">
            <a:off x="1647720" y="129780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27"/>
          <p:cNvSpPr/>
          <p:nvPr/>
        </p:nvSpPr>
        <p:spPr>
          <a:xfrm rot="13894200">
            <a:off x="1559520" y="159228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28"/>
          <p:cNvSpPr/>
          <p:nvPr/>
        </p:nvSpPr>
        <p:spPr>
          <a:xfrm rot="13894200">
            <a:off x="1654560" y="155916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29"/>
          <p:cNvSpPr/>
          <p:nvPr/>
        </p:nvSpPr>
        <p:spPr>
          <a:xfrm rot="7587000">
            <a:off x="2036520" y="158940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30"/>
          <p:cNvSpPr/>
          <p:nvPr/>
        </p:nvSpPr>
        <p:spPr>
          <a:xfrm rot="7587000">
            <a:off x="2027160" y="155700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31"/>
          <p:cNvSpPr/>
          <p:nvPr/>
        </p:nvSpPr>
        <p:spPr>
          <a:xfrm>
            <a:off x="1773360" y="3956040"/>
            <a:ext cx="227880" cy="22788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32"/>
          <p:cNvSpPr/>
          <p:nvPr/>
        </p:nvSpPr>
        <p:spPr>
          <a:xfrm>
            <a:off x="1822680" y="3711960"/>
            <a:ext cx="129600" cy="12960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33"/>
          <p:cNvSpPr/>
          <p:nvPr/>
        </p:nvSpPr>
        <p:spPr>
          <a:xfrm>
            <a:off x="1866240" y="3784680"/>
            <a:ext cx="42480" cy="11556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34"/>
          <p:cNvSpPr/>
          <p:nvPr/>
        </p:nvSpPr>
        <p:spPr>
          <a:xfrm rot="3309000">
            <a:off x="2063520" y="3843720"/>
            <a:ext cx="129600" cy="129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35"/>
          <p:cNvSpPr/>
          <p:nvPr/>
        </p:nvSpPr>
        <p:spPr>
          <a:xfrm rot="3309000">
            <a:off x="2053440" y="3888360"/>
            <a:ext cx="42480" cy="115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ustomShape 36"/>
          <p:cNvSpPr/>
          <p:nvPr/>
        </p:nvSpPr>
        <p:spPr>
          <a:xfrm rot="10800000">
            <a:off x="2214000" y="4692240"/>
            <a:ext cx="129600" cy="129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37"/>
          <p:cNvSpPr/>
          <p:nvPr/>
        </p:nvSpPr>
        <p:spPr>
          <a:xfrm rot="10800000">
            <a:off x="1996200" y="4591800"/>
            <a:ext cx="42480" cy="115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38"/>
          <p:cNvSpPr/>
          <p:nvPr/>
        </p:nvSpPr>
        <p:spPr>
          <a:xfrm rot="18294600">
            <a:off x="1575720" y="3841200"/>
            <a:ext cx="129600" cy="129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39"/>
          <p:cNvSpPr/>
          <p:nvPr/>
        </p:nvSpPr>
        <p:spPr>
          <a:xfrm rot="18294600">
            <a:off x="1672560" y="3885480"/>
            <a:ext cx="42480" cy="115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CustomShape 40"/>
          <p:cNvSpPr/>
          <p:nvPr/>
        </p:nvSpPr>
        <p:spPr>
          <a:xfrm rot="13895400">
            <a:off x="1584360" y="4179960"/>
            <a:ext cx="129600" cy="129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41"/>
          <p:cNvSpPr/>
          <p:nvPr/>
        </p:nvSpPr>
        <p:spPr>
          <a:xfrm rot="13895400">
            <a:off x="1679400" y="4146840"/>
            <a:ext cx="42480" cy="115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42"/>
          <p:cNvSpPr/>
          <p:nvPr/>
        </p:nvSpPr>
        <p:spPr>
          <a:xfrm rot="7586400">
            <a:off x="2061000" y="4177080"/>
            <a:ext cx="129600" cy="129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43"/>
          <p:cNvSpPr/>
          <p:nvPr/>
        </p:nvSpPr>
        <p:spPr>
          <a:xfrm rot="7586400">
            <a:off x="2052000" y="4144680"/>
            <a:ext cx="42480" cy="115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44"/>
          <p:cNvSpPr/>
          <p:nvPr/>
        </p:nvSpPr>
        <p:spPr>
          <a:xfrm>
            <a:off x="1772280" y="3038400"/>
            <a:ext cx="227880" cy="2278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45"/>
          <p:cNvSpPr/>
          <p:nvPr/>
        </p:nvSpPr>
        <p:spPr>
          <a:xfrm>
            <a:off x="1821600" y="279432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46"/>
          <p:cNvSpPr/>
          <p:nvPr/>
        </p:nvSpPr>
        <p:spPr>
          <a:xfrm>
            <a:off x="1865160" y="286704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CustomShape 47"/>
          <p:cNvSpPr/>
          <p:nvPr/>
        </p:nvSpPr>
        <p:spPr>
          <a:xfrm rot="10800000">
            <a:off x="2212920" y="377460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48"/>
          <p:cNvSpPr/>
          <p:nvPr/>
        </p:nvSpPr>
        <p:spPr>
          <a:xfrm rot="10800000">
            <a:off x="1995120" y="367416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49"/>
          <p:cNvSpPr/>
          <p:nvPr/>
        </p:nvSpPr>
        <p:spPr>
          <a:xfrm rot="16200000">
            <a:off x="1526400" y="308844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50"/>
          <p:cNvSpPr/>
          <p:nvPr/>
        </p:nvSpPr>
        <p:spPr>
          <a:xfrm rot="16200000">
            <a:off x="1635480" y="309528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51"/>
          <p:cNvSpPr/>
          <p:nvPr/>
        </p:nvSpPr>
        <p:spPr>
          <a:xfrm rot="5400000">
            <a:off x="2114640" y="308520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52"/>
          <p:cNvSpPr/>
          <p:nvPr/>
        </p:nvSpPr>
        <p:spPr>
          <a:xfrm rot="5400000">
            <a:off x="2092680" y="309204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3"/>
          <p:cNvSpPr/>
          <p:nvPr/>
        </p:nvSpPr>
        <p:spPr>
          <a:xfrm>
            <a:off x="1759680" y="2217960"/>
            <a:ext cx="227520" cy="2275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54"/>
          <p:cNvSpPr/>
          <p:nvPr/>
        </p:nvSpPr>
        <p:spPr>
          <a:xfrm>
            <a:off x="1809000" y="197424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55"/>
          <p:cNvSpPr/>
          <p:nvPr/>
        </p:nvSpPr>
        <p:spPr>
          <a:xfrm>
            <a:off x="1852560" y="204696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56"/>
          <p:cNvSpPr/>
          <p:nvPr/>
        </p:nvSpPr>
        <p:spPr>
          <a:xfrm rot="4330800">
            <a:off x="2088720" y="218052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57"/>
          <p:cNvSpPr/>
          <p:nvPr/>
        </p:nvSpPr>
        <p:spPr>
          <a:xfrm rot="4330800">
            <a:off x="2070360" y="220788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58"/>
          <p:cNvSpPr/>
          <p:nvPr/>
        </p:nvSpPr>
        <p:spPr>
          <a:xfrm rot="8587200">
            <a:off x="1982520" y="250668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59"/>
          <p:cNvSpPr/>
          <p:nvPr/>
        </p:nvSpPr>
        <p:spPr>
          <a:xfrm rot="8587200">
            <a:off x="1987920" y="246096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CustomShape 60"/>
          <p:cNvSpPr/>
          <p:nvPr/>
        </p:nvSpPr>
        <p:spPr>
          <a:xfrm rot="17356800">
            <a:off x="1528920" y="217980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CustomShape 61"/>
          <p:cNvSpPr/>
          <p:nvPr/>
        </p:nvSpPr>
        <p:spPr>
          <a:xfrm rot="17356800">
            <a:off x="1634400" y="220860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62"/>
          <p:cNvSpPr/>
          <p:nvPr/>
        </p:nvSpPr>
        <p:spPr>
          <a:xfrm rot="13115400">
            <a:off x="1636920" y="250740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63"/>
          <p:cNvSpPr/>
          <p:nvPr/>
        </p:nvSpPr>
        <p:spPr>
          <a:xfrm rot="13115400">
            <a:off x="1720800" y="246384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4"/>
          <p:cNvSpPr/>
          <p:nvPr/>
        </p:nvSpPr>
        <p:spPr>
          <a:xfrm>
            <a:off x="1745280" y="4791960"/>
            <a:ext cx="227880" cy="2278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65"/>
          <p:cNvSpPr/>
          <p:nvPr/>
        </p:nvSpPr>
        <p:spPr>
          <a:xfrm>
            <a:off x="1794600" y="4548240"/>
            <a:ext cx="129600" cy="129600"/>
          </a:xfrm>
          <a:prstGeom prst="ellipse">
            <a:avLst/>
          </a:prstGeom>
          <a:solidFill>
            <a:srgbClr val="c15c11"/>
          </a:solidFill>
          <a:ln>
            <a:solidFill>
              <a:srgbClr val="c15c1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66"/>
          <p:cNvSpPr/>
          <p:nvPr/>
        </p:nvSpPr>
        <p:spPr>
          <a:xfrm>
            <a:off x="1838160" y="4620600"/>
            <a:ext cx="42480" cy="115560"/>
          </a:xfrm>
          <a:prstGeom prst="rect">
            <a:avLst/>
          </a:prstGeom>
          <a:solidFill>
            <a:srgbClr val="c15c11"/>
          </a:solidFill>
          <a:ln>
            <a:solidFill>
              <a:srgbClr val="c15c1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ustomShape 67"/>
          <p:cNvSpPr/>
          <p:nvPr/>
        </p:nvSpPr>
        <p:spPr>
          <a:xfrm rot="10800000">
            <a:off x="2185560" y="5528520"/>
            <a:ext cx="129600" cy="129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CustomShape 68"/>
          <p:cNvSpPr/>
          <p:nvPr/>
        </p:nvSpPr>
        <p:spPr>
          <a:xfrm rot="10800000">
            <a:off x="1967760" y="5427720"/>
            <a:ext cx="42480" cy="115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CustomShape 69"/>
          <p:cNvSpPr/>
          <p:nvPr/>
        </p:nvSpPr>
        <p:spPr>
          <a:xfrm rot="16200000">
            <a:off x="1499040" y="4842360"/>
            <a:ext cx="129600" cy="129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70"/>
          <p:cNvSpPr/>
          <p:nvPr/>
        </p:nvSpPr>
        <p:spPr>
          <a:xfrm rot="16200000">
            <a:off x="1608120" y="4849200"/>
            <a:ext cx="42480" cy="115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71"/>
          <p:cNvSpPr/>
          <p:nvPr/>
        </p:nvSpPr>
        <p:spPr>
          <a:xfrm rot="5400000">
            <a:off x="2087280" y="4838760"/>
            <a:ext cx="129600" cy="129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72"/>
          <p:cNvSpPr/>
          <p:nvPr/>
        </p:nvSpPr>
        <p:spPr>
          <a:xfrm rot="5400000">
            <a:off x="2065320" y="4845600"/>
            <a:ext cx="42480" cy="115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73"/>
          <p:cNvSpPr/>
          <p:nvPr/>
        </p:nvSpPr>
        <p:spPr>
          <a:xfrm>
            <a:off x="1419120" y="5753520"/>
            <a:ext cx="9334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74"/>
          <p:cNvSpPr/>
          <p:nvPr/>
        </p:nvSpPr>
        <p:spPr>
          <a:xfrm flipH="1" flipV="1">
            <a:off x="1876320" y="5098680"/>
            <a:ext cx="7560" cy="65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CustomShape 75"/>
          <p:cNvSpPr/>
          <p:nvPr/>
        </p:nvSpPr>
        <p:spPr>
          <a:xfrm>
            <a:off x="825840" y="2037240"/>
            <a:ext cx="129600" cy="12960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CustomShape 76"/>
          <p:cNvSpPr/>
          <p:nvPr/>
        </p:nvSpPr>
        <p:spPr>
          <a:xfrm>
            <a:off x="869400" y="2109600"/>
            <a:ext cx="42480" cy="11556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77"/>
          <p:cNvSpPr/>
          <p:nvPr/>
        </p:nvSpPr>
        <p:spPr>
          <a:xfrm>
            <a:off x="597240" y="2477520"/>
            <a:ext cx="227880" cy="22788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78"/>
          <p:cNvSpPr/>
          <p:nvPr/>
        </p:nvSpPr>
        <p:spPr>
          <a:xfrm>
            <a:off x="762120" y="2528280"/>
            <a:ext cx="227880" cy="22788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CustomShape 79"/>
          <p:cNvSpPr/>
          <p:nvPr/>
        </p:nvSpPr>
        <p:spPr>
          <a:xfrm>
            <a:off x="941400" y="2467800"/>
            <a:ext cx="227880" cy="22788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80"/>
          <p:cNvSpPr/>
          <p:nvPr/>
        </p:nvSpPr>
        <p:spPr>
          <a:xfrm>
            <a:off x="754920" y="2418840"/>
            <a:ext cx="227880" cy="22788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Line 81"/>
          <p:cNvSpPr/>
          <p:nvPr/>
        </p:nvSpPr>
        <p:spPr>
          <a:xfrm>
            <a:off x="719280" y="2301120"/>
            <a:ext cx="339120" cy="360"/>
          </a:xfrm>
          <a:prstGeom prst="line">
            <a:avLst/>
          </a:prstGeom>
          <a:ln w="38160">
            <a:solidFill>
              <a:srgbClr val="ff65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Line 82"/>
          <p:cNvSpPr/>
          <p:nvPr/>
        </p:nvSpPr>
        <p:spPr>
          <a:xfrm>
            <a:off x="719280" y="2350080"/>
            <a:ext cx="339120" cy="360"/>
          </a:xfrm>
          <a:prstGeom prst="line">
            <a:avLst/>
          </a:prstGeom>
          <a:ln w="38160">
            <a:solidFill>
              <a:srgbClr val="ff65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1919880" y="1820880"/>
            <a:ext cx="1258920" cy="12589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2"/>
          <p:cNvSpPr/>
          <p:nvPr/>
        </p:nvSpPr>
        <p:spPr>
          <a:xfrm>
            <a:off x="2191680" y="478800"/>
            <a:ext cx="718920" cy="7189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3"/>
          <p:cNvSpPr/>
          <p:nvPr/>
        </p:nvSpPr>
        <p:spPr>
          <a:xfrm>
            <a:off x="2431080" y="878040"/>
            <a:ext cx="239400" cy="64044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4"/>
          <p:cNvSpPr/>
          <p:nvPr/>
        </p:nvSpPr>
        <p:spPr>
          <a:xfrm rot="3308400">
            <a:off x="3516480" y="1207440"/>
            <a:ext cx="718920" cy="7189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5"/>
          <p:cNvSpPr/>
          <p:nvPr/>
        </p:nvSpPr>
        <p:spPr>
          <a:xfrm rot="3308400">
            <a:off x="3461400" y="1452600"/>
            <a:ext cx="239400" cy="64044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6"/>
          <p:cNvSpPr/>
          <p:nvPr/>
        </p:nvSpPr>
        <p:spPr>
          <a:xfrm rot="10800000">
            <a:off x="4350600" y="5880240"/>
            <a:ext cx="718920" cy="7189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CustomShape 7"/>
          <p:cNvSpPr/>
          <p:nvPr/>
        </p:nvSpPr>
        <p:spPr>
          <a:xfrm rot="10800000">
            <a:off x="3151800" y="5324040"/>
            <a:ext cx="239400" cy="64044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CustomShape 8"/>
          <p:cNvSpPr/>
          <p:nvPr/>
        </p:nvSpPr>
        <p:spPr>
          <a:xfrm rot="18294600">
            <a:off x="834480" y="1188360"/>
            <a:ext cx="718920" cy="7189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9"/>
          <p:cNvSpPr/>
          <p:nvPr/>
        </p:nvSpPr>
        <p:spPr>
          <a:xfrm rot="18294600">
            <a:off x="1369440" y="1433520"/>
            <a:ext cx="239400" cy="64044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10"/>
          <p:cNvSpPr/>
          <p:nvPr/>
        </p:nvSpPr>
        <p:spPr>
          <a:xfrm rot="13894200">
            <a:off x="878760" y="3050280"/>
            <a:ext cx="718920" cy="7189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CustomShape 11"/>
          <p:cNvSpPr/>
          <p:nvPr/>
        </p:nvSpPr>
        <p:spPr>
          <a:xfrm rot="13894200">
            <a:off x="1400400" y="2865240"/>
            <a:ext cx="239400" cy="64044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12"/>
          <p:cNvSpPr/>
          <p:nvPr/>
        </p:nvSpPr>
        <p:spPr>
          <a:xfrm rot="7587000">
            <a:off x="3498840" y="3036240"/>
            <a:ext cx="718920" cy="7189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CustomShape 13"/>
          <p:cNvSpPr/>
          <p:nvPr/>
        </p:nvSpPr>
        <p:spPr>
          <a:xfrm rot="7587000">
            <a:off x="3449520" y="2861280"/>
            <a:ext cx="239400" cy="64044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14"/>
          <p:cNvSpPr/>
          <p:nvPr/>
        </p:nvSpPr>
        <p:spPr>
          <a:xfrm>
            <a:off x="561600" y="481320"/>
            <a:ext cx="3958920" cy="3958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15"/>
          <p:cNvSpPr/>
          <p:nvPr/>
        </p:nvSpPr>
        <p:spPr>
          <a:xfrm>
            <a:off x="1607040" y="1515240"/>
            <a:ext cx="1870920" cy="1870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CustomShape 16"/>
          <p:cNvSpPr/>
          <p:nvPr/>
        </p:nvSpPr>
        <p:spPr>
          <a:xfrm>
            <a:off x="1267200" y="1182960"/>
            <a:ext cx="2554920" cy="2554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17"/>
          <p:cNvSpPr/>
          <p:nvPr/>
        </p:nvSpPr>
        <p:spPr>
          <a:xfrm>
            <a:off x="5646960" y="336960"/>
            <a:ext cx="6351480" cy="5806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94" name="Image 4" descr=""/>
          <p:cNvPicPr/>
          <p:nvPr/>
        </p:nvPicPr>
        <p:blipFill>
          <a:blip r:embed="rId1"/>
          <a:stretch/>
        </p:blipFill>
        <p:spPr>
          <a:xfrm>
            <a:off x="5921640" y="678240"/>
            <a:ext cx="610920" cy="610920"/>
          </a:xfrm>
          <a:prstGeom prst="rect">
            <a:avLst/>
          </a:prstGeom>
          <a:ln>
            <a:noFill/>
          </a:ln>
        </p:spPr>
      </p:pic>
      <p:pic>
        <p:nvPicPr>
          <p:cNvPr id="395" name="Image 5" descr=""/>
          <p:cNvPicPr/>
          <p:nvPr/>
        </p:nvPicPr>
        <p:blipFill>
          <a:blip r:embed="rId2"/>
          <a:stretch/>
        </p:blipFill>
        <p:spPr>
          <a:xfrm>
            <a:off x="5938200" y="1414440"/>
            <a:ext cx="574920" cy="718920"/>
          </a:xfrm>
          <a:prstGeom prst="rect">
            <a:avLst/>
          </a:prstGeom>
          <a:ln>
            <a:noFill/>
          </a:ln>
        </p:spPr>
      </p:pic>
      <p:pic>
        <p:nvPicPr>
          <p:cNvPr id="396" name="Image 6" descr=""/>
          <p:cNvPicPr/>
          <p:nvPr/>
        </p:nvPicPr>
        <p:blipFill>
          <a:blip r:embed="rId3"/>
          <a:stretch/>
        </p:blipFill>
        <p:spPr>
          <a:xfrm>
            <a:off x="6805800" y="2164320"/>
            <a:ext cx="712800" cy="718920"/>
          </a:xfrm>
          <a:prstGeom prst="rect">
            <a:avLst/>
          </a:prstGeom>
          <a:ln>
            <a:noFill/>
          </a:ln>
        </p:spPr>
      </p:pic>
      <p:pic>
        <p:nvPicPr>
          <p:cNvPr id="397" name="Image 7" descr=""/>
          <p:cNvPicPr/>
          <p:nvPr/>
        </p:nvPicPr>
        <p:blipFill>
          <a:blip r:embed="rId4"/>
          <a:stretch/>
        </p:blipFill>
        <p:spPr>
          <a:xfrm>
            <a:off x="6787440" y="1394280"/>
            <a:ext cx="757800" cy="718920"/>
          </a:xfrm>
          <a:prstGeom prst="rect">
            <a:avLst/>
          </a:prstGeom>
          <a:ln>
            <a:noFill/>
          </a:ln>
        </p:spPr>
      </p:pic>
      <p:pic>
        <p:nvPicPr>
          <p:cNvPr id="398" name="Image 8" descr=""/>
          <p:cNvPicPr/>
          <p:nvPr/>
        </p:nvPicPr>
        <p:blipFill>
          <a:blip r:embed="rId5"/>
          <a:stretch/>
        </p:blipFill>
        <p:spPr>
          <a:xfrm>
            <a:off x="6853320" y="624240"/>
            <a:ext cx="617760" cy="718920"/>
          </a:xfrm>
          <a:prstGeom prst="rect">
            <a:avLst/>
          </a:prstGeom>
          <a:ln>
            <a:noFill/>
          </a:ln>
        </p:spPr>
      </p:pic>
      <p:pic>
        <p:nvPicPr>
          <p:cNvPr id="399" name="Image 12" descr=""/>
          <p:cNvPicPr/>
          <p:nvPr/>
        </p:nvPicPr>
        <p:blipFill>
          <a:blip r:embed="rId6"/>
          <a:stretch/>
        </p:blipFill>
        <p:spPr>
          <a:xfrm>
            <a:off x="10365480" y="622440"/>
            <a:ext cx="719640" cy="718920"/>
          </a:xfrm>
          <a:prstGeom prst="rect">
            <a:avLst/>
          </a:prstGeom>
          <a:ln>
            <a:noFill/>
          </a:ln>
        </p:spPr>
      </p:pic>
      <p:pic>
        <p:nvPicPr>
          <p:cNvPr id="400" name="Image 13" descr=""/>
          <p:cNvPicPr/>
          <p:nvPr/>
        </p:nvPicPr>
        <p:blipFill>
          <a:blip r:embed="rId7"/>
          <a:stretch/>
        </p:blipFill>
        <p:spPr>
          <a:xfrm>
            <a:off x="8521920" y="1854360"/>
            <a:ext cx="1051560" cy="1078920"/>
          </a:xfrm>
          <a:prstGeom prst="rect">
            <a:avLst/>
          </a:prstGeom>
          <a:ln>
            <a:noFill/>
          </a:ln>
        </p:spPr>
      </p:pic>
      <p:pic>
        <p:nvPicPr>
          <p:cNvPr id="401" name="Image 14" descr=""/>
          <p:cNvPicPr/>
          <p:nvPr/>
        </p:nvPicPr>
        <p:blipFill>
          <a:blip r:embed="rId8"/>
          <a:stretch/>
        </p:blipFill>
        <p:spPr>
          <a:xfrm>
            <a:off x="6801840" y="3846960"/>
            <a:ext cx="716760" cy="718920"/>
          </a:xfrm>
          <a:prstGeom prst="rect">
            <a:avLst/>
          </a:prstGeom>
          <a:ln>
            <a:noFill/>
          </a:ln>
        </p:spPr>
      </p:pic>
      <p:pic>
        <p:nvPicPr>
          <p:cNvPr id="402" name="Image 15" descr=""/>
          <p:cNvPicPr/>
          <p:nvPr/>
        </p:nvPicPr>
        <p:blipFill>
          <a:blip r:embed="rId9"/>
          <a:stretch/>
        </p:blipFill>
        <p:spPr>
          <a:xfrm>
            <a:off x="7610400" y="622440"/>
            <a:ext cx="928800" cy="610920"/>
          </a:xfrm>
          <a:prstGeom prst="rect">
            <a:avLst/>
          </a:prstGeom>
          <a:ln>
            <a:noFill/>
          </a:ln>
        </p:spPr>
      </p:pic>
      <p:pic>
        <p:nvPicPr>
          <p:cNvPr id="403" name="Image 16" descr=""/>
          <p:cNvPicPr/>
          <p:nvPr/>
        </p:nvPicPr>
        <p:blipFill>
          <a:blip r:embed="rId10"/>
          <a:stretch/>
        </p:blipFill>
        <p:spPr>
          <a:xfrm>
            <a:off x="6852600" y="2989800"/>
            <a:ext cx="619560" cy="718920"/>
          </a:xfrm>
          <a:prstGeom prst="rect">
            <a:avLst/>
          </a:prstGeom>
          <a:ln>
            <a:noFill/>
          </a:ln>
        </p:spPr>
      </p:pic>
      <p:pic>
        <p:nvPicPr>
          <p:cNvPr id="404" name="Image 17" descr=""/>
          <p:cNvPicPr/>
          <p:nvPr/>
        </p:nvPicPr>
        <p:blipFill>
          <a:blip r:embed="rId11"/>
          <a:stretch/>
        </p:blipFill>
        <p:spPr>
          <a:xfrm>
            <a:off x="8785440" y="676440"/>
            <a:ext cx="613800" cy="61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9449640" y="914400"/>
            <a:ext cx="718920" cy="7189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ustomShape 2"/>
          <p:cNvSpPr/>
          <p:nvPr/>
        </p:nvSpPr>
        <p:spPr>
          <a:xfrm>
            <a:off x="9689400" y="1313640"/>
            <a:ext cx="239400" cy="64044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CustomShape 3"/>
          <p:cNvSpPr/>
          <p:nvPr/>
        </p:nvSpPr>
        <p:spPr>
          <a:xfrm>
            <a:off x="8303760" y="2536920"/>
            <a:ext cx="1258920" cy="12589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4"/>
          <p:cNvSpPr/>
          <p:nvPr/>
        </p:nvSpPr>
        <p:spPr>
          <a:xfrm>
            <a:off x="9212760" y="2815920"/>
            <a:ext cx="1258920" cy="12589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5"/>
          <p:cNvSpPr/>
          <p:nvPr/>
        </p:nvSpPr>
        <p:spPr>
          <a:xfrm>
            <a:off x="10199160" y="2482560"/>
            <a:ext cx="1258920" cy="12589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CustomShape 6"/>
          <p:cNvSpPr/>
          <p:nvPr/>
        </p:nvSpPr>
        <p:spPr>
          <a:xfrm>
            <a:off x="9171720" y="2213280"/>
            <a:ext cx="1258920" cy="12589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CustomShape 7"/>
          <p:cNvSpPr/>
          <p:nvPr/>
        </p:nvSpPr>
        <p:spPr>
          <a:xfrm>
            <a:off x="1870920" y="501120"/>
            <a:ext cx="718920" cy="71892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8"/>
          <p:cNvSpPr/>
          <p:nvPr/>
        </p:nvSpPr>
        <p:spPr>
          <a:xfrm>
            <a:off x="2110680" y="900000"/>
            <a:ext cx="239400" cy="64044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CustomShape 9"/>
          <p:cNvSpPr/>
          <p:nvPr/>
        </p:nvSpPr>
        <p:spPr>
          <a:xfrm>
            <a:off x="612720" y="2925720"/>
            <a:ext cx="1258920" cy="125892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CustomShape 10"/>
          <p:cNvSpPr/>
          <p:nvPr/>
        </p:nvSpPr>
        <p:spPr>
          <a:xfrm>
            <a:off x="1521720" y="3204360"/>
            <a:ext cx="1258920" cy="125892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11"/>
          <p:cNvSpPr/>
          <p:nvPr/>
        </p:nvSpPr>
        <p:spPr>
          <a:xfrm>
            <a:off x="2508120" y="2871360"/>
            <a:ext cx="1258920" cy="125892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12"/>
          <p:cNvSpPr/>
          <p:nvPr/>
        </p:nvSpPr>
        <p:spPr>
          <a:xfrm>
            <a:off x="1480680" y="2601720"/>
            <a:ext cx="1258920" cy="125892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Line 13"/>
          <p:cNvSpPr/>
          <p:nvPr/>
        </p:nvSpPr>
        <p:spPr>
          <a:xfrm>
            <a:off x="1285920" y="1955160"/>
            <a:ext cx="1866600" cy="360"/>
          </a:xfrm>
          <a:prstGeom prst="line">
            <a:avLst/>
          </a:prstGeom>
          <a:ln w="127080">
            <a:solidFill>
              <a:srgbClr val="ff65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Line 14"/>
          <p:cNvSpPr/>
          <p:nvPr/>
        </p:nvSpPr>
        <p:spPr>
          <a:xfrm>
            <a:off x="1285920" y="2224440"/>
            <a:ext cx="1866600" cy="360"/>
          </a:xfrm>
          <a:prstGeom prst="line">
            <a:avLst/>
          </a:prstGeom>
          <a:ln w="127080">
            <a:solidFill>
              <a:srgbClr val="ff65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1231920" y="1397520"/>
            <a:ext cx="1258920" cy="12589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CustomShape 2"/>
          <p:cNvSpPr/>
          <p:nvPr/>
        </p:nvSpPr>
        <p:spPr>
          <a:xfrm>
            <a:off x="1503720" y="55800"/>
            <a:ext cx="718920" cy="7189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3"/>
          <p:cNvSpPr/>
          <p:nvPr/>
        </p:nvSpPr>
        <p:spPr>
          <a:xfrm>
            <a:off x="1743480" y="454680"/>
            <a:ext cx="239400" cy="64044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CustomShape 4"/>
          <p:cNvSpPr/>
          <p:nvPr/>
        </p:nvSpPr>
        <p:spPr>
          <a:xfrm rot="3308400">
            <a:off x="2828520" y="784440"/>
            <a:ext cx="718920" cy="7189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5"/>
          <p:cNvSpPr/>
          <p:nvPr/>
        </p:nvSpPr>
        <p:spPr>
          <a:xfrm rot="3308400">
            <a:off x="2773440" y="1029600"/>
            <a:ext cx="239400" cy="64044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CustomShape 6"/>
          <p:cNvSpPr/>
          <p:nvPr/>
        </p:nvSpPr>
        <p:spPr>
          <a:xfrm rot="10800000">
            <a:off x="3662640" y="5457240"/>
            <a:ext cx="718920" cy="7189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ustomShape 7"/>
          <p:cNvSpPr/>
          <p:nvPr/>
        </p:nvSpPr>
        <p:spPr>
          <a:xfrm rot="10800000">
            <a:off x="2463840" y="4901040"/>
            <a:ext cx="239400" cy="64044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8"/>
          <p:cNvSpPr/>
          <p:nvPr/>
        </p:nvSpPr>
        <p:spPr>
          <a:xfrm rot="18294600">
            <a:off x="146520" y="765360"/>
            <a:ext cx="718920" cy="7189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CustomShape 9"/>
          <p:cNvSpPr/>
          <p:nvPr/>
        </p:nvSpPr>
        <p:spPr>
          <a:xfrm rot="18294600">
            <a:off x="681480" y="1010160"/>
            <a:ext cx="239400" cy="64044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CustomShape 10"/>
          <p:cNvSpPr/>
          <p:nvPr/>
        </p:nvSpPr>
        <p:spPr>
          <a:xfrm rot="13894200">
            <a:off x="190800" y="2626920"/>
            <a:ext cx="718920" cy="7189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CustomShape 11"/>
          <p:cNvSpPr/>
          <p:nvPr/>
        </p:nvSpPr>
        <p:spPr>
          <a:xfrm rot="13894200">
            <a:off x="712440" y="2442240"/>
            <a:ext cx="239400" cy="64044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CustomShape 12"/>
          <p:cNvSpPr/>
          <p:nvPr/>
        </p:nvSpPr>
        <p:spPr>
          <a:xfrm rot="7587000">
            <a:off x="2810880" y="2612880"/>
            <a:ext cx="718920" cy="7189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CustomShape 13"/>
          <p:cNvSpPr/>
          <p:nvPr/>
        </p:nvSpPr>
        <p:spPr>
          <a:xfrm rot="7587000">
            <a:off x="2761560" y="2438280"/>
            <a:ext cx="239400" cy="64044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CustomShape 14"/>
          <p:cNvSpPr/>
          <p:nvPr/>
        </p:nvSpPr>
        <p:spPr>
          <a:xfrm>
            <a:off x="9247320" y="3831840"/>
            <a:ext cx="1258920" cy="125892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CustomShape 15"/>
          <p:cNvSpPr/>
          <p:nvPr/>
        </p:nvSpPr>
        <p:spPr>
          <a:xfrm>
            <a:off x="9518760" y="2489760"/>
            <a:ext cx="718920" cy="71892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CustomShape 16"/>
          <p:cNvSpPr/>
          <p:nvPr/>
        </p:nvSpPr>
        <p:spPr>
          <a:xfrm>
            <a:off x="9758520" y="2889000"/>
            <a:ext cx="239400" cy="64044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17"/>
          <p:cNvSpPr/>
          <p:nvPr/>
        </p:nvSpPr>
        <p:spPr>
          <a:xfrm rot="3308400">
            <a:off x="10843920" y="3218400"/>
            <a:ext cx="718920" cy="718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ustomShape 18"/>
          <p:cNvSpPr/>
          <p:nvPr/>
        </p:nvSpPr>
        <p:spPr>
          <a:xfrm rot="3308400">
            <a:off x="10788840" y="3463560"/>
            <a:ext cx="239400" cy="640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CustomShape 19"/>
          <p:cNvSpPr/>
          <p:nvPr/>
        </p:nvSpPr>
        <p:spPr>
          <a:xfrm rot="10800000">
            <a:off x="11677680" y="7891200"/>
            <a:ext cx="718920" cy="718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20"/>
          <p:cNvSpPr/>
          <p:nvPr/>
        </p:nvSpPr>
        <p:spPr>
          <a:xfrm rot="10800000">
            <a:off x="10479240" y="7335000"/>
            <a:ext cx="239400" cy="640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21"/>
          <p:cNvSpPr/>
          <p:nvPr/>
        </p:nvSpPr>
        <p:spPr>
          <a:xfrm rot="18294600">
            <a:off x="8161920" y="3199320"/>
            <a:ext cx="718920" cy="718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CustomShape 22"/>
          <p:cNvSpPr/>
          <p:nvPr/>
        </p:nvSpPr>
        <p:spPr>
          <a:xfrm rot="18294600">
            <a:off x="8696880" y="3444480"/>
            <a:ext cx="239400" cy="640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CustomShape 23"/>
          <p:cNvSpPr/>
          <p:nvPr/>
        </p:nvSpPr>
        <p:spPr>
          <a:xfrm rot="13894200">
            <a:off x="8206200" y="5061240"/>
            <a:ext cx="718920" cy="718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24"/>
          <p:cNvSpPr/>
          <p:nvPr/>
        </p:nvSpPr>
        <p:spPr>
          <a:xfrm rot="13894200">
            <a:off x="8727480" y="4876200"/>
            <a:ext cx="239400" cy="640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CustomShape 25"/>
          <p:cNvSpPr/>
          <p:nvPr/>
        </p:nvSpPr>
        <p:spPr>
          <a:xfrm rot="7587000">
            <a:off x="10825920" y="5046840"/>
            <a:ext cx="718920" cy="718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CustomShape 26"/>
          <p:cNvSpPr/>
          <p:nvPr/>
        </p:nvSpPr>
        <p:spPr>
          <a:xfrm rot="7587000">
            <a:off x="10776960" y="4872240"/>
            <a:ext cx="239400" cy="640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CustomShape 27"/>
          <p:cNvSpPr/>
          <p:nvPr/>
        </p:nvSpPr>
        <p:spPr>
          <a:xfrm>
            <a:off x="6783120" y="1536840"/>
            <a:ext cx="1258920" cy="12589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CustomShape 28"/>
          <p:cNvSpPr/>
          <p:nvPr/>
        </p:nvSpPr>
        <p:spPr>
          <a:xfrm>
            <a:off x="7054920" y="194760"/>
            <a:ext cx="718920" cy="7189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CustomShape 29"/>
          <p:cNvSpPr/>
          <p:nvPr/>
        </p:nvSpPr>
        <p:spPr>
          <a:xfrm>
            <a:off x="7294320" y="594000"/>
            <a:ext cx="239400" cy="64044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CustomShape 30"/>
          <p:cNvSpPr/>
          <p:nvPr/>
        </p:nvSpPr>
        <p:spPr>
          <a:xfrm rot="10800000">
            <a:off x="9213840" y="5596200"/>
            <a:ext cx="718920" cy="7189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CustomShape 31"/>
          <p:cNvSpPr/>
          <p:nvPr/>
        </p:nvSpPr>
        <p:spPr>
          <a:xfrm rot="10800000">
            <a:off x="8015040" y="5040360"/>
            <a:ext cx="239400" cy="64044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CustomShape 32"/>
          <p:cNvSpPr/>
          <p:nvPr/>
        </p:nvSpPr>
        <p:spPr>
          <a:xfrm rot="16200000">
            <a:off x="5429520" y="1807920"/>
            <a:ext cx="718920" cy="7189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CustomShape 33"/>
          <p:cNvSpPr/>
          <p:nvPr/>
        </p:nvSpPr>
        <p:spPr>
          <a:xfrm rot="16200000">
            <a:off x="6029280" y="1847160"/>
            <a:ext cx="239400" cy="64044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CustomShape 34"/>
          <p:cNvSpPr/>
          <p:nvPr/>
        </p:nvSpPr>
        <p:spPr>
          <a:xfrm rot="5400000">
            <a:off x="8661240" y="1794240"/>
            <a:ext cx="718920" cy="7189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CustomShape 35"/>
          <p:cNvSpPr/>
          <p:nvPr/>
        </p:nvSpPr>
        <p:spPr>
          <a:xfrm rot="5400000">
            <a:off x="8541000" y="1833480"/>
            <a:ext cx="239400" cy="64044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CustomShape 36"/>
          <p:cNvSpPr/>
          <p:nvPr/>
        </p:nvSpPr>
        <p:spPr>
          <a:xfrm>
            <a:off x="4071960" y="4018680"/>
            <a:ext cx="1258920" cy="12589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CustomShape 37"/>
          <p:cNvSpPr/>
          <p:nvPr/>
        </p:nvSpPr>
        <p:spPr>
          <a:xfrm>
            <a:off x="4343760" y="2676600"/>
            <a:ext cx="718920" cy="7189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CustomShape 38"/>
          <p:cNvSpPr/>
          <p:nvPr/>
        </p:nvSpPr>
        <p:spPr>
          <a:xfrm>
            <a:off x="4583520" y="3075840"/>
            <a:ext cx="239400" cy="64044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CustomShape 39"/>
          <p:cNvSpPr/>
          <p:nvPr/>
        </p:nvSpPr>
        <p:spPr>
          <a:xfrm rot="4330800">
            <a:off x="5882040" y="3817080"/>
            <a:ext cx="718920" cy="7189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40"/>
          <p:cNvSpPr/>
          <p:nvPr/>
        </p:nvSpPr>
        <p:spPr>
          <a:xfrm rot="4330800">
            <a:off x="5779440" y="3966840"/>
            <a:ext cx="239400" cy="64044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CustomShape 41"/>
          <p:cNvSpPr/>
          <p:nvPr/>
        </p:nvSpPr>
        <p:spPr>
          <a:xfrm rot="8587200">
            <a:off x="5298120" y="5606640"/>
            <a:ext cx="718920" cy="7189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42"/>
          <p:cNvSpPr/>
          <p:nvPr/>
        </p:nvSpPr>
        <p:spPr>
          <a:xfrm rot="8587200">
            <a:off x="5321520" y="5357880"/>
            <a:ext cx="239400" cy="64044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43"/>
          <p:cNvSpPr/>
          <p:nvPr/>
        </p:nvSpPr>
        <p:spPr>
          <a:xfrm rot="17356800">
            <a:off x="2801880" y="3807720"/>
            <a:ext cx="718920" cy="7189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CustomShape 44"/>
          <p:cNvSpPr/>
          <p:nvPr/>
        </p:nvSpPr>
        <p:spPr>
          <a:xfrm rot="17356800">
            <a:off x="3381840" y="3965760"/>
            <a:ext cx="239400" cy="64044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CustomShape 45"/>
          <p:cNvSpPr/>
          <p:nvPr/>
        </p:nvSpPr>
        <p:spPr>
          <a:xfrm rot="13115400">
            <a:off x="3393360" y="5610600"/>
            <a:ext cx="718920" cy="7189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CustomShape 46"/>
          <p:cNvSpPr/>
          <p:nvPr/>
        </p:nvSpPr>
        <p:spPr>
          <a:xfrm rot="13115400">
            <a:off x="3857760" y="5368320"/>
            <a:ext cx="239400" cy="64044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4636800" y="1397520"/>
            <a:ext cx="1258920" cy="12589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CustomShape 2"/>
          <p:cNvSpPr/>
          <p:nvPr/>
        </p:nvSpPr>
        <p:spPr>
          <a:xfrm>
            <a:off x="3368520" y="1700280"/>
            <a:ext cx="1122120" cy="653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CustomShape 3"/>
          <p:cNvSpPr/>
          <p:nvPr/>
        </p:nvSpPr>
        <p:spPr>
          <a:xfrm>
            <a:off x="1503720" y="55800"/>
            <a:ext cx="718920" cy="71892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4"/>
          <p:cNvSpPr/>
          <p:nvPr/>
        </p:nvSpPr>
        <p:spPr>
          <a:xfrm>
            <a:off x="1743480" y="454680"/>
            <a:ext cx="239400" cy="64044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CustomShape 5"/>
          <p:cNvSpPr/>
          <p:nvPr/>
        </p:nvSpPr>
        <p:spPr>
          <a:xfrm>
            <a:off x="2223720" y="877320"/>
            <a:ext cx="718920" cy="71892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6"/>
          <p:cNvSpPr/>
          <p:nvPr/>
        </p:nvSpPr>
        <p:spPr>
          <a:xfrm>
            <a:off x="2463480" y="1276200"/>
            <a:ext cx="239400" cy="64044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7"/>
          <p:cNvSpPr/>
          <p:nvPr/>
        </p:nvSpPr>
        <p:spPr>
          <a:xfrm>
            <a:off x="1454760" y="1509480"/>
            <a:ext cx="718920" cy="71892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CustomShape 8"/>
          <p:cNvSpPr/>
          <p:nvPr/>
        </p:nvSpPr>
        <p:spPr>
          <a:xfrm>
            <a:off x="1694520" y="1908720"/>
            <a:ext cx="239400" cy="64044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CustomShape 9"/>
          <p:cNvSpPr/>
          <p:nvPr/>
        </p:nvSpPr>
        <p:spPr>
          <a:xfrm>
            <a:off x="682920" y="1096560"/>
            <a:ext cx="718920" cy="71892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10"/>
          <p:cNvSpPr/>
          <p:nvPr/>
        </p:nvSpPr>
        <p:spPr>
          <a:xfrm>
            <a:off x="922680" y="1495800"/>
            <a:ext cx="239400" cy="64044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CustomShape 11"/>
          <p:cNvSpPr/>
          <p:nvPr/>
        </p:nvSpPr>
        <p:spPr>
          <a:xfrm>
            <a:off x="2359800" y="2118600"/>
            <a:ext cx="718920" cy="71892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12"/>
          <p:cNvSpPr/>
          <p:nvPr/>
        </p:nvSpPr>
        <p:spPr>
          <a:xfrm>
            <a:off x="2599560" y="2517840"/>
            <a:ext cx="239400" cy="64044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CustomShape 13"/>
          <p:cNvSpPr/>
          <p:nvPr/>
        </p:nvSpPr>
        <p:spPr>
          <a:xfrm>
            <a:off x="882000" y="2442960"/>
            <a:ext cx="718920" cy="71892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CustomShape 14"/>
          <p:cNvSpPr/>
          <p:nvPr/>
        </p:nvSpPr>
        <p:spPr>
          <a:xfrm>
            <a:off x="1121760" y="2841840"/>
            <a:ext cx="239400" cy="64044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CustomShape 15"/>
          <p:cNvSpPr/>
          <p:nvPr/>
        </p:nvSpPr>
        <p:spPr>
          <a:xfrm>
            <a:off x="8807400" y="2851200"/>
            <a:ext cx="1258920" cy="1258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16"/>
          <p:cNvSpPr/>
          <p:nvPr/>
        </p:nvSpPr>
        <p:spPr>
          <a:xfrm>
            <a:off x="9078840" y="1509480"/>
            <a:ext cx="718920" cy="718920"/>
          </a:xfrm>
          <a:prstGeom prst="ellipse">
            <a:avLst/>
          </a:prstGeom>
          <a:solidFill>
            <a:srgbClr val="c15c11"/>
          </a:solidFill>
          <a:ln>
            <a:solidFill>
              <a:srgbClr val="c15c1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CustomShape 17"/>
          <p:cNvSpPr/>
          <p:nvPr/>
        </p:nvSpPr>
        <p:spPr>
          <a:xfrm>
            <a:off x="9318600" y="1908720"/>
            <a:ext cx="239400" cy="640440"/>
          </a:xfrm>
          <a:prstGeom prst="rect">
            <a:avLst/>
          </a:prstGeom>
          <a:solidFill>
            <a:srgbClr val="c15c11"/>
          </a:solidFill>
          <a:ln>
            <a:solidFill>
              <a:srgbClr val="c15c1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CustomShape 18"/>
          <p:cNvSpPr/>
          <p:nvPr/>
        </p:nvSpPr>
        <p:spPr>
          <a:xfrm rot="10800000">
            <a:off x="11237760" y="6910920"/>
            <a:ext cx="718920" cy="718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CustomShape 19"/>
          <p:cNvSpPr/>
          <p:nvPr/>
        </p:nvSpPr>
        <p:spPr>
          <a:xfrm rot="10800000">
            <a:off x="10038960" y="6354720"/>
            <a:ext cx="239400" cy="640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CustomShape 20"/>
          <p:cNvSpPr/>
          <p:nvPr/>
        </p:nvSpPr>
        <p:spPr>
          <a:xfrm rot="16200000">
            <a:off x="7453800" y="3122280"/>
            <a:ext cx="718920" cy="718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CustomShape 21"/>
          <p:cNvSpPr/>
          <p:nvPr/>
        </p:nvSpPr>
        <p:spPr>
          <a:xfrm rot="16200000">
            <a:off x="8053200" y="3161880"/>
            <a:ext cx="239400" cy="640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CustomShape 22"/>
          <p:cNvSpPr/>
          <p:nvPr/>
        </p:nvSpPr>
        <p:spPr>
          <a:xfrm rot="5400000">
            <a:off x="10685520" y="3108960"/>
            <a:ext cx="718920" cy="718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CustomShape 23"/>
          <p:cNvSpPr/>
          <p:nvPr/>
        </p:nvSpPr>
        <p:spPr>
          <a:xfrm rot="5400000">
            <a:off x="10565280" y="3147840"/>
            <a:ext cx="239400" cy="640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 rot="19967400">
            <a:off x="1402920" y="989280"/>
            <a:ext cx="1343520" cy="206712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63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CustomShape 2"/>
          <p:cNvSpPr/>
          <p:nvPr/>
        </p:nvSpPr>
        <p:spPr>
          <a:xfrm rot="78600">
            <a:off x="1738440" y="1062720"/>
            <a:ext cx="1343520" cy="206712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63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CustomShape 3"/>
          <p:cNvSpPr/>
          <p:nvPr/>
        </p:nvSpPr>
        <p:spPr>
          <a:xfrm rot="1252200">
            <a:off x="2008800" y="1294200"/>
            <a:ext cx="1343520" cy="206712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63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CustomShape 4"/>
          <p:cNvSpPr/>
          <p:nvPr/>
        </p:nvSpPr>
        <p:spPr>
          <a:xfrm rot="2708400">
            <a:off x="7920360" y="1033200"/>
            <a:ext cx="1706400" cy="320040"/>
          </a:xfrm>
          <a:prstGeom prst="roundRect">
            <a:avLst>
              <a:gd name="adj" fmla="val 50000"/>
            </a:avLst>
          </a:prstGeom>
          <a:solidFill>
            <a:srgbClr val="c15c11"/>
          </a:solidFill>
          <a:ln>
            <a:solidFill>
              <a:srgbClr val="c15c1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CustomShape 5"/>
          <p:cNvSpPr/>
          <p:nvPr/>
        </p:nvSpPr>
        <p:spPr>
          <a:xfrm rot="8108400">
            <a:off x="7903800" y="1036800"/>
            <a:ext cx="1740960" cy="313560"/>
          </a:xfrm>
          <a:prstGeom prst="roundRect">
            <a:avLst>
              <a:gd name="adj" fmla="val 50000"/>
            </a:avLst>
          </a:prstGeom>
          <a:solidFill>
            <a:srgbClr val="c15c11"/>
          </a:solidFill>
          <a:ln>
            <a:solidFill>
              <a:srgbClr val="c15c1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CustomShape 6"/>
          <p:cNvSpPr/>
          <p:nvPr/>
        </p:nvSpPr>
        <p:spPr>
          <a:xfrm>
            <a:off x="8116920" y="530640"/>
            <a:ext cx="1339920" cy="1324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Application>LibreOffice/5.1.4.2$Linux_X86_64 LibreOffice_project/10m0$Build-2</Application>
  <Words>275</Words>
  <Paragraphs>110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2016-10-02T13:24:37Z</dcterms:created>
  <dc:creator>Thierry Souche</dc:creator>
  <dc:description/>
  <dc:language>en-US</dc:language>
  <cp:lastModifiedBy/>
  <dcterms:modified xsi:type="dcterms:W3CDTF">2016-10-15T23:27:27Z</dcterms:modified>
  <cp:revision>28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