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z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10/9/16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1673C2-4DFF-45B3-94A4-6341CAE6122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0" y="0"/>
            <a:ext cx="10515240" cy="63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Ecran de jeu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713320" y="0"/>
            <a:ext cx="5098680" cy="6771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3017520" y="5732640"/>
            <a:ext cx="1603440" cy="8578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 rot="12000">
            <a:off x="5966640" y="5735160"/>
            <a:ext cx="1530000" cy="86796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847960" y="2582640"/>
            <a:ext cx="4811400" cy="40924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2830680" y="539640"/>
            <a:ext cx="4811400" cy="50292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Commands: new game, stop, connect to server…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847960" y="1200240"/>
            <a:ext cx="4794120" cy="12016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5295960" y="1269720"/>
            <a:ext cx="2223720" cy="101844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players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2948040" y="1275120"/>
            <a:ext cx="1990440" cy="101304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Round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8824680" y="572400"/>
            <a:ext cx="180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 flipH="1">
            <a:off x="7919280" y="757080"/>
            <a:ext cx="104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8920080" y="1379520"/>
            <a:ext cx="106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 flipH="1">
            <a:off x="7947360" y="1564200"/>
            <a:ext cx="104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8951400" y="3720600"/>
            <a:ext cx="771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 flipH="1">
            <a:off x="7947360" y="3905280"/>
            <a:ext cx="104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8872560" y="6073560"/>
            <a:ext cx="171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Pick/used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 flipH="1">
            <a:off x="7947360" y="6258240"/>
            <a:ext cx="104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8"/>
          <p:cNvSpPr/>
          <p:nvPr/>
        </p:nvSpPr>
        <p:spPr>
          <a:xfrm>
            <a:off x="10459440" y="136080"/>
            <a:ext cx="500760" cy="663516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9"/>
          <p:cNvSpPr/>
          <p:nvPr/>
        </p:nvSpPr>
        <p:spPr>
          <a:xfrm>
            <a:off x="11139120" y="3130560"/>
            <a:ext cx="784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Box 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4783320" y="5732640"/>
            <a:ext cx="1005840" cy="867960"/>
          </a:xfrm>
          <a:prstGeom prst="ellipse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Line 21"/>
          <p:cNvSpPr/>
          <p:nvPr/>
        </p:nvSpPr>
        <p:spPr>
          <a:xfrm>
            <a:off x="7120440" y="135720"/>
            <a:ext cx="365760" cy="360"/>
          </a:xfrm>
          <a:prstGeom prst="line">
            <a:avLst/>
          </a:prstGeom>
          <a:ln w="63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22"/>
          <p:cNvSpPr/>
          <p:nvPr/>
        </p:nvSpPr>
        <p:spPr>
          <a:xfrm>
            <a:off x="7128360" y="240120"/>
            <a:ext cx="365760" cy="360"/>
          </a:xfrm>
          <a:prstGeom prst="line">
            <a:avLst/>
          </a:prstGeom>
          <a:ln w="63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23"/>
          <p:cNvSpPr/>
          <p:nvPr/>
        </p:nvSpPr>
        <p:spPr>
          <a:xfrm>
            <a:off x="7120440" y="360360"/>
            <a:ext cx="365760" cy="360"/>
          </a:xfrm>
          <a:prstGeom prst="line">
            <a:avLst/>
          </a:prstGeom>
          <a:ln w="63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4"/>
          <p:cNvSpPr/>
          <p:nvPr/>
        </p:nvSpPr>
        <p:spPr>
          <a:xfrm>
            <a:off x="8761320" y="83520"/>
            <a:ext cx="199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 drop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 flipH="1">
            <a:off x="7947360" y="268200"/>
            <a:ext cx="97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6"/>
          <p:cNvSpPr/>
          <p:nvPr/>
        </p:nvSpPr>
        <p:spPr>
          <a:xfrm>
            <a:off x="3017520" y="2708280"/>
            <a:ext cx="4389120" cy="286956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(grid 4 x 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38560" y="210240"/>
            <a:ext cx="5098680" cy="777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673200" y="345960"/>
            <a:ext cx="4811400" cy="50292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Commands: new game, stop, connect to server…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5510520" y="444960"/>
            <a:ext cx="688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Box layout horizontal: 4 à 6 icones pour commander le jeu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Image 14" descr=""/>
          <p:cNvPicPr/>
          <p:nvPr/>
        </p:nvPicPr>
        <p:blipFill>
          <a:blip r:embed="rId1"/>
          <a:stretch/>
        </p:blipFill>
        <p:spPr>
          <a:xfrm>
            <a:off x="5039640" y="1368720"/>
            <a:ext cx="631440" cy="631440"/>
          </a:xfrm>
          <a:prstGeom prst="rect">
            <a:avLst/>
          </a:prstGeom>
          <a:ln>
            <a:noFill/>
          </a:ln>
        </p:spPr>
      </p:pic>
      <p:sp>
        <p:nvSpPr>
          <p:cNvPr id="69" name="CustomShape 4"/>
          <p:cNvSpPr/>
          <p:nvPr/>
        </p:nvSpPr>
        <p:spPr>
          <a:xfrm>
            <a:off x="311400" y="3629880"/>
            <a:ext cx="1375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 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5"/>
          <p:cNvSpPr/>
          <p:nvPr/>
        </p:nvSpPr>
        <p:spPr>
          <a:xfrm flipH="1" flipV="1">
            <a:off x="990360" y="2976120"/>
            <a:ext cx="828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6"/>
          <p:cNvSpPr/>
          <p:nvPr/>
        </p:nvSpPr>
        <p:spPr>
          <a:xfrm>
            <a:off x="4109400" y="3116160"/>
            <a:ext cx="245196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button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should include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‘registration’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when the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player will register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its name to the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7"/>
          <p:cNvSpPr/>
          <p:nvPr/>
        </p:nvSpPr>
        <p:spPr>
          <a:xfrm flipV="1">
            <a:off x="5335560" y="2000520"/>
            <a:ext cx="19800" cy="11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8"/>
          <p:cNvSpPr/>
          <p:nvPr/>
        </p:nvSpPr>
        <p:spPr>
          <a:xfrm rot="19967400">
            <a:off x="9948960" y="5365800"/>
            <a:ext cx="422640" cy="65052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9"/>
          <p:cNvSpPr/>
          <p:nvPr/>
        </p:nvSpPr>
        <p:spPr>
          <a:xfrm rot="78600">
            <a:off x="10054800" y="5389200"/>
            <a:ext cx="422640" cy="65052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0"/>
          <p:cNvSpPr/>
          <p:nvPr/>
        </p:nvSpPr>
        <p:spPr>
          <a:xfrm rot="1252200">
            <a:off x="10139400" y="5461560"/>
            <a:ext cx="422640" cy="65052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1"/>
          <p:cNvSpPr/>
          <p:nvPr/>
        </p:nvSpPr>
        <p:spPr>
          <a:xfrm rot="2677800">
            <a:off x="2540160" y="1172160"/>
            <a:ext cx="592200" cy="594000"/>
          </a:xfrm>
          <a:prstGeom prst="plus">
            <a:avLst>
              <a:gd name="adj" fmla="val 37856"/>
            </a:avLst>
          </a:prstGeom>
          <a:solidFill>
            <a:srgbClr val="c15c11"/>
          </a:solidFill>
          <a:ln>
            <a:solidFill>
              <a:srgbClr val="c15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2"/>
          <p:cNvSpPr/>
          <p:nvPr/>
        </p:nvSpPr>
        <p:spPr>
          <a:xfrm>
            <a:off x="798480" y="1212840"/>
            <a:ext cx="130680" cy="1306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13"/>
          <p:cNvSpPr/>
          <p:nvPr/>
        </p:nvSpPr>
        <p:spPr>
          <a:xfrm>
            <a:off x="842040" y="1285560"/>
            <a:ext cx="43560" cy="1166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4"/>
          <p:cNvSpPr/>
          <p:nvPr/>
        </p:nvSpPr>
        <p:spPr>
          <a:xfrm>
            <a:off x="589680" y="1508400"/>
            <a:ext cx="229320" cy="229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5"/>
          <p:cNvSpPr/>
          <p:nvPr/>
        </p:nvSpPr>
        <p:spPr>
          <a:xfrm>
            <a:off x="755280" y="1559160"/>
            <a:ext cx="229320" cy="229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6"/>
          <p:cNvSpPr/>
          <p:nvPr/>
        </p:nvSpPr>
        <p:spPr>
          <a:xfrm>
            <a:off x="934920" y="1498680"/>
            <a:ext cx="229320" cy="229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7"/>
          <p:cNvSpPr/>
          <p:nvPr/>
        </p:nvSpPr>
        <p:spPr>
          <a:xfrm>
            <a:off x="747720" y="1449360"/>
            <a:ext cx="229320" cy="229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8"/>
          <p:cNvSpPr/>
          <p:nvPr/>
        </p:nvSpPr>
        <p:spPr>
          <a:xfrm>
            <a:off x="1748880" y="136836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9"/>
          <p:cNvSpPr/>
          <p:nvPr/>
        </p:nvSpPr>
        <p:spPr>
          <a:xfrm>
            <a:off x="1798200" y="112464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0"/>
          <p:cNvSpPr/>
          <p:nvPr/>
        </p:nvSpPr>
        <p:spPr>
          <a:xfrm>
            <a:off x="1841760" y="119700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1"/>
          <p:cNvSpPr/>
          <p:nvPr/>
        </p:nvSpPr>
        <p:spPr>
          <a:xfrm rot="3308400">
            <a:off x="2038680" y="125676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2"/>
          <p:cNvSpPr/>
          <p:nvPr/>
        </p:nvSpPr>
        <p:spPr>
          <a:xfrm rot="3308400">
            <a:off x="2028600" y="130140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3"/>
          <p:cNvSpPr/>
          <p:nvPr/>
        </p:nvSpPr>
        <p:spPr>
          <a:xfrm rot="10800000">
            <a:off x="1928880" y="184464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4"/>
          <p:cNvSpPr/>
          <p:nvPr/>
        </p:nvSpPr>
        <p:spPr>
          <a:xfrm rot="10800000">
            <a:off x="1885320" y="177192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5"/>
          <p:cNvSpPr/>
          <p:nvPr/>
        </p:nvSpPr>
        <p:spPr>
          <a:xfrm rot="18294600">
            <a:off x="1551600" y="125352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6"/>
          <p:cNvSpPr/>
          <p:nvPr/>
        </p:nvSpPr>
        <p:spPr>
          <a:xfrm rot="18294600">
            <a:off x="1648440" y="129780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7"/>
          <p:cNvSpPr/>
          <p:nvPr/>
        </p:nvSpPr>
        <p:spPr>
          <a:xfrm rot="13894200">
            <a:off x="1559520" y="159192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 rot="13894200">
            <a:off x="1654560" y="155844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9"/>
          <p:cNvSpPr/>
          <p:nvPr/>
        </p:nvSpPr>
        <p:spPr>
          <a:xfrm rot="7587000">
            <a:off x="2035800" y="158940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0"/>
          <p:cNvSpPr/>
          <p:nvPr/>
        </p:nvSpPr>
        <p:spPr>
          <a:xfrm rot="7587000">
            <a:off x="2026800" y="155700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1"/>
          <p:cNvSpPr/>
          <p:nvPr/>
        </p:nvSpPr>
        <p:spPr>
          <a:xfrm>
            <a:off x="1773360" y="3956040"/>
            <a:ext cx="228600" cy="22860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2"/>
          <p:cNvSpPr/>
          <p:nvPr/>
        </p:nvSpPr>
        <p:spPr>
          <a:xfrm>
            <a:off x="1822680" y="3711960"/>
            <a:ext cx="130320" cy="1303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3"/>
          <p:cNvSpPr/>
          <p:nvPr/>
        </p:nvSpPr>
        <p:spPr>
          <a:xfrm>
            <a:off x="1866240" y="3784680"/>
            <a:ext cx="43200" cy="11628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4"/>
          <p:cNvSpPr/>
          <p:nvPr/>
        </p:nvSpPr>
        <p:spPr>
          <a:xfrm rot="3309000">
            <a:off x="2063520" y="3844440"/>
            <a:ext cx="130320" cy="1303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5"/>
          <p:cNvSpPr/>
          <p:nvPr/>
        </p:nvSpPr>
        <p:spPr>
          <a:xfrm rot="3309000">
            <a:off x="2053440" y="3889080"/>
            <a:ext cx="43200" cy="116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6"/>
          <p:cNvSpPr/>
          <p:nvPr/>
        </p:nvSpPr>
        <p:spPr>
          <a:xfrm rot="10800000">
            <a:off x="1953720" y="4431960"/>
            <a:ext cx="130320" cy="1303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7"/>
          <p:cNvSpPr/>
          <p:nvPr/>
        </p:nvSpPr>
        <p:spPr>
          <a:xfrm rot="10800000">
            <a:off x="1910160" y="4359600"/>
            <a:ext cx="43200" cy="116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8"/>
          <p:cNvSpPr/>
          <p:nvPr/>
        </p:nvSpPr>
        <p:spPr>
          <a:xfrm rot="18294600">
            <a:off x="1576440" y="3841200"/>
            <a:ext cx="130320" cy="1303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9"/>
          <p:cNvSpPr/>
          <p:nvPr/>
        </p:nvSpPr>
        <p:spPr>
          <a:xfrm rot="18294600">
            <a:off x="1673280" y="3885480"/>
            <a:ext cx="43200" cy="116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0"/>
          <p:cNvSpPr/>
          <p:nvPr/>
        </p:nvSpPr>
        <p:spPr>
          <a:xfrm rot="13895400">
            <a:off x="1584360" y="4179600"/>
            <a:ext cx="130320" cy="1303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1"/>
          <p:cNvSpPr/>
          <p:nvPr/>
        </p:nvSpPr>
        <p:spPr>
          <a:xfrm rot="13895400">
            <a:off x="1679400" y="4146120"/>
            <a:ext cx="43200" cy="116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2"/>
          <p:cNvSpPr/>
          <p:nvPr/>
        </p:nvSpPr>
        <p:spPr>
          <a:xfrm rot="7586400">
            <a:off x="2060280" y="4177080"/>
            <a:ext cx="130320" cy="1303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3"/>
          <p:cNvSpPr/>
          <p:nvPr/>
        </p:nvSpPr>
        <p:spPr>
          <a:xfrm rot="7586400">
            <a:off x="2051640" y="4144680"/>
            <a:ext cx="43200" cy="116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4"/>
          <p:cNvSpPr/>
          <p:nvPr/>
        </p:nvSpPr>
        <p:spPr>
          <a:xfrm>
            <a:off x="1772280" y="303840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5"/>
          <p:cNvSpPr/>
          <p:nvPr/>
        </p:nvSpPr>
        <p:spPr>
          <a:xfrm>
            <a:off x="1821600" y="279432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6"/>
          <p:cNvSpPr/>
          <p:nvPr/>
        </p:nvSpPr>
        <p:spPr>
          <a:xfrm>
            <a:off x="1865160" y="286704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7"/>
          <p:cNvSpPr/>
          <p:nvPr/>
        </p:nvSpPr>
        <p:spPr>
          <a:xfrm rot="10800000">
            <a:off x="1952640" y="351432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8"/>
          <p:cNvSpPr/>
          <p:nvPr/>
        </p:nvSpPr>
        <p:spPr>
          <a:xfrm rot="10800000">
            <a:off x="1909080" y="344196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9"/>
          <p:cNvSpPr/>
          <p:nvPr/>
        </p:nvSpPr>
        <p:spPr>
          <a:xfrm rot="16200000">
            <a:off x="1526400" y="308772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0"/>
          <p:cNvSpPr/>
          <p:nvPr/>
        </p:nvSpPr>
        <p:spPr>
          <a:xfrm rot="16200000">
            <a:off x="1635480" y="309456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1"/>
          <p:cNvSpPr/>
          <p:nvPr/>
        </p:nvSpPr>
        <p:spPr>
          <a:xfrm rot="5400000">
            <a:off x="2113920" y="308520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2"/>
          <p:cNvSpPr/>
          <p:nvPr/>
        </p:nvSpPr>
        <p:spPr>
          <a:xfrm rot="5400000">
            <a:off x="2091960" y="309204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3"/>
          <p:cNvSpPr/>
          <p:nvPr/>
        </p:nvSpPr>
        <p:spPr>
          <a:xfrm>
            <a:off x="1759680" y="2217960"/>
            <a:ext cx="228240" cy="2282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4"/>
          <p:cNvSpPr/>
          <p:nvPr/>
        </p:nvSpPr>
        <p:spPr>
          <a:xfrm>
            <a:off x="1809000" y="197424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5"/>
          <p:cNvSpPr/>
          <p:nvPr/>
        </p:nvSpPr>
        <p:spPr>
          <a:xfrm>
            <a:off x="1852560" y="204696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56"/>
          <p:cNvSpPr/>
          <p:nvPr/>
        </p:nvSpPr>
        <p:spPr>
          <a:xfrm rot="4330800">
            <a:off x="2088720" y="218124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7"/>
          <p:cNvSpPr/>
          <p:nvPr/>
        </p:nvSpPr>
        <p:spPr>
          <a:xfrm rot="4330800">
            <a:off x="2070000" y="220860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8"/>
          <p:cNvSpPr/>
          <p:nvPr/>
        </p:nvSpPr>
        <p:spPr>
          <a:xfrm rot="8587200">
            <a:off x="1982520" y="250632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59"/>
          <p:cNvSpPr/>
          <p:nvPr/>
        </p:nvSpPr>
        <p:spPr>
          <a:xfrm rot="8587200">
            <a:off x="1987200" y="246096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60"/>
          <p:cNvSpPr/>
          <p:nvPr/>
        </p:nvSpPr>
        <p:spPr>
          <a:xfrm rot="17356800">
            <a:off x="1529280" y="217980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1"/>
          <p:cNvSpPr/>
          <p:nvPr/>
        </p:nvSpPr>
        <p:spPr>
          <a:xfrm rot="17356800">
            <a:off x="1634760" y="220860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62"/>
          <p:cNvSpPr/>
          <p:nvPr/>
        </p:nvSpPr>
        <p:spPr>
          <a:xfrm rot="13115400">
            <a:off x="1636560" y="250704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63"/>
          <p:cNvSpPr/>
          <p:nvPr/>
        </p:nvSpPr>
        <p:spPr>
          <a:xfrm rot="13115400">
            <a:off x="1720800" y="246312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64"/>
          <p:cNvSpPr/>
          <p:nvPr/>
        </p:nvSpPr>
        <p:spPr>
          <a:xfrm>
            <a:off x="1745280" y="47919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65"/>
          <p:cNvSpPr/>
          <p:nvPr/>
        </p:nvSpPr>
        <p:spPr>
          <a:xfrm>
            <a:off x="1794600" y="4548240"/>
            <a:ext cx="130320" cy="130320"/>
          </a:xfrm>
          <a:prstGeom prst="ellipse">
            <a:avLst/>
          </a:prstGeom>
          <a:solidFill>
            <a:srgbClr val="c15c11"/>
          </a:solidFill>
          <a:ln>
            <a:solidFill>
              <a:srgbClr val="c15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66"/>
          <p:cNvSpPr/>
          <p:nvPr/>
        </p:nvSpPr>
        <p:spPr>
          <a:xfrm>
            <a:off x="1838160" y="4620600"/>
            <a:ext cx="43200" cy="116280"/>
          </a:xfrm>
          <a:prstGeom prst="rect">
            <a:avLst/>
          </a:prstGeom>
          <a:solidFill>
            <a:srgbClr val="c15c11"/>
          </a:solidFill>
          <a:ln>
            <a:solidFill>
              <a:srgbClr val="c15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67"/>
          <p:cNvSpPr/>
          <p:nvPr/>
        </p:nvSpPr>
        <p:spPr>
          <a:xfrm rot="10800000">
            <a:off x="1925280" y="5268240"/>
            <a:ext cx="130320" cy="1303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68"/>
          <p:cNvSpPr/>
          <p:nvPr/>
        </p:nvSpPr>
        <p:spPr>
          <a:xfrm rot="10800000">
            <a:off x="1881720" y="5195520"/>
            <a:ext cx="43200" cy="116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9"/>
          <p:cNvSpPr/>
          <p:nvPr/>
        </p:nvSpPr>
        <p:spPr>
          <a:xfrm rot="16200000">
            <a:off x="1499040" y="4841640"/>
            <a:ext cx="130320" cy="1303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0"/>
          <p:cNvSpPr/>
          <p:nvPr/>
        </p:nvSpPr>
        <p:spPr>
          <a:xfrm rot="16200000">
            <a:off x="1608120" y="4848480"/>
            <a:ext cx="43200" cy="116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71"/>
          <p:cNvSpPr/>
          <p:nvPr/>
        </p:nvSpPr>
        <p:spPr>
          <a:xfrm rot="5400000">
            <a:off x="2086560" y="4838760"/>
            <a:ext cx="130320" cy="1303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2"/>
          <p:cNvSpPr/>
          <p:nvPr/>
        </p:nvSpPr>
        <p:spPr>
          <a:xfrm rot="5400000">
            <a:off x="2064600" y="4845600"/>
            <a:ext cx="43200" cy="116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73"/>
          <p:cNvSpPr/>
          <p:nvPr/>
        </p:nvSpPr>
        <p:spPr>
          <a:xfrm>
            <a:off x="1419120" y="5753520"/>
            <a:ext cx="934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enlist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74"/>
          <p:cNvSpPr/>
          <p:nvPr/>
        </p:nvSpPr>
        <p:spPr>
          <a:xfrm flipH="1" flipV="1">
            <a:off x="1877040" y="5099400"/>
            <a:ext cx="828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75"/>
          <p:cNvSpPr/>
          <p:nvPr/>
        </p:nvSpPr>
        <p:spPr>
          <a:xfrm>
            <a:off x="825840" y="2037240"/>
            <a:ext cx="130320" cy="1303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76"/>
          <p:cNvSpPr/>
          <p:nvPr/>
        </p:nvSpPr>
        <p:spPr>
          <a:xfrm>
            <a:off x="869400" y="2109600"/>
            <a:ext cx="43200" cy="11628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77"/>
          <p:cNvSpPr/>
          <p:nvPr/>
        </p:nvSpPr>
        <p:spPr>
          <a:xfrm>
            <a:off x="597240" y="2477520"/>
            <a:ext cx="228600" cy="22860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8"/>
          <p:cNvSpPr/>
          <p:nvPr/>
        </p:nvSpPr>
        <p:spPr>
          <a:xfrm>
            <a:off x="762120" y="2528280"/>
            <a:ext cx="228600" cy="22860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9"/>
          <p:cNvSpPr/>
          <p:nvPr/>
        </p:nvSpPr>
        <p:spPr>
          <a:xfrm>
            <a:off x="941400" y="2467800"/>
            <a:ext cx="228600" cy="22860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0"/>
          <p:cNvSpPr/>
          <p:nvPr/>
        </p:nvSpPr>
        <p:spPr>
          <a:xfrm>
            <a:off x="754920" y="2418840"/>
            <a:ext cx="228600" cy="22860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81"/>
          <p:cNvSpPr/>
          <p:nvPr/>
        </p:nvSpPr>
        <p:spPr>
          <a:xfrm>
            <a:off x="719280" y="2301120"/>
            <a:ext cx="339120" cy="360"/>
          </a:xfrm>
          <a:prstGeom prst="line">
            <a:avLst/>
          </a:prstGeom>
          <a:ln w="38160">
            <a:solidFill>
              <a:srgbClr val="ff6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82"/>
          <p:cNvSpPr/>
          <p:nvPr/>
        </p:nvSpPr>
        <p:spPr>
          <a:xfrm>
            <a:off x="719280" y="2350080"/>
            <a:ext cx="339120" cy="360"/>
          </a:xfrm>
          <a:prstGeom prst="line">
            <a:avLst/>
          </a:prstGeom>
          <a:ln w="38160">
            <a:solidFill>
              <a:srgbClr val="ff6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919880" y="1820880"/>
            <a:ext cx="1259640" cy="125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2191680" y="47880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2431080" y="87804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"/>
          <p:cNvSpPr/>
          <p:nvPr/>
        </p:nvSpPr>
        <p:spPr>
          <a:xfrm rot="3308400">
            <a:off x="3516480" y="120816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"/>
          <p:cNvSpPr/>
          <p:nvPr/>
        </p:nvSpPr>
        <p:spPr>
          <a:xfrm rot="3308400">
            <a:off x="3461040" y="145332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6"/>
          <p:cNvSpPr/>
          <p:nvPr/>
        </p:nvSpPr>
        <p:spPr>
          <a:xfrm rot="10800000">
            <a:off x="2911680" y="444132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7"/>
          <p:cNvSpPr/>
          <p:nvPr/>
        </p:nvSpPr>
        <p:spPr>
          <a:xfrm rot="10800000">
            <a:off x="2671920" y="404208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8"/>
          <p:cNvSpPr/>
          <p:nvPr/>
        </p:nvSpPr>
        <p:spPr>
          <a:xfrm rot="18294600">
            <a:off x="835200" y="118800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9"/>
          <p:cNvSpPr/>
          <p:nvPr/>
        </p:nvSpPr>
        <p:spPr>
          <a:xfrm rot="18294600">
            <a:off x="1369800" y="143352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0"/>
          <p:cNvSpPr/>
          <p:nvPr/>
        </p:nvSpPr>
        <p:spPr>
          <a:xfrm rot="13894200">
            <a:off x="878760" y="304956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1"/>
          <p:cNvSpPr/>
          <p:nvPr/>
        </p:nvSpPr>
        <p:spPr>
          <a:xfrm rot="13894200">
            <a:off x="1400400" y="286488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2"/>
          <p:cNvSpPr/>
          <p:nvPr/>
        </p:nvSpPr>
        <p:spPr>
          <a:xfrm rot="7587000">
            <a:off x="3498480" y="303624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3"/>
          <p:cNvSpPr/>
          <p:nvPr/>
        </p:nvSpPr>
        <p:spPr>
          <a:xfrm rot="7587000">
            <a:off x="3448800" y="286128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4"/>
          <p:cNvSpPr/>
          <p:nvPr/>
        </p:nvSpPr>
        <p:spPr>
          <a:xfrm>
            <a:off x="561600" y="481320"/>
            <a:ext cx="3959640" cy="395964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5"/>
          <p:cNvSpPr/>
          <p:nvPr/>
        </p:nvSpPr>
        <p:spPr>
          <a:xfrm>
            <a:off x="1607040" y="1515240"/>
            <a:ext cx="1871640" cy="187164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6"/>
          <p:cNvSpPr/>
          <p:nvPr/>
        </p:nvSpPr>
        <p:spPr>
          <a:xfrm>
            <a:off x="1267200" y="1182960"/>
            <a:ext cx="2555640" cy="255564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7"/>
          <p:cNvSpPr/>
          <p:nvPr/>
        </p:nvSpPr>
        <p:spPr>
          <a:xfrm>
            <a:off x="5646960" y="336960"/>
            <a:ext cx="6352200" cy="580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Image 4" descr=""/>
          <p:cNvPicPr/>
          <p:nvPr/>
        </p:nvPicPr>
        <p:blipFill>
          <a:blip r:embed="rId1"/>
          <a:stretch/>
        </p:blipFill>
        <p:spPr>
          <a:xfrm>
            <a:off x="5921640" y="678240"/>
            <a:ext cx="611640" cy="611640"/>
          </a:xfrm>
          <a:prstGeom prst="rect">
            <a:avLst/>
          </a:prstGeom>
          <a:ln>
            <a:noFill/>
          </a:ln>
        </p:spPr>
      </p:pic>
      <p:pic>
        <p:nvPicPr>
          <p:cNvPr id="166" name="Image 5" descr=""/>
          <p:cNvPicPr/>
          <p:nvPr/>
        </p:nvPicPr>
        <p:blipFill>
          <a:blip r:embed="rId2"/>
          <a:stretch/>
        </p:blipFill>
        <p:spPr>
          <a:xfrm>
            <a:off x="5938200" y="1414440"/>
            <a:ext cx="575640" cy="719640"/>
          </a:xfrm>
          <a:prstGeom prst="rect">
            <a:avLst/>
          </a:prstGeom>
          <a:ln>
            <a:noFill/>
          </a:ln>
        </p:spPr>
      </p:pic>
      <p:pic>
        <p:nvPicPr>
          <p:cNvPr id="167" name="Image 6" descr=""/>
          <p:cNvPicPr/>
          <p:nvPr/>
        </p:nvPicPr>
        <p:blipFill>
          <a:blip r:embed="rId3"/>
          <a:stretch/>
        </p:blipFill>
        <p:spPr>
          <a:xfrm>
            <a:off x="6805800" y="2164320"/>
            <a:ext cx="713520" cy="719640"/>
          </a:xfrm>
          <a:prstGeom prst="rect">
            <a:avLst/>
          </a:prstGeom>
          <a:ln>
            <a:noFill/>
          </a:ln>
        </p:spPr>
      </p:pic>
      <p:pic>
        <p:nvPicPr>
          <p:cNvPr id="168" name="Image 7" descr=""/>
          <p:cNvPicPr/>
          <p:nvPr/>
        </p:nvPicPr>
        <p:blipFill>
          <a:blip r:embed="rId4"/>
          <a:stretch/>
        </p:blipFill>
        <p:spPr>
          <a:xfrm>
            <a:off x="6787440" y="1394280"/>
            <a:ext cx="758520" cy="719640"/>
          </a:xfrm>
          <a:prstGeom prst="rect">
            <a:avLst/>
          </a:prstGeom>
          <a:ln>
            <a:noFill/>
          </a:ln>
        </p:spPr>
      </p:pic>
      <p:pic>
        <p:nvPicPr>
          <p:cNvPr id="169" name="Image 8" descr=""/>
          <p:cNvPicPr/>
          <p:nvPr/>
        </p:nvPicPr>
        <p:blipFill>
          <a:blip r:embed="rId5"/>
          <a:stretch/>
        </p:blipFill>
        <p:spPr>
          <a:xfrm>
            <a:off x="6853320" y="624240"/>
            <a:ext cx="618480" cy="719640"/>
          </a:xfrm>
          <a:prstGeom prst="rect">
            <a:avLst/>
          </a:prstGeom>
          <a:ln>
            <a:noFill/>
          </a:ln>
        </p:spPr>
      </p:pic>
      <p:pic>
        <p:nvPicPr>
          <p:cNvPr id="170" name="Image 12" descr=""/>
          <p:cNvPicPr/>
          <p:nvPr/>
        </p:nvPicPr>
        <p:blipFill>
          <a:blip r:embed="rId6"/>
          <a:stretch/>
        </p:blipFill>
        <p:spPr>
          <a:xfrm>
            <a:off x="10365480" y="622440"/>
            <a:ext cx="720360" cy="719640"/>
          </a:xfrm>
          <a:prstGeom prst="rect">
            <a:avLst/>
          </a:prstGeom>
          <a:ln>
            <a:noFill/>
          </a:ln>
        </p:spPr>
      </p:pic>
      <p:pic>
        <p:nvPicPr>
          <p:cNvPr id="171" name="Image 13" descr=""/>
          <p:cNvPicPr/>
          <p:nvPr/>
        </p:nvPicPr>
        <p:blipFill>
          <a:blip r:embed="rId7"/>
          <a:stretch/>
        </p:blipFill>
        <p:spPr>
          <a:xfrm>
            <a:off x="8521920" y="1854360"/>
            <a:ext cx="1052280" cy="1079640"/>
          </a:xfrm>
          <a:prstGeom prst="rect">
            <a:avLst/>
          </a:prstGeom>
          <a:ln>
            <a:noFill/>
          </a:ln>
        </p:spPr>
      </p:pic>
      <p:pic>
        <p:nvPicPr>
          <p:cNvPr id="172" name="Image 14" descr=""/>
          <p:cNvPicPr/>
          <p:nvPr/>
        </p:nvPicPr>
        <p:blipFill>
          <a:blip r:embed="rId8"/>
          <a:stretch/>
        </p:blipFill>
        <p:spPr>
          <a:xfrm>
            <a:off x="6801840" y="3846960"/>
            <a:ext cx="717480" cy="719640"/>
          </a:xfrm>
          <a:prstGeom prst="rect">
            <a:avLst/>
          </a:prstGeom>
          <a:ln>
            <a:noFill/>
          </a:ln>
        </p:spPr>
      </p:pic>
      <p:pic>
        <p:nvPicPr>
          <p:cNvPr id="173" name="Image 15" descr=""/>
          <p:cNvPicPr/>
          <p:nvPr/>
        </p:nvPicPr>
        <p:blipFill>
          <a:blip r:embed="rId9"/>
          <a:stretch/>
        </p:blipFill>
        <p:spPr>
          <a:xfrm>
            <a:off x="7610400" y="622440"/>
            <a:ext cx="929520" cy="611640"/>
          </a:xfrm>
          <a:prstGeom prst="rect">
            <a:avLst/>
          </a:prstGeom>
          <a:ln>
            <a:noFill/>
          </a:ln>
        </p:spPr>
      </p:pic>
      <p:pic>
        <p:nvPicPr>
          <p:cNvPr id="174" name="Image 16" descr=""/>
          <p:cNvPicPr/>
          <p:nvPr/>
        </p:nvPicPr>
        <p:blipFill>
          <a:blip r:embed="rId10"/>
          <a:stretch/>
        </p:blipFill>
        <p:spPr>
          <a:xfrm>
            <a:off x="6852600" y="2989800"/>
            <a:ext cx="620280" cy="719640"/>
          </a:xfrm>
          <a:prstGeom prst="rect">
            <a:avLst/>
          </a:prstGeom>
          <a:ln>
            <a:noFill/>
          </a:ln>
        </p:spPr>
      </p:pic>
      <p:pic>
        <p:nvPicPr>
          <p:cNvPr id="175" name="Image 17" descr=""/>
          <p:cNvPicPr/>
          <p:nvPr/>
        </p:nvPicPr>
        <p:blipFill>
          <a:blip r:embed="rId11"/>
          <a:stretch/>
        </p:blipFill>
        <p:spPr>
          <a:xfrm>
            <a:off x="8785440" y="676440"/>
            <a:ext cx="614520" cy="61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449640" y="91440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9689400" y="131364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8303760" y="2536920"/>
            <a:ext cx="1259640" cy="125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9212760" y="2815920"/>
            <a:ext cx="1259640" cy="125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5"/>
          <p:cNvSpPr/>
          <p:nvPr/>
        </p:nvSpPr>
        <p:spPr>
          <a:xfrm>
            <a:off x="10199160" y="2482560"/>
            <a:ext cx="1259640" cy="125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9171720" y="2213280"/>
            <a:ext cx="1259640" cy="125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1870920" y="501120"/>
            <a:ext cx="719640" cy="7196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8"/>
          <p:cNvSpPr/>
          <p:nvPr/>
        </p:nvSpPr>
        <p:spPr>
          <a:xfrm>
            <a:off x="2110680" y="900000"/>
            <a:ext cx="240120" cy="6411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9"/>
          <p:cNvSpPr/>
          <p:nvPr/>
        </p:nvSpPr>
        <p:spPr>
          <a:xfrm>
            <a:off x="612720" y="2925720"/>
            <a:ext cx="1259640" cy="12596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0"/>
          <p:cNvSpPr/>
          <p:nvPr/>
        </p:nvSpPr>
        <p:spPr>
          <a:xfrm>
            <a:off x="1521720" y="3204360"/>
            <a:ext cx="1259640" cy="12596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1"/>
          <p:cNvSpPr/>
          <p:nvPr/>
        </p:nvSpPr>
        <p:spPr>
          <a:xfrm>
            <a:off x="2508120" y="2871360"/>
            <a:ext cx="1259640" cy="12596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2"/>
          <p:cNvSpPr/>
          <p:nvPr/>
        </p:nvSpPr>
        <p:spPr>
          <a:xfrm>
            <a:off x="1480680" y="2601720"/>
            <a:ext cx="1259640" cy="12596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13"/>
          <p:cNvSpPr/>
          <p:nvPr/>
        </p:nvSpPr>
        <p:spPr>
          <a:xfrm>
            <a:off x="1285920" y="1955160"/>
            <a:ext cx="1866600" cy="360"/>
          </a:xfrm>
          <a:prstGeom prst="line">
            <a:avLst/>
          </a:prstGeom>
          <a:ln w="127080">
            <a:solidFill>
              <a:srgbClr val="ff6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Line 14"/>
          <p:cNvSpPr/>
          <p:nvPr/>
        </p:nvSpPr>
        <p:spPr>
          <a:xfrm>
            <a:off x="1285920" y="2224440"/>
            <a:ext cx="1866600" cy="360"/>
          </a:xfrm>
          <a:prstGeom prst="line">
            <a:avLst/>
          </a:prstGeom>
          <a:ln w="127080">
            <a:solidFill>
              <a:srgbClr val="ff6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231920" y="1397520"/>
            <a:ext cx="1259640" cy="125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1503720" y="5580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1743480" y="45468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"/>
          <p:cNvSpPr/>
          <p:nvPr/>
        </p:nvSpPr>
        <p:spPr>
          <a:xfrm rot="3308400">
            <a:off x="2828520" y="78516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5"/>
          <p:cNvSpPr/>
          <p:nvPr/>
        </p:nvSpPr>
        <p:spPr>
          <a:xfrm rot="3308400">
            <a:off x="2773080" y="103032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6"/>
          <p:cNvSpPr/>
          <p:nvPr/>
        </p:nvSpPr>
        <p:spPr>
          <a:xfrm rot="10800000">
            <a:off x="2223720" y="401832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7"/>
          <p:cNvSpPr/>
          <p:nvPr/>
        </p:nvSpPr>
        <p:spPr>
          <a:xfrm rot="10800000">
            <a:off x="1983960" y="361908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8"/>
          <p:cNvSpPr/>
          <p:nvPr/>
        </p:nvSpPr>
        <p:spPr>
          <a:xfrm rot="18294600">
            <a:off x="147240" y="76500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9"/>
          <p:cNvSpPr/>
          <p:nvPr/>
        </p:nvSpPr>
        <p:spPr>
          <a:xfrm rot="18294600">
            <a:off x="681840" y="101016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0"/>
          <p:cNvSpPr/>
          <p:nvPr/>
        </p:nvSpPr>
        <p:spPr>
          <a:xfrm rot="13894200">
            <a:off x="190800" y="262620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1"/>
          <p:cNvSpPr/>
          <p:nvPr/>
        </p:nvSpPr>
        <p:spPr>
          <a:xfrm rot="13894200">
            <a:off x="712440" y="244188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2"/>
          <p:cNvSpPr/>
          <p:nvPr/>
        </p:nvSpPr>
        <p:spPr>
          <a:xfrm rot="7587000">
            <a:off x="2810520" y="261288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3"/>
          <p:cNvSpPr/>
          <p:nvPr/>
        </p:nvSpPr>
        <p:spPr>
          <a:xfrm rot="7587000">
            <a:off x="2760840" y="243828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4"/>
          <p:cNvSpPr/>
          <p:nvPr/>
        </p:nvSpPr>
        <p:spPr>
          <a:xfrm>
            <a:off x="9247320" y="3831840"/>
            <a:ext cx="1259640" cy="12596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5"/>
          <p:cNvSpPr/>
          <p:nvPr/>
        </p:nvSpPr>
        <p:spPr>
          <a:xfrm>
            <a:off x="9518760" y="2489760"/>
            <a:ext cx="719640" cy="7196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6"/>
          <p:cNvSpPr/>
          <p:nvPr/>
        </p:nvSpPr>
        <p:spPr>
          <a:xfrm>
            <a:off x="9758520" y="2889000"/>
            <a:ext cx="240120" cy="6411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7"/>
          <p:cNvSpPr/>
          <p:nvPr/>
        </p:nvSpPr>
        <p:spPr>
          <a:xfrm rot="3308400">
            <a:off x="10843920" y="3219120"/>
            <a:ext cx="719640" cy="719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8"/>
          <p:cNvSpPr/>
          <p:nvPr/>
        </p:nvSpPr>
        <p:spPr>
          <a:xfrm rot="3308400">
            <a:off x="10788480" y="3464280"/>
            <a:ext cx="240120" cy="64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9"/>
          <p:cNvSpPr/>
          <p:nvPr/>
        </p:nvSpPr>
        <p:spPr>
          <a:xfrm rot="10800000">
            <a:off x="10238760" y="6452280"/>
            <a:ext cx="719640" cy="719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0"/>
          <p:cNvSpPr/>
          <p:nvPr/>
        </p:nvSpPr>
        <p:spPr>
          <a:xfrm rot="10800000">
            <a:off x="9999360" y="6053040"/>
            <a:ext cx="240120" cy="64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1"/>
          <p:cNvSpPr/>
          <p:nvPr/>
        </p:nvSpPr>
        <p:spPr>
          <a:xfrm rot="18294600">
            <a:off x="8162640" y="3198960"/>
            <a:ext cx="719640" cy="719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2"/>
          <p:cNvSpPr/>
          <p:nvPr/>
        </p:nvSpPr>
        <p:spPr>
          <a:xfrm rot="18294600">
            <a:off x="8697240" y="3444480"/>
            <a:ext cx="240120" cy="64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3"/>
          <p:cNvSpPr/>
          <p:nvPr/>
        </p:nvSpPr>
        <p:spPr>
          <a:xfrm rot="13894200">
            <a:off x="8206200" y="5060520"/>
            <a:ext cx="719640" cy="719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4"/>
          <p:cNvSpPr/>
          <p:nvPr/>
        </p:nvSpPr>
        <p:spPr>
          <a:xfrm rot="13894200">
            <a:off x="8727480" y="4875840"/>
            <a:ext cx="240120" cy="64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5"/>
          <p:cNvSpPr/>
          <p:nvPr/>
        </p:nvSpPr>
        <p:spPr>
          <a:xfrm rot="7587000">
            <a:off x="10825560" y="5046840"/>
            <a:ext cx="719640" cy="719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6"/>
          <p:cNvSpPr/>
          <p:nvPr/>
        </p:nvSpPr>
        <p:spPr>
          <a:xfrm rot="7587000">
            <a:off x="10776240" y="4872240"/>
            <a:ext cx="240120" cy="64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7"/>
          <p:cNvSpPr/>
          <p:nvPr/>
        </p:nvSpPr>
        <p:spPr>
          <a:xfrm>
            <a:off x="6783120" y="1536840"/>
            <a:ext cx="1259640" cy="125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8"/>
          <p:cNvSpPr/>
          <p:nvPr/>
        </p:nvSpPr>
        <p:spPr>
          <a:xfrm>
            <a:off x="7054920" y="19476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9"/>
          <p:cNvSpPr/>
          <p:nvPr/>
        </p:nvSpPr>
        <p:spPr>
          <a:xfrm>
            <a:off x="7294320" y="59400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0"/>
          <p:cNvSpPr/>
          <p:nvPr/>
        </p:nvSpPr>
        <p:spPr>
          <a:xfrm rot="10800000">
            <a:off x="7774920" y="415728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31"/>
          <p:cNvSpPr/>
          <p:nvPr/>
        </p:nvSpPr>
        <p:spPr>
          <a:xfrm rot="10800000">
            <a:off x="7535160" y="375840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32"/>
          <p:cNvSpPr/>
          <p:nvPr/>
        </p:nvSpPr>
        <p:spPr>
          <a:xfrm rot="16200000">
            <a:off x="5429520" y="180720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33"/>
          <p:cNvSpPr/>
          <p:nvPr/>
        </p:nvSpPr>
        <p:spPr>
          <a:xfrm rot="16200000">
            <a:off x="6029280" y="184644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4"/>
          <p:cNvSpPr/>
          <p:nvPr/>
        </p:nvSpPr>
        <p:spPr>
          <a:xfrm rot="5400000">
            <a:off x="8660520" y="179424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5"/>
          <p:cNvSpPr/>
          <p:nvPr/>
        </p:nvSpPr>
        <p:spPr>
          <a:xfrm rot="5400000">
            <a:off x="8540280" y="183348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36"/>
          <p:cNvSpPr/>
          <p:nvPr/>
        </p:nvSpPr>
        <p:spPr>
          <a:xfrm>
            <a:off x="4071960" y="4018680"/>
            <a:ext cx="1259640" cy="125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37"/>
          <p:cNvSpPr/>
          <p:nvPr/>
        </p:nvSpPr>
        <p:spPr>
          <a:xfrm>
            <a:off x="4343760" y="267660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38"/>
          <p:cNvSpPr/>
          <p:nvPr/>
        </p:nvSpPr>
        <p:spPr>
          <a:xfrm>
            <a:off x="4583520" y="307584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9"/>
          <p:cNvSpPr/>
          <p:nvPr/>
        </p:nvSpPr>
        <p:spPr>
          <a:xfrm rot="4330800">
            <a:off x="5882040" y="381780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40"/>
          <p:cNvSpPr/>
          <p:nvPr/>
        </p:nvSpPr>
        <p:spPr>
          <a:xfrm rot="4330800">
            <a:off x="5779440" y="396720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41"/>
          <p:cNvSpPr/>
          <p:nvPr/>
        </p:nvSpPr>
        <p:spPr>
          <a:xfrm rot="8587200">
            <a:off x="5297400" y="560628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42"/>
          <p:cNvSpPr/>
          <p:nvPr/>
        </p:nvSpPr>
        <p:spPr>
          <a:xfrm rot="8587200">
            <a:off x="5321160" y="535788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43"/>
          <p:cNvSpPr/>
          <p:nvPr/>
        </p:nvSpPr>
        <p:spPr>
          <a:xfrm rot="17356800">
            <a:off x="2802600" y="380772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44"/>
          <p:cNvSpPr/>
          <p:nvPr/>
        </p:nvSpPr>
        <p:spPr>
          <a:xfrm rot="17356800">
            <a:off x="3382200" y="396576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5"/>
          <p:cNvSpPr/>
          <p:nvPr/>
        </p:nvSpPr>
        <p:spPr>
          <a:xfrm rot="13115400">
            <a:off x="3393360" y="5609880"/>
            <a:ext cx="719640" cy="71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46"/>
          <p:cNvSpPr/>
          <p:nvPr/>
        </p:nvSpPr>
        <p:spPr>
          <a:xfrm rot="13115400">
            <a:off x="3857760" y="5367960"/>
            <a:ext cx="240120" cy="6411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636800" y="1397520"/>
            <a:ext cx="1259640" cy="12596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3368520" y="1700280"/>
            <a:ext cx="1122840" cy="653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1503720" y="55800"/>
            <a:ext cx="719640" cy="7196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4"/>
          <p:cNvSpPr/>
          <p:nvPr/>
        </p:nvSpPr>
        <p:spPr>
          <a:xfrm>
            <a:off x="1743480" y="454680"/>
            <a:ext cx="240120" cy="6411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2223720" y="877320"/>
            <a:ext cx="719640" cy="7196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6"/>
          <p:cNvSpPr/>
          <p:nvPr/>
        </p:nvSpPr>
        <p:spPr>
          <a:xfrm>
            <a:off x="2463480" y="1276200"/>
            <a:ext cx="240120" cy="6411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7"/>
          <p:cNvSpPr/>
          <p:nvPr/>
        </p:nvSpPr>
        <p:spPr>
          <a:xfrm>
            <a:off x="1454760" y="1509480"/>
            <a:ext cx="719640" cy="7196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8"/>
          <p:cNvSpPr/>
          <p:nvPr/>
        </p:nvSpPr>
        <p:spPr>
          <a:xfrm>
            <a:off x="1694520" y="1908720"/>
            <a:ext cx="240120" cy="6411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9"/>
          <p:cNvSpPr/>
          <p:nvPr/>
        </p:nvSpPr>
        <p:spPr>
          <a:xfrm>
            <a:off x="682920" y="1096560"/>
            <a:ext cx="719640" cy="7196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0"/>
          <p:cNvSpPr/>
          <p:nvPr/>
        </p:nvSpPr>
        <p:spPr>
          <a:xfrm>
            <a:off x="922680" y="1495800"/>
            <a:ext cx="240120" cy="6411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1"/>
          <p:cNvSpPr/>
          <p:nvPr/>
        </p:nvSpPr>
        <p:spPr>
          <a:xfrm>
            <a:off x="2359800" y="2118600"/>
            <a:ext cx="719640" cy="7196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2"/>
          <p:cNvSpPr/>
          <p:nvPr/>
        </p:nvSpPr>
        <p:spPr>
          <a:xfrm>
            <a:off x="2599560" y="2517840"/>
            <a:ext cx="240120" cy="6411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3"/>
          <p:cNvSpPr/>
          <p:nvPr/>
        </p:nvSpPr>
        <p:spPr>
          <a:xfrm>
            <a:off x="882000" y="2442960"/>
            <a:ext cx="719640" cy="7196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4"/>
          <p:cNvSpPr/>
          <p:nvPr/>
        </p:nvSpPr>
        <p:spPr>
          <a:xfrm>
            <a:off x="1121760" y="2841840"/>
            <a:ext cx="240120" cy="6411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5"/>
          <p:cNvSpPr/>
          <p:nvPr/>
        </p:nvSpPr>
        <p:spPr>
          <a:xfrm>
            <a:off x="8807400" y="2851200"/>
            <a:ext cx="1259640" cy="1259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6"/>
          <p:cNvSpPr/>
          <p:nvPr/>
        </p:nvSpPr>
        <p:spPr>
          <a:xfrm>
            <a:off x="9078840" y="1509480"/>
            <a:ext cx="719640" cy="719640"/>
          </a:xfrm>
          <a:prstGeom prst="ellipse">
            <a:avLst/>
          </a:prstGeom>
          <a:solidFill>
            <a:srgbClr val="c15c11"/>
          </a:solidFill>
          <a:ln>
            <a:solidFill>
              <a:srgbClr val="c15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7"/>
          <p:cNvSpPr/>
          <p:nvPr/>
        </p:nvSpPr>
        <p:spPr>
          <a:xfrm>
            <a:off x="9318600" y="1908720"/>
            <a:ext cx="240120" cy="641160"/>
          </a:xfrm>
          <a:prstGeom prst="rect">
            <a:avLst/>
          </a:prstGeom>
          <a:solidFill>
            <a:srgbClr val="c15c11"/>
          </a:solidFill>
          <a:ln>
            <a:solidFill>
              <a:srgbClr val="c15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8"/>
          <p:cNvSpPr/>
          <p:nvPr/>
        </p:nvSpPr>
        <p:spPr>
          <a:xfrm rot="10800000">
            <a:off x="9798840" y="5472000"/>
            <a:ext cx="719640" cy="719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9"/>
          <p:cNvSpPr/>
          <p:nvPr/>
        </p:nvSpPr>
        <p:spPr>
          <a:xfrm rot="10800000">
            <a:off x="9559080" y="5072760"/>
            <a:ext cx="240120" cy="64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0"/>
          <p:cNvSpPr/>
          <p:nvPr/>
        </p:nvSpPr>
        <p:spPr>
          <a:xfrm rot="16200000">
            <a:off x="7453800" y="3121560"/>
            <a:ext cx="719640" cy="719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1"/>
          <p:cNvSpPr/>
          <p:nvPr/>
        </p:nvSpPr>
        <p:spPr>
          <a:xfrm rot="16200000">
            <a:off x="8053200" y="3161160"/>
            <a:ext cx="240120" cy="64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2"/>
          <p:cNvSpPr/>
          <p:nvPr/>
        </p:nvSpPr>
        <p:spPr>
          <a:xfrm rot="5400000">
            <a:off x="10684800" y="3108960"/>
            <a:ext cx="719640" cy="7196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3"/>
          <p:cNvSpPr/>
          <p:nvPr/>
        </p:nvSpPr>
        <p:spPr>
          <a:xfrm rot="5400000">
            <a:off x="10564560" y="3147840"/>
            <a:ext cx="240120" cy="64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 rot="19967400">
            <a:off x="1403280" y="989280"/>
            <a:ext cx="1344240" cy="206784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"/>
          <p:cNvSpPr/>
          <p:nvPr/>
        </p:nvSpPr>
        <p:spPr>
          <a:xfrm rot="78600">
            <a:off x="1739160" y="1063440"/>
            <a:ext cx="1344240" cy="206784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3"/>
          <p:cNvSpPr/>
          <p:nvPr/>
        </p:nvSpPr>
        <p:spPr>
          <a:xfrm rot="1252200">
            <a:off x="2009160" y="1294920"/>
            <a:ext cx="1344240" cy="206784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4"/>
          <p:cNvSpPr/>
          <p:nvPr/>
        </p:nvSpPr>
        <p:spPr>
          <a:xfrm rot="2708400">
            <a:off x="7920360" y="1033560"/>
            <a:ext cx="1707120" cy="320760"/>
          </a:xfrm>
          <a:prstGeom prst="roundRect">
            <a:avLst>
              <a:gd name="adj" fmla="val 50000"/>
            </a:avLst>
          </a:prstGeom>
          <a:solidFill>
            <a:srgbClr val="c15c11"/>
          </a:solidFill>
          <a:ln>
            <a:solidFill>
              <a:srgbClr val="c15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5"/>
          <p:cNvSpPr/>
          <p:nvPr/>
        </p:nvSpPr>
        <p:spPr>
          <a:xfrm rot="8108400">
            <a:off x="7903440" y="1036800"/>
            <a:ext cx="1741680" cy="314280"/>
          </a:xfrm>
          <a:prstGeom prst="roundRect">
            <a:avLst>
              <a:gd name="adj" fmla="val 50000"/>
            </a:avLst>
          </a:prstGeom>
          <a:solidFill>
            <a:srgbClr val="c15c11"/>
          </a:solidFill>
          <a:ln>
            <a:solidFill>
              <a:srgbClr val="c15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6"/>
          <p:cNvSpPr/>
          <p:nvPr/>
        </p:nvSpPr>
        <p:spPr>
          <a:xfrm>
            <a:off x="8116920" y="530640"/>
            <a:ext cx="1340640" cy="13255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Application>LibreOffice/5.1.4.2$Linux_X86_64 LibreOffice_project/10m0$Build-2</Application>
  <Words>71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2016-10-02T13:24:37Z</dcterms:created>
  <dc:creator>Thierry Souche</dc:creator>
  <dc:description/>
  <dc:language>en-US</dc:language>
  <cp:lastModifiedBy/>
  <dcterms:modified xsi:type="dcterms:W3CDTF">2016-10-09T22:55:26Z</dcterms:modified>
  <cp:revision>23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