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slide8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4880" cy="6142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0" Type="http://schemas.openxmlformats.org/officeDocument/2006/relationships/image" Target="../media/image13.png"/><Relationship Id="rId11" Type="http://schemas.openxmlformats.org/officeDocument/2006/relationships/image" Target="../media/image14.png"/><Relationship Id="rId12" Type="http://schemas.openxmlformats.org/officeDocument/2006/relationships/slideLayout" Target="../slideLayouts/slideLayout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>
            <a:off x="0" y="0"/>
            <a:ext cx="1051488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Ecran de jeu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CustomShape 2"/>
          <p:cNvSpPr/>
          <p:nvPr/>
        </p:nvSpPr>
        <p:spPr>
          <a:xfrm>
            <a:off x="2713320" y="0"/>
            <a:ext cx="5098320" cy="67708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" name="CustomShape 3"/>
          <p:cNvSpPr/>
          <p:nvPr/>
        </p:nvSpPr>
        <p:spPr>
          <a:xfrm>
            <a:off x="3017520" y="5732640"/>
            <a:ext cx="1603080" cy="857520"/>
          </a:xfrm>
          <a:prstGeom prst="rect">
            <a:avLst/>
          </a:prstGeom>
          <a:noFill/>
          <a:ln w="381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Pick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CustomShape 4"/>
          <p:cNvSpPr/>
          <p:nvPr/>
        </p:nvSpPr>
        <p:spPr>
          <a:xfrm rot="12000">
            <a:off x="5966280" y="5735160"/>
            <a:ext cx="1529640" cy="867600"/>
          </a:xfrm>
          <a:prstGeom prst="rect">
            <a:avLst/>
          </a:prstGeom>
          <a:noFill/>
          <a:ln w="381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Used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CustomShape 5"/>
          <p:cNvSpPr/>
          <p:nvPr/>
        </p:nvSpPr>
        <p:spPr>
          <a:xfrm>
            <a:off x="2847960" y="2582640"/>
            <a:ext cx="4811040" cy="4092120"/>
          </a:xfrm>
          <a:prstGeom prst="rect">
            <a:avLst/>
          </a:prstGeom>
          <a:noFill/>
          <a:ln w="381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" name="CustomShape 6"/>
          <p:cNvSpPr/>
          <p:nvPr/>
        </p:nvSpPr>
        <p:spPr>
          <a:xfrm>
            <a:off x="2830680" y="539640"/>
            <a:ext cx="4811040" cy="502560"/>
          </a:xfrm>
          <a:prstGeom prst="rect">
            <a:avLst/>
          </a:prstGeom>
          <a:noFill/>
          <a:ln w="381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Commands: new game, stop, connect to server…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CustomShape 7"/>
          <p:cNvSpPr/>
          <p:nvPr/>
        </p:nvSpPr>
        <p:spPr>
          <a:xfrm>
            <a:off x="2847960" y="1200240"/>
            <a:ext cx="4793760" cy="1201320"/>
          </a:xfrm>
          <a:prstGeom prst="rect">
            <a:avLst/>
          </a:prstGeom>
          <a:noFill/>
          <a:ln w="381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CustomShape 8"/>
          <p:cNvSpPr/>
          <p:nvPr/>
        </p:nvSpPr>
        <p:spPr>
          <a:xfrm>
            <a:off x="5295960" y="1269720"/>
            <a:ext cx="2223360" cy="1018080"/>
          </a:xfrm>
          <a:prstGeom prst="rect">
            <a:avLst/>
          </a:prstGeom>
          <a:noFill/>
          <a:ln w="381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other players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CustomShape 9"/>
          <p:cNvSpPr/>
          <p:nvPr/>
        </p:nvSpPr>
        <p:spPr>
          <a:xfrm>
            <a:off x="2948040" y="1275120"/>
            <a:ext cx="1990080" cy="1012680"/>
          </a:xfrm>
          <a:prstGeom prst="rect">
            <a:avLst/>
          </a:prstGeom>
          <a:noFill/>
          <a:ln w="381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Round number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points…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CustomShape 10"/>
          <p:cNvSpPr/>
          <p:nvPr/>
        </p:nvSpPr>
        <p:spPr>
          <a:xfrm>
            <a:off x="8824680" y="572400"/>
            <a:ext cx="18068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Command bar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CustomShape 11"/>
          <p:cNvSpPr/>
          <p:nvPr/>
        </p:nvSpPr>
        <p:spPr>
          <a:xfrm flipH="1">
            <a:off x="7918560" y="757080"/>
            <a:ext cx="10494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ff00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CustomShape 12"/>
          <p:cNvSpPr/>
          <p:nvPr/>
        </p:nvSpPr>
        <p:spPr>
          <a:xfrm>
            <a:off x="8920080" y="1379520"/>
            <a:ext cx="10648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Info bar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CustomShape 13"/>
          <p:cNvSpPr/>
          <p:nvPr/>
        </p:nvSpPr>
        <p:spPr>
          <a:xfrm flipH="1">
            <a:off x="7946640" y="1564200"/>
            <a:ext cx="10494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ff00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CustomShape 14"/>
          <p:cNvSpPr/>
          <p:nvPr/>
        </p:nvSpPr>
        <p:spPr>
          <a:xfrm>
            <a:off x="8951400" y="3720600"/>
            <a:ext cx="7707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Table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CustomShape 15"/>
          <p:cNvSpPr/>
          <p:nvPr/>
        </p:nvSpPr>
        <p:spPr>
          <a:xfrm flipH="1">
            <a:off x="7946640" y="3905280"/>
            <a:ext cx="10494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ff00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CustomShape 16"/>
          <p:cNvSpPr/>
          <p:nvPr/>
        </p:nvSpPr>
        <p:spPr>
          <a:xfrm>
            <a:off x="8872560" y="6073560"/>
            <a:ext cx="17110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Pick/used bar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CustomShape 17"/>
          <p:cNvSpPr/>
          <p:nvPr/>
        </p:nvSpPr>
        <p:spPr>
          <a:xfrm flipH="1">
            <a:off x="7946640" y="6258240"/>
            <a:ext cx="10494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ff00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" name="CustomShape 18"/>
          <p:cNvSpPr/>
          <p:nvPr/>
        </p:nvSpPr>
        <p:spPr>
          <a:xfrm>
            <a:off x="10459440" y="136080"/>
            <a:ext cx="500400" cy="6634800"/>
          </a:xfrm>
          <a:prstGeom prst="rightBrace">
            <a:avLst>
              <a:gd name="adj1" fmla="val 8333"/>
              <a:gd name="adj2" fmla="val 50000"/>
            </a:avLst>
          </a:prstGeom>
          <a:noFill/>
          <a:ln w="38160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" name="CustomShape 19"/>
          <p:cNvSpPr/>
          <p:nvPr/>
        </p:nvSpPr>
        <p:spPr>
          <a:xfrm>
            <a:off x="11139120" y="3130560"/>
            <a:ext cx="784440" cy="91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Box layout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CustomShape 20"/>
          <p:cNvSpPr/>
          <p:nvPr/>
        </p:nvSpPr>
        <p:spPr>
          <a:xfrm>
            <a:off x="4783320" y="5732640"/>
            <a:ext cx="1005480" cy="867600"/>
          </a:xfrm>
          <a:prstGeom prst="ellipse">
            <a:avLst/>
          </a:prstGeom>
          <a:noFill/>
          <a:ln w="381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Send set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Line 21"/>
          <p:cNvSpPr/>
          <p:nvPr/>
        </p:nvSpPr>
        <p:spPr>
          <a:xfrm>
            <a:off x="7120440" y="135720"/>
            <a:ext cx="365760" cy="360"/>
          </a:xfrm>
          <a:prstGeom prst="line">
            <a:avLst/>
          </a:prstGeom>
          <a:ln w="6336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Line 22"/>
          <p:cNvSpPr/>
          <p:nvPr/>
        </p:nvSpPr>
        <p:spPr>
          <a:xfrm>
            <a:off x="7128360" y="240120"/>
            <a:ext cx="365760" cy="360"/>
          </a:xfrm>
          <a:prstGeom prst="line">
            <a:avLst/>
          </a:prstGeom>
          <a:ln w="6336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" name="Line 23"/>
          <p:cNvSpPr/>
          <p:nvPr/>
        </p:nvSpPr>
        <p:spPr>
          <a:xfrm>
            <a:off x="7120440" y="360360"/>
            <a:ext cx="365760" cy="360"/>
          </a:xfrm>
          <a:prstGeom prst="line">
            <a:avLst/>
          </a:prstGeom>
          <a:ln w="6336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" name="CustomShape 24"/>
          <p:cNvSpPr/>
          <p:nvPr/>
        </p:nvSpPr>
        <p:spPr>
          <a:xfrm>
            <a:off x="8761320" y="83520"/>
            <a:ext cx="19897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Config drop box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CustomShape 25"/>
          <p:cNvSpPr/>
          <p:nvPr/>
        </p:nvSpPr>
        <p:spPr>
          <a:xfrm flipH="1">
            <a:off x="7946640" y="268200"/>
            <a:ext cx="9738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ff00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" name="CustomShape 26"/>
          <p:cNvSpPr/>
          <p:nvPr/>
        </p:nvSpPr>
        <p:spPr>
          <a:xfrm>
            <a:off x="3017520" y="2708280"/>
            <a:ext cx="4388760" cy="2869200"/>
          </a:xfrm>
          <a:prstGeom prst="rect">
            <a:avLst/>
          </a:prstGeom>
          <a:noFill/>
          <a:ln w="381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Table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(grid 4 x 3)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ustomShape 1"/>
          <p:cNvSpPr/>
          <p:nvPr/>
        </p:nvSpPr>
        <p:spPr>
          <a:xfrm>
            <a:off x="0" y="0"/>
            <a:ext cx="1051488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Ecran de jeu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CustomShape 2"/>
          <p:cNvSpPr/>
          <p:nvPr/>
        </p:nvSpPr>
        <p:spPr>
          <a:xfrm>
            <a:off x="548640" y="1371600"/>
            <a:ext cx="2926080" cy="32918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" name="CustomShape 3"/>
          <p:cNvSpPr/>
          <p:nvPr/>
        </p:nvSpPr>
        <p:spPr>
          <a:xfrm>
            <a:off x="548640" y="1371600"/>
            <a:ext cx="2926080" cy="3291840"/>
          </a:xfrm>
          <a:prstGeom prst="rect">
            <a:avLst/>
          </a:prstGeom>
          <a:noFill/>
          <a:ln w="381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" name="CustomShape 4"/>
          <p:cNvSpPr/>
          <p:nvPr/>
        </p:nvSpPr>
        <p:spPr>
          <a:xfrm>
            <a:off x="548640" y="1371600"/>
            <a:ext cx="2926080" cy="2560320"/>
          </a:xfrm>
          <a:prstGeom prst="rect">
            <a:avLst/>
          </a:prstGeom>
          <a:noFill/>
          <a:ln w="381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" name="CustomShape 5"/>
          <p:cNvSpPr/>
          <p:nvPr/>
        </p:nvSpPr>
        <p:spPr>
          <a:xfrm>
            <a:off x="640080" y="1463040"/>
            <a:ext cx="548640" cy="7315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7" name="CustomShape 6"/>
          <p:cNvSpPr/>
          <p:nvPr/>
        </p:nvSpPr>
        <p:spPr>
          <a:xfrm>
            <a:off x="640080" y="3108960"/>
            <a:ext cx="548640" cy="7315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8" name="CustomShape 7"/>
          <p:cNvSpPr/>
          <p:nvPr/>
        </p:nvSpPr>
        <p:spPr>
          <a:xfrm>
            <a:off x="640080" y="2286000"/>
            <a:ext cx="548640" cy="7315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9" name="CustomShape 8"/>
          <p:cNvSpPr/>
          <p:nvPr/>
        </p:nvSpPr>
        <p:spPr>
          <a:xfrm>
            <a:off x="1371600" y="1463040"/>
            <a:ext cx="548640" cy="7315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0" name="CustomShape 9"/>
          <p:cNvSpPr/>
          <p:nvPr/>
        </p:nvSpPr>
        <p:spPr>
          <a:xfrm>
            <a:off x="1371600" y="3108960"/>
            <a:ext cx="548640" cy="7315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1" name="CustomShape 10"/>
          <p:cNvSpPr/>
          <p:nvPr/>
        </p:nvSpPr>
        <p:spPr>
          <a:xfrm>
            <a:off x="1371600" y="2286000"/>
            <a:ext cx="548640" cy="7315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2" name="CustomShape 11"/>
          <p:cNvSpPr/>
          <p:nvPr/>
        </p:nvSpPr>
        <p:spPr>
          <a:xfrm>
            <a:off x="2103120" y="1463040"/>
            <a:ext cx="548640" cy="7315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3" name="CustomShape 12"/>
          <p:cNvSpPr/>
          <p:nvPr/>
        </p:nvSpPr>
        <p:spPr>
          <a:xfrm>
            <a:off x="2103120" y="3108960"/>
            <a:ext cx="548640" cy="7315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4" name="CustomShape 13"/>
          <p:cNvSpPr/>
          <p:nvPr/>
        </p:nvSpPr>
        <p:spPr>
          <a:xfrm>
            <a:off x="2103120" y="2286000"/>
            <a:ext cx="548640" cy="7315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5" name="CustomShape 14"/>
          <p:cNvSpPr/>
          <p:nvPr/>
        </p:nvSpPr>
        <p:spPr>
          <a:xfrm>
            <a:off x="2834640" y="1463040"/>
            <a:ext cx="548640" cy="7315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6" name="CustomShape 15"/>
          <p:cNvSpPr/>
          <p:nvPr/>
        </p:nvSpPr>
        <p:spPr>
          <a:xfrm>
            <a:off x="2834640" y="3108960"/>
            <a:ext cx="548640" cy="7315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CustomShape 16"/>
          <p:cNvSpPr/>
          <p:nvPr/>
        </p:nvSpPr>
        <p:spPr>
          <a:xfrm>
            <a:off x="2834640" y="2286000"/>
            <a:ext cx="548640" cy="7315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8" name="CustomShape 17"/>
          <p:cNvSpPr/>
          <p:nvPr/>
        </p:nvSpPr>
        <p:spPr>
          <a:xfrm rot="5400000">
            <a:off x="731520" y="3931920"/>
            <a:ext cx="548640" cy="7315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CustomShape 18"/>
          <p:cNvSpPr/>
          <p:nvPr/>
        </p:nvSpPr>
        <p:spPr>
          <a:xfrm rot="5400000">
            <a:off x="2743200" y="3931920"/>
            <a:ext cx="548640" cy="7315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TextShape 19"/>
          <p:cNvSpPr txBox="1"/>
          <p:nvPr/>
        </p:nvSpPr>
        <p:spPr>
          <a:xfrm>
            <a:off x="5394960" y="1463040"/>
            <a:ext cx="5852160" cy="3264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=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_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=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9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9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=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=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l’i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=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=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id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=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+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=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ei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=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+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+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+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=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+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=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c: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ni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=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=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*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=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hi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id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*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_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=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9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hi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9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id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*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ic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k: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=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=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*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_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t: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=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8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=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*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=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9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=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20"/>
          <p:cNvSpPr/>
          <p:nvPr/>
        </p:nvSpPr>
        <p:spPr>
          <a:xfrm rot="19967400">
            <a:off x="1819080" y="4055400"/>
            <a:ext cx="275760" cy="424800"/>
          </a:xfrm>
          <a:prstGeom prst="roundRect">
            <a:avLst>
              <a:gd name="adj" fmla="val 16667"/>
            </a:avLst>
          </a:prstGeom>
          <a:solidFill>
            <a:srgbClr val="fba361"/>
          </a:solidFill>
          <a:ln w="1836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" name="CustomShape 21"/>
          <p:cNvSpPr/>
          <p:nvPr/>
        </p:nvSpPr>
        <p:spPr>
          <a:xfrm rot="78600">
            <a:off x="1888200" y="4070520"/>
            <a:ext cx="275400" cy="424440"/>
          </a:xfrm>
          <a:prstGeom prst="roundRect">
            <a:avLst>
              <a:gd name="adj" fmla="val 16667"/>
            </a:avLst>
          </a:prstGeom>
          <a:solidFill>
            <a:srgbClr val="fba361"/>
          </a:solidFill>
          <a:ln w="1836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CustomShape 22"/>
          <p:cNvSpPr/>
          <p:nvPr/>
        </p:nvSpPr>
        <p:spPr>
          <a:xfrm rot="1252200">
            <a:off x="1942920" y="4118040"/>
            <a:ext cx="276120" cy="424440"/>
          </a:xfrm>
          <a:prstGeom prst="roundRect">
            <a:avLst>
              <a:gd name="adj" fmla="val 16667"/>
            </a:avLst>
          </a:prstGeom>
          <a:solidFill>
            <a:srgbClr val="fba361"/>
          </a:solidFill>
          <a:ln w="1836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538560" y="210240"/>
            <a:ext cx="5098320" cy="77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CustomShape 2"/>
          <p:cNvSpPr/>
          <p:nvPr/>
        </p:nvSpPr>
        <p:spPr>
          <a:xfrm>
            <a:off x="673200" y="345960"/>
            <a:ext cx="4811040" cy="502560"/>
          </a:xfrm>
          <a:prstGeom prst="rect">
            <a:avLst/>
          </a:prstGeom>
          <a:noFill/>
          <a:ln w="381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Commands: new game, stop, connect to server…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3"/>
          <p:cNvSpPr/>
          <p:nvPr/>
        </p:nvSpPr>
        <p:spPr>
          <a:xfrm>
            <a:off x="5510520" y="444960"/>
            <a:ext cx="68864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Box layout horizontal: 4 à 6 icones pour commander le jeu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7" name="Image 14" descr=""/>
          <p:cNvPicPr/>
          <p:nvPr/>
        </p:nvPicPr>
        <p:blipFill>
          <a:blip r:embed="rId1"/>
          <a:stretch/>
        </p:blipFill>
        <p:spPr>
          <a:xfrm>
            <a:off x="5039640" y="1368720"/>
            <a:ext cx="631080" cy="631080"/>
          </a:xfrm>
          <a:prstGeom prst="rect">
            <a:avLst/>
          </a:prstGeom>
          <a:ln>
            <a:noFill/>
          </a:ln>
        </p:spPr>
      </p:pic>
      <p:sp>
        <p:nvSpPr>
          <p:cNvPr id="88" name="CustomShape 4"/>
          <p:cNvSpPr/>
          <p:nvPr/>
        </p:nvSpPr>
        <p:spPr>
          <a:xfrm>
            <a:off x="311400" y="3629880"/>
            <a:ext cx="1375560" cy="91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Connect &amp;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register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button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5"/>
          <p:cNvSpPr/>
          <p:nvPr/>
        </p:nvSpPr>
        <p:spPr>
          <a:xfrm flipH="1" flipV="1">
            <a:off x="990360" y="2976120"/>
            <a:ext cx="7920" cy="652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ff00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CustomShape 6"/>
          <p:cNvSpPr/>
          <p:nvPr/>
        </p:nvSpPr>
        <p:spPr>
          <a:xfrm>
            <a:off x="4109400" y="3116160"/>
            <a:ext cx="2451600" cy="255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Config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button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This should include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the ‘registration’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process when the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player will register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its name to the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server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CustomShape 7"/>
          <p:cNvSpPr/>
          <p:nvPr/>
        </p:nvSpPr>
        <p:spPr>
          <a:xfrm flipV="1">
            <a:off x="5335560" y="1999800"/>
            <a:ext cx="19440" cy="1114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ff00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CustomShape 8"/>
          <p:cNvSpPr/>
          <p:nvPr/>
        </p:nvSpPr>
        <p:spPr>
          <a:xfrm rot="19967400">
            <a:off x="9948600" y="5365440"/>
            <a:ext cx="422280" cy="650160"/>
          </a:xfrm>
          <a:prstGeom prst="roundRect">
            <a:avLst>
              <a:gd name="adj" fmla="val 16667"/>
            </a:avLst>
          </a:prstGeom>
          <a:solidFill>
            <a:srgbClr val="fba361"/>
          </a:solidFill>
          <a:ln w="6336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CustomShape 9"/>
          <p:cNvSpPr/>
          <p:nvPr/>
        </p:nvSpPr>
        <p:spPr>
          <a:xfrm rot="78600">
            <a:off x="10054800" y="5389200"/>
            <a:ext cx="422280" cy="650160"/>
          </a:xfrm>
          <a:prstGeom prst="roundRect">
            <a:avLst>
              <a:gd name="adj" fmla="val 16667"/>
            </a:avLst>
          </a:prstGeom>
          <a:solidFill>
            <a:srgbClr val="fba361"/>
          </a:solidFill>
          <a:ln w="6336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CustomShape 10"/>
          <p:cNvSpPr/>
          <p:nvPr/>
        </p:nvSpPr>
        <p:spPr>
          <a:xfrm rot="1252200">
            <a:off x="10139040" y="5461200"/>
            <a:ext cx="422280" cy="650160"/>
          </a:xfrm>
          <a:prstGeom prst="roundRect">
            <a:avLst>
              <a:gd name="adj" fmla="val 16667"/>
            </a:avLst>
          </a:prstGeom>
          <a:solidFill>
            <a:srgbClr val="fba361"/>
          </a:solidFill>
          <a:ln w="6336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CustomShape 11"/>
          <p:cNvSpPr/>
          <p:nvPr/>
        </p:nvSpPr>
        <p:spPr>
          <a:xfrm rot="2677800">
            <a:off x="2540160" y="1171800"/>
            <a:ext cx="591840" cy="593640"/>
          </a:xfrm>
          <a:prstGeom prst="plus">
            <a:avLst>
              <a:gd name="adj" fmla="val 37856"/>
            </a:avLst>
          </a:prstGeom>
          <a:solidFill>
            <a:srgbClr val="c15c11"/>
          </a:solidFill>
          <a:ln>
            <a:solidFill>
              <a:srgbClr val="c15c1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CustomShape 12"/>
          <p:cNvSpPr/>
          <p:nvPr/>
        </p:nvSpPr>
        <p:spPr>
          <a:xfrm>
            <a:off x="798480" y="1212840"/>
            <a:ext cx="130320" cy="130320"/>
          </a:xfrm>
          <a:prstGeom prst="ellipse">
            <a:avLst/>
          </a:prstGeom>
          <a:solidFill>
            <a:srgbClr val="369c49"/>
          </a:solidFill>
          <a:ln>
            <a:solidFill>
              <a:srgbClr val="369c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CustomShape 13"/>
          <p:cNvSpPr/>
          <p:nvPr/>
        </p:nvSpPr>
        <p:spPr>
          <a:xfrm>
            <a:off x="842040" y="1285560"/>
            <a:ext cx="43200" cy="116280"/>
          </a:xfrm>
          <a:prstGeom prst="rect">
            <a:avLst/>
          </a:prstGeom>
          <a:solidFill>
            <a:srgbClr val="369c49"/>
          </a:solidFill>
          <a:ln>
            <a:solidFill>
              <a:srgbClr val="369c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CustomShape 14"/>
          <p:cNvSpPr/>
          <p:nvPr/>
        </p:nvSpPr>
        <p:spPr>
          <a:xfrm>
            <a:off x="589680" y="1508400"/>
            <a:ext cx="228960" cy="228960"/>
          </a:xfrm>
          <a:prstGeom prst="ellipse">
            <a:avLst/>
          </a:prstGeom>
          <a:solidFill>
            <a:srgbClr val="369c49"/>
          </a:solidFill>
          <a:ln>
            <a:solidFill>
              <a:srgbClr val="369c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CustomShape 15"/>
          <p:cNvSpPr/>
          <p:nvPr/>
        </p:nvSpPr>
        <p:spPr>
          <a:xfrm>
            <a:off x="755280" y="1559160"/>
            <a:ext cx="228960" cy="228960"/>
          </a:xfrm>
          <a:prstGeom prst="ellipse">
            <a:avLst/>
          </a:prstGeom>
          <a:solidFill>
            <a:srgbClr val="369c49"/>
          </a:solidFill>
          <a:ln>
            <a:solidFill>
              <a:srgbClr val="369c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CustomShape 16"/>
          <p:cNvSpPr/>
          <p:nvPr/>
        </p:nvSpPr>
        <p:spPr>
          <a:xfrm>
            <a:off x="934920" y="1498680"/>
            <a:ext cx="228960" cy="228960"/>
          </a:xfrm>
          <a:prstGeom prst="ellipse">
            <a:avLst/>
          </a:prstGeom>
          <a:solidFill>
            <a:srgbClr val="369c49"/>
          </a:solidFill>
          <a:ln>
            <a:solidFill>
              <a:srgbClr val="369c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CustomShape 17"/>
          <p:cNvSpPr/>
          <p:nvPr/>
        </p:nvSpPr>
        <p:spPr>
          <a:xfrm>
            <a:off x="747720" y="1449360"/>
            <a:ext cx="228960" cy="228960"/>
          </a:xfrm>
          <a:prstGeom prst="ellipse">
            <a:avLst/>
          </a:prstGeom>
          <a:solidFill>
            <a:srgbClr val="369c49"/>
          </a:solidFill>
          <a:ln>
            <a:solidFill>
              <a:srgbClr val="369c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CustomShape 18"/>
          <p:cNvSpPr/>
          <p:nvPr/>
        </p:nvSpPr>
        <p:spPr>
          <a:xfrm>
            <a:off x="1748880" y="1368360"/>
            <a:ext cx="228240" cy="228240"/>
          </a:xfrm>
          <a:prstGeom prst="ellipse">
            <a:avLst/>
          </a:prstGeom>
          <a:solidFill>
            <a:srgbClr val="369c49"/>
          </a:solidFill>
          <a:ln>
            <a:solidFill>
              <a:srgbClr val="369c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" name="CustomShape 19"/>
          <p:cNvSpPr/>
          <p:nvPr/>
        </p:nvSpPr>
        <p:spPr>
          <a:xfrm>
            <a:off x="1798200" y="1124640"/>
            <a:ext cx="129960" cy="129960"/>
          </a:xfrm>
          <a:prstGeom prst="ellipse">
            <a:avLst/>
          </a:prstGeom>
          <a:solidFill>
            <a:srgbClr val="369c49"/>
          </a:solidFill>
          <a:ln>
            <a:solidFill>
              <a:srgbClr val="369c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CustomShape 20"/>
          <p:cNvSpPr/>
          <p:nvPr/>
        </p:nvSpPr>
        <p:spPr>
          <a:xfrm>
            <a:off x="1841760" y="1197000"/>
            <a:ext cx="42840" cy="115920"/>
          </a:xfrm>
          <a:prstGeom prst="rect">
            <a:avLst/>
          </a:prstGeom>
          <a:solidFill>
            <a:srgbClr val="369c49"/>
          </a:solidFill>
          <a:ln>
            <a:solidFill>
              <a:srgbClr val="369c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" name="CustomShape 21"/>
          <p:cNvSpPr/>
          <p:nvPr/>
        </p:nvSpPr>
        <p:spPr>
          <a:xfrm rot="3308400">
            <a:off x="2038680" y="1256400"/>
            <a:ext cx="129960" cy="129960"/>
          </a:xfrm>
          <a:prstGeom prst="ellipse">
            <a:avLst/>
          </a:prstGeom>
          <a:solidFill>
            <a:srgbClr val="369c49"/>
          </a:solidFill>
          <a:ln>
            <a:solidFill>
              <a:srgbClr val="369c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" name="CustomShape 22"/>
          <p:cNvSpPr/>
          <p:nvPr/>
        </p:nvSpPr>
        <p:spPr>
          <a:xfrm rot="3308400">
            <a:off x="2028600" y="1301040"/>
            <a:ext cx="42840" cy="115920"/>
          </a:xfrm>
          <a:prstGeom prst="rect">
            <a:avLst/>
          </a:prstGeom>
          <a:solidFill>
            <a:srgbClr val="369c49"/>
          </a:solidFill>
          <a:ln>
            <a:solidFill>
              <a:srgbClr val="369c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" name="CustomShape 23"/>
          <p:cNvSpPr/>
          <p:nvPr/>
        </p:nvSpPr>
        <p:spPr>
          <a:xfrm rot="10800000">
            <a:off x="2059200" y="1974960"/>
            <a:ext cx="129960" cy="129960"/>
          </a:xfrm>
          <a:prstGeom prst="ellipse">
            <a:avLst/>
          </a:prstGeom>
          <a:solidFill>
            <a:srgbClr val="369c49"/>
          </a:solidFill>
          <a:ln>
            <a:solidFill>
              <a:srgbClr val="369c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CustomShape 24"/>
          <p:cNvSpPr/>
          <p:nvPr/>
        </p:nvSpPr>
        <p:spPr>
          <a:xfrm rot="10800000">
            <a:off x="1928520" y="1888200"/>
            <a:ext cx="42840" cy="115920"/>
          </a:xfrm>
          <a:prstGeom prst="rect">
            <a:avLst/>
          </a:prstGeom>
          <a:solidFill>
            <a:srgbClr val="369c49"/>
          </a:solidFill>
          <a:ln>
            <a:solidFill>
              <a:srgbClr val="369c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CustomShape 25"/>
          <p:cNvSpPr/>
          <p:nvPr/>
        </p:nvSpPr>
        <p:spPr>
          <a:xfrm rot="18294600">
            <a:off x="1551240" y="1253520"/>
            <a:ext cx="129960" cy="129960"/>
          </a:xfrm>
          <a:prstGeom prst="ellipse">
            <a:avLst/>
          </a:prstGeom>
          <a:solidFill>
            <a:srgbClr val="369c49"/>
          </a:solidFill>
          <a:ln>
            <a:solidFill>
              <a:srgbClr val="369c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CustomShape 26"/>
          <p:cNvSpPr/>
          <p:nvPr/>
        </p:nvSpPr>
        <p:spPr>
          <a:xfrm rot="18294600">
            <a:off x="1648080" y="1297800"/>
            <a:ext cx="42840" cy="115920"/>
          </a:xfrm>
          <a:prstGeom prst="rect">
            <a:avLst/>
          </a:prstGeom>
          <a:solidFill>
            <a:srgbClr val="369c49"/>
          </a:solidFill>
          <a:ln>
            <a:solidFill>
              <a:srgbClr val="369c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" name="CustomShape 27"/>
          <p:cNvSpPr/>
          <p:nvPr/>
        </p:nvSpPr>
        <p:spPr>
          <a:xfrm rot="13894200">
            <a:off x="1559520" y="1591920"/>
            <a:ext cx="129960" cy="129960"/>
          </a:xfrm>
          <a:prstGeom prst="ellipse">
            <a:avLst/>
          </a:prstGeom>
          <a:solidFill>
            <a:srgbClr val="369c49"/>
          </a:solidFill>
          <a:ln>
            <a:solidFill>
              <a:srgbClr val="369c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CustomShape 28"/>
          <p:cNvSpPr/>
          <p:nvPr/>
        </p:nvSpPr>
        <p:spPr>
          <a:xfrm rot="13894200">
            <a:off x="1654560" y="1558800"/>
            <a:ext cx="42840" cy="115920"/>
          </a:xfrm>
          <a:prstGeom prst="rect">
            <a:avLst/>
          </a:prstGeom>
          <a:solidFill>
            <a:srgbClr val="369c49"/>
          </a:solidFill>
          <a:ln>
            <a:solidFill>
              <a:srgbClr val="369c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CustomShape 29"/>
          <p:cNvSpPr/>
          <p:nvPr/>
        </p:nvSpPr>
        <p:spPr>
          <a:xfrm rot="7587000">
            <a:off x="2036160" y="1589400"/>
            <a:ext cx="129960" cy="129960"/>
          </a:xfrm>
          <a:prstGeom prst="ellipse">
            <a:avLst/>
          </a:prstGeom>
          <a:solidFill>
            <a:srgbClr val="369c49"/>
          </a:solidFill>
          <a:ln>
            <a:solidFill>
              <a:srgbClr val="369c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CustomShape 30"/>
          <p:cNvSpPr/>
          <p:nvPr/>
        </p:nvSpPr>
        <p:spPr>
          <a:xfrm rot="7587000">
            <a:off x="2027160" y="1557000"/>
            <a:ext cx="42840" cy="115920"/>
          </a:xfrm>
          <a:prstGeom prst="rect">
            <a:avLst/>
          </a:prstGeom>
          <a:solidFill>
            <a:srgbClr val="369c49"/>
          </a:solidFill>
          <a:ln>
            <a:solidFill>
              <a:srgbClr val="369c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" name="CustomShape 31"/>
          <p:cNvSpPr/>
          <p:nvPr/>
        </p:nvSpPr>
        <p:spPr>
          <a:xfrm>
            <a:off x="1773360" y="3956040"/>
            <a:ext cx="228240" cy="228240"/>
          </a:xfrm>
          <a:prstGeom prst="ellipse">
            <a:avLst/>
          </a:prstGeom>
          <a:solidFill>
            <a:srgbClr val="ff6501"/>
          </a:solidFill>
          <a:ln>
            <a:solidFill>
              <a:srgbClr val="ff650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32"/>
          <p:cNvSpPr/>
          <p:nvPr/>
        </p:nvSpPr>
        <p:spPr>
          <a:xfrm>
            <a:off x="1822680" y="3711960"/>
            <a:ext cx="129960" cy="129960"/>
          </a:xfrm>
          <a:prstGeom prst="ellipse">
            <a:avLst/>
          </a:prstGeom>
          <a:solidFill>
            <a:srgbClr val="ff6501"/>
          </a:solidFill>
          <a:ln>
            <a:solidFill>
              <a:srgbClr val="ff650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CustomShape 33"/>
          <p:cNvSpPr/>
          <p:nvPr/>
        </p:nvSpPr>
        <p:spPr>
          <a:xfrm>
            <a:off x="1866240" y="3784680"/>
            <a:ext cx="42840" cy="115920"/>
          </a:xfrm>
          <a:prstGeom prst="rect">
            <a:avLst/>
          </a:prstGeom>
          <a:solidFill>
            <a:srgbClr val="ff6501"/>
          </a:solidFill>
          <a:ln>
            <a:solidFill>
              <a:srgbClr val="ff650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" name="CustomShape 34"/>
          <p:cNvSpPr/>
          <p:nvPr/>
        </p:nvSpPr>
        <p:spPr>
          <a:xfrm rot="3309000">
            <a:off x="2063520" y="3844080"/>
            <a:ext cx="129960" cy="12996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" name="CustomShape 35"/>
          <p:cNvSpPr/>
          <p:nvPr/>
        </p:nvSpPr>
        <p:spPr>
          <a:xfrm rot="3309000">
            <a:off x="2053440" y="3888720"/>
            <a:ext cx="42840" cy="1159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" name="CustomShape 36"/>
          <p:cNvSpPr/>
          <p:nvPr/>
        </p:nvSpPr>
        <p:spPr>
          <a:xfrm rot="10800000">
            <a:off x="2084040" y="4562280"/>
            <a:ext cx="129960" cy="12996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CustomShape 37"/>
          <p:cNvSpPr/>
          <p:nvPr/>
        </p:nvSpPr>
        <p:spPr>
          <a:xfrm rot="10800000">
            <a:off x="1953360" y="4475880"/>
            <a:ext cx="42840" cy="1159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" name="CustomShape 38"/>
          <p:cNvSpPr/>
          <p:nvPr/>
        </p:nvSpPr>
        <p:spPr>
          <a:xfrm rot="18294600">
            <a:off x="1576080" y="3841200"/>
            <a:ext cx="129960" cy="12996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CustomShape 39"/>
          <p:cNvSpPr/>
          <p:nvPr/>
        </p:nvSpPr>
        <p:spPr>
          <a:xfrm rot="18294600">
            <a:off x="1672920" y="3885480"/>
            <a:ext cx="42840" cy="1159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CustomShape 40"/>
          <p:cNvSpPr/>
          <p:nvPr/>
        </p:nvSpPr>
        <p:spPr>
          <a:xfrm rot="13895400">
            <a:off x="1584360" y="4179600"/>
            <a:ext cx="129960" cy="12996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" name="CustomShape 41"/>
          <p:cNvSpPr/>
          <p:nvPr/>
        </p:nvSpPr>
        <p:spPr>
          <a:xfrm rot="13895400">
            <a:off x="1679400" y="4146480"/>
            <a:ext cx="42840" cy="1159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CustomShape 42"/>
          <p:cNvSpPr/>
          <p:nvPr/>
        </p:nvSpPr>
        <p:spPr>
          <a:xfrm rot="7586400">
            <a:off x="2060640" y="4177080"/>
            <a:ext cx="129960" cy="12996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CustomShape 43"/>
          <p:cNvSpPr/>
          <p:nvPr/>
        </p:nvSpPr>
        <p:spPr>
          <a:xfrm rot="7586400">
            <a:off x="2052000" y="4144680"/>
            <a:ext cx="42840" cy="1159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" name="CustomShape 44"/>
          <p:cNvSpPr/>
          <p:nvPr/>
        </p:nvSpPr>
        <p:spPr>
          <a:xfrm>
            <a:off x="1772280" y="3038400"/>
            <a:ext cx="228240" cy="228240"/>
          </a:xfrm>
          <a:prstGeom prst="ellipse">
            <a:avLst/>
          </a:prstGeom>
          <a:solidFill>
            <a:srgbClr val="369c49"/>
          </a:solidFill>
          <a:ln>
            <a:solidFill>
              <a:srgbClr val="369c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" name="CustomShape 45"/>
          <p:cNvSpPr/>
          <p:nvPr/>
        </p:nvSpPr>
        <p:spPr>
          <a:xfrm>
            <a:off x="1821600" y="2794320"/>
            <a:ext cx="129960" cy="129960"/>
          </a:xfrm>
          <a:prstGeom prst="ellipse">
            <a:avLst/>
          </a:prstGeom>
          <a:solidFill>
            <a:srgbClr val="369c49"/>
          </a:solidFill>
          <a:ln>
            <a:solidFill>
              <a:srgbClr val="369c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CustomShape 46"/>
          <p:cNvSpPr/>
          <p:nvPr/>
        </p:nvSpPr>
        <p:spPr>
          <a:xfrm>
            <a:off x="1865160" y="2867040"/>
            <a:ext cx="42840" cy="115920"/>
          </a:xfrm>
          <a:prstGeom prst="rect">
            <a:avLst/>
          </a:prstGeom>
          <a:solidFill>
            <a:srgbClr val="369c49"/>
          </a:solidFill>
          <a:ln>
            <a:solidFill>
              <a:srgbClr val="369c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CustomShape 47"/>
          <p:cNvSpPr/>
          <p:nvPr/>
        </p:nvSpPr>
        <p:spPr>
          <a:xfrm rot="10800000">
            <a:off x="2082960" y="3644640"/>
            <a:ext cx="129960" cy="129960"/>
          </a:xfrm>
          <a:prstGeom prst="ellipse">
            <a:avLst/>
          </a:prstGeom>
          <a:solidFill>
            <a:srgbClr val="369c49"/>
          </a:solidFill>
          <a:ln>
            <a:solidFill>
              <a:srgbClr val="369c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CustomShape 48"/>
          <p:cNvSpPr/>
          <p:nvPr/>
        </p:nvSpPr>
        <p:spPr>
          <a:xfrm rot="10800000">
            <a:off x="1952280" y="3558240"/>
            <a:ext cx="42840" cy="115920"/>
          </a:xfrm>
          <a:prstGeom prst="rect">
            <a:avLst/>
          </a:prstGeom>
          <a:solidFill>
            <a:srgbClr val="369c49"/>
          </a:solidFill>
          <a:ln>
            <a:solidFill>
              <a:srgbClr val="369c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CustomShape 49"/>
          <p:cNvSpPr/>
          <p:nvPr/>
        </p:nvSpPr>
        <p:spPr>
          <a:xfrm rot="16200000">
            <a:off x="1526400" y="3088080"/>
            <a:ext cx="129960" cy="129960"/>
          </a:xfrm>
          <a:prstGeom prst="ellipse">
            <a:avLst/>
          </a:prstGeom>
          <a:solidFill>
            <a:srgbClr val="369c49"/>
          </a:solidFill>
          <a:ln>
            <a:solidFill>
              <a:srgbClr val="369c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" name="CustomShape 50"/>
          <p:cNvSpPr/>
          <p:nvPr/>
        </p:nvSpPr>
        <p:spPr>
          <a:xfrm rot="16200000">
            <a:off x="1635480" y="3094920"/>
            <a:ext cx="42840" cy="115920"/>
          </a:xfrm>
          <a:prstGeom prst="rect">
            <a:avLst/>
          </a:prstGeom>
          <a:solidFill>
            <a:srgbClr val="369c49"/>
          </a:solidFill>
          <a:ln>
            <a:solidFill>
              <a:srgbClr val="369c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" name="CustomShape 51"/>
          <p:cNvSpPr/>
          <p:nvPr/>
        </p:nvSpPr>
        <p:spPr>
          <a:xfrm rot="5400000">
            <a:off x="2114280" y="3085200"/>
            <a:ext cx="129960" cy="129960"/>
          </a:xfrm>
          <a:prstGeom prst="ellipse">
            <a:avLst/>
          </a:prstGeom>
          <a:solidFill>
            <a:srgbClr val="369c49"/>
          </a:solidFill>
          <a:ln>
            <a:solidFill>
              <a:srgbClr val="369c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CustomShape 52"/>
          <p:cNvSpPr/>
          <p:nvPr/>
        </p:nvSpPr>
        <p:spPr>
          <a:xfrm rot="5400000">
            <a:off x="2092320" y="3092040"/>
            <a:ext cx="42840" cy="115920"/>
          </a:xfrm>
          <a:prstGeom prst="rect">
            <a:avLst/>
          </a:prstGeom>
          <a:solidFill>
            <a:srgbClr val="369c49"/>
          </a:solidFill>
          <a:ln>
            <a:solidFill>
              <a:srgbClr val="369c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" name="CustomShape 53"/>
          <p:cNvSpPr/>
          <p:nvPr/>
        </p:nvSpPr>
        <p:spPr>
          <a:xfrm>
            <a:off x="1759680" y="2217960"/>
            <a:ext cx="227880" cy="227880"/>
          </a:xfrm>
          <a:prstGeom prst="ellipse">
            <a:avLst/>
          </a:prstGeom>
          <a:solidFill>
            <a:srgbClr val="369c49"/>
          </a:solidFill>
          <a:ln>
            <a:solidFill>
              <a:srgbClr val="369c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CustomShape 54"/>
          <p:cNvSpPr/>
          <p:nvPr/>
        </p:nvSpPr>
        <p:spPr>
          <a:xfrm>
            <a:off x="1809000" y="1974240"/>
            <a:ext cx="129960" cy="129960"/>
          </a:xfrm>
          <a:prstGeom prst="ellipse">
            <a:avLst/>
          </a:prstGeom>
          <a:solidFill>
            <a:srgbClr val="369c49"/>
          </a:solidFill>
          <a:ln>
            <a:solidFill>
              <a:srgbClr val="369c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CustomShape 55"/>
          <p:cNvSpPr/>
          <p:nvPr/>
        </p:nvSpPr>
        <p:spPr>
          <a:xfrm>
            <a:off x="1852560" y="2046960"/>
            <a:ext cx="42840" cy="115920"/>
          </a:xfrm>
          <a:prstGeom prst="rect">
            <a:avLst/>
          </a:prstGeom>
          <a:solidFill>
            <a:srgbClr val="369c49"/>
          </a:solidFill>
          <a:ln>
            <a:solidFill>
              <a:srgbClr val="369c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" name="CustomShape 56"/>
          <p:cNvSpPr/>
          <p:nvPr/>
        </p:nvSpPr>
        <p:spPr>
          <a:xfrm rot="4330800">
            <a:off x="2088720" y="2180880"/>
            <a:ext cx="129960" cy="129960"/>
          </a:xfrm>
          <a:prstGeom prst="ellipse">
            <a:avLst/>
          </a:prstGeom>
          <a:solidFill>
            <a:srgbClr val="369c49"/>
          </a:solidFill>
          <a:ln>
            <a:solidFill>
              <a:srgbClr val="369c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" name="CustomShape 57"/>
          <p:cNvSpPr/>
          <p:nvPr/>
        </p:nvSpPr>
        <p:spPr>
          <a:xfrm rot="4330800">
            <a:off x="2070000" y="2208240"/>
            <a:ext cx="42840" cy="115920"/>
          </a:xfrm>
          <a:prstGeom prst="rect">
            <a:avLst/>
          </a:prstGeom>
          <a:solidFill>
            <a:srgbClr val="369c49"/>
          </a:solidFill>
          <a:ln>
            <a:solidFill>
              <a:srgbClr val="369c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" name="CustomShape 58"/>
          <p:cNvSpPr/>
          <p:nvPr/>
        </p:nvSpPr>
        <p:spPr>
          <a:xfrm rot="8587200">
            <a:off x="1982520" y="2506320"/>
            <a:ext cx="129960" cy="129960"/>
          </a:xfrm>
          <a:prstGeom prst="ellipse">
            <a:avLst/>
          </a:prstGeom>
          <a:solidFill>
            <a:srgbClr val="369c49"/>
          </a:solidFill>
          <a:ln>
            <a:solidFill>
              <a:srgbClr val="369c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" name="CustomShape 59"/>
          <p:cNvSpPr/>
          <p:nvPr/>
        </p:nvSpPr>
        <p:spPr>
          <a:xfrm rot="8587200">
            <a:off x="1987560" y="2460960"/>
            <a:ext cx="42840" cy="115920"/>
          </a:xfrm>
          <a:prstGeom prst="rect">
            <a:avLst/>
          </a:prstGeom>
          <a:solidFill>
            <a:srgbClr val="369c49"/>
          </a:solidFill>
          <a:ln>
            <a:solidFill>
              <a:srgbClr val="369c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CustomShape 60"/>
          <p:cNvSpPr/>
          <p:nvPr/>
        </p:nvSpPr>
        <p:spPr>
          <a:xfrm rot="17356800">
            <a:off x="1528920" y="2179800"/>
            <a:ext cx="129960" cy="129960"/>
          </a:xfrm>
          <a:prstGeom prst="ellipse">
            <a:avLst/>
          </a:prstGeom>
          <a:solidFill>
            <a:srgbClr val="369c49"/>
          </a:solidFill>
          <a:ln>
            <a:solidFill>
              <a:srgbClr val="369c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CustomShape 61"/>
          <p:cNvSpPr/>
          <p:nvPr/>
        </p:nvSpPr>
        <p:spPr>
          <a:xfrm rot="17356800">
            <a:off x="1634760" y="2208600"/>
            <a:ext cx="42840" cy="115920"/>
          </a:xfrm>
          <a:prstGeom prst="rect">
            <a:avLst/>
          </a:prstGeom>
          <a:solidFill>
            <a:srgbClr val="369c49"/>
          </a:solidFill>
          <a:ln>
            <a:solidFill>
              <a:srgbClr val="369c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CustomShape 62"/>
          <p:cNvSpPr/>
          <p:nvPr/>
        </p:nvSpPr>
        <p:spPr>
          <a:xfrm rot="13115400">
            <a:off x="1636920" y="2507040"/>
            <a:ext cx="129960" cy="129960"/>
          </a:xfrm>
          <a:prstGeom prst="ellipse">
            <a:avLst/>
          </a:prstGeom>
          <a:solidFill>
            <a:srgbClr val="369c49"/>
          </a:solidFill>
          <a:ln>
            <a:solidFill>
              <a:srgbClr val="369c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" name="CustomShape 63"/>
          <p:cNvSpPr/>
          <p:nvPr/>
        </p:nvSpPr>
        <p:spPr>
          <a:xfrm rot="13115400">
            <a:off x="1720800" y="2463480"/>
            <a:ext cx="42840" cy="115920"/>
          </a:xfrm>
          <a:prstGeom prst="rect">
            <a:avLst/>
          </a:prstGeom>
          <a:solidFill>
            <a:srgbClr val="369c49"/>
          </a:solidFill>
          <a:ln>
            <a:solidFill>
              <a:srgbClr val="369c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CustomShape 64"/>
          <p:cNvSpPr/>
          <p:nvPr/>
        </p:nvSpPr>
        <p:spPr>
          <a:xfrm>
            <a:off x="1745280" y="4791960"/>
            <a:ext cx="228240" cy="2282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" name="CustomShape 65"/>
          <p:cNvSpPr/>
          <p:nvPr/>
        </p:nvSpPr>
        <p:spPr>
          <a:xfrm>
            <a:off x="1794600" y="4548240"/>
            <a:ext cx="129960" cy="129960"/>
          </a:xfrm>
          <a:prstGeom prst="ellipse">
            <a:avLst/>
          </a:prstGeom>
          <a:solidFill>
            <a:srgbClr val="c15c11"/>
          </a:solidFill>
          <a:ln>
            <a:solidFill>
              <a:srgbClr val="c15c1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" name="CustomShape 66"/>
          <p:cNvSpPr/>
          <p:nvPr/>
        </p:nvSpPr>
        <p:spPr>
          <a:xfrm>
            <a:off x="1838160" y="4620600"/>
            <a:ext cx="42840" cy="115920"/>
          </a:xfrm>
          <a:prstGeom prst="rect">
            <a:avLst/>
          </a:prstGeom>
          <a:solidFill>
            <a:srgbClr val="c15c11"/>
          </a:solidFill>
          <a:ln>
            <a:solidFill>
              <a:srgbClr val="c15c1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" name="CustomShape 67"/>
          <p:cNvSpPr/>
          <p:nvPr/>
        </p:nvSpPr>
        <p:spPr>
          <a:xfrm rot="10800000">
            <a:off x="2055600" y="5398560"/>
            <a:ext cx="129960" cy="12996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CustomShape 68"/>
          <p:cNvSpPr/>
          <p:nvPr/>
        </p:nvSpPr>
        <p:spPr>
          <a:xfrm rot="10800000">
            <a:off x="1924920" y="5311800"/>
            <a:ext cx="42840" cy="1159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CustomShape 69"/>
          <p:cNvSpPr/>
          <p:nvPr/>
        </p:nvSpPr>
        <p:spPr>
          <a:xfrm rot="16200000">
            <a:off x="1499040" y="4842000"/>
            <a:ext cx="129960" cy="12996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CustomShape 70"/>
          <p:cNvSpPr/>
          <p:nvPr/>
        </p:nvSpPr>
        <p:spPr>
          <a:xfrm rot="16200000">
            <a:off x="1608120" y="4848840"/>
            <a:ext cx="42840" cy="1159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CustomShape 71"/>
          <p:cNvSpPr/>
          <p:nvPr/>
        </p:nvSpPr>
        <p:spPr>
          <a:xfrm rot="5400000">
            <a:off x="2086920" y="4838760"/>
            <a:ext cx="129960" cy="12996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" name="CustomShape 72"/>
          <p:cNvSpPr/>
          <p:nvPr/>
        </p:nvSpPr>
        <p:spPr>
          <a:xfrm rot="5400000">
            <a:off x="2064960" y="4845600"/>
            <a:ext cx="42840" cy="1159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" name="CustomShape 73"/>
          <p:cNvSpPr/>
          <p:nvPr/>
        </p:nvSpPr>
        <p:spPr>
          <a:xfrm>
            <a:off x="1419120" y="5753520"/>
            <a:ext cx="93384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enlist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button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CustomShape 74"/>
          <p:cNvSpPr/>
          <p:nvPr/>
        </p:nvSpPr>
        <p:spPr>
          <a:xfrm flipH="1" flipV="1">
            <a:off x="1877040" y="5099400"/>
            <a:ext cx="7920" cy="652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ff00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9" name="CustomShape 75"/>
          <p:cNvSpPr/>
          <p:nvPr/>
        </p:nvSpPr>
        <p:spPr>
          <a:xfrm>
            <a:off x="825840" y="2037240"/>
            <a:ext cx="129960" cy="129960"/>
          </a:xfrm>
          <a:prstGeom prst="ellipse">
            <a:avLst/>
          </a:prstGeom>
          <a:solidFill>
            <a:srgbClr val="ff6501"/>
          </a:solidFill>
          <a:ln>
            <a:solidFill>
              <a:srgbClr val="ff650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CustomShape 76"/>
          <p:cNvSpPr/>
          <p:nvPr/>
        </p:nvSpPr>
        <p:spPr>
          <a:xfrm>
            <a:off x="869400" y="2109600"/>
            <a:ext cx="42840" cy="115920"/>
          </a:xfrm>
          <a:prstGeom prst="rect">
            <a:avLst/>
          </a:prstGeom>
          <a:solidFill>
            <a:srgbClr val="ff6501"/>
          </a:solidFill>
          <a:ln>
            <a:solidFill>
              <a:srgbClr val="ff650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CustomShape 77"/>
          <p:cNvSpPr/>
          <p:nvPr/>
        </p:nvSpPr>
        <p:spPr>
          <a:xfrm>
            <a:off x="597240" y="2477520"/>
            <a:ext cx="228240" cy="228240"/>
          </a:xfrm>
          <a:prstGeom prst="ellipse">
            <a:avLst/>
          </a:prstGeom>
          <a:solidFill>
            <a:srgbClr val="ff6501"/>
          </a:solidFill>
          <a:ln>
            <a:solidFill>
              <a:srgbClr val="ff650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CustomShape 78"/>
          <p:cNvSpPr/>
          <p:nvPr/>
        </p:nvSpPr>
        <p:spPr>
          <a:xfrm>
            <a:off x="762120" y="2528280"/>
            <a:ext cx="228240" cy="228240"/>
          </a:xfrm>
          <a:prstGeom prst="ellipse">
            <a:avLst/>
          </a:prstGeom>
          <a:solidFill>
            <a:srgbClr val="ff6501"/>
          </a:solidFill>
          <a:ln>
            <a:solidFill>
              <a:srgbClr val="ff650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CustomShape 79"/>
          <p:cNvSpPr/>
          <p:nvPr/>
        </p:nvSpPr>
        <p:spPr>
          <a:xfrm>
            <a:off x="941400" y="2467800"/>
            <a:ext cx="228240" cy="228240"/>
          </a:xfrm>
          <a:prstGeom prst="ellipse">
            <a:avLst/>
          </a:prstGeom>
          <a:solidFill>
            <a:srgbClr val="ff6501"/>
          </a:solidFill>
          <a:ln>
            <a:solidFill>
              <a:srgbClr val="ff650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CustomShape 80"/>
          <p:cNvSpPr/>
          <p:nvPr/>
        </p:nvSpPr>
        <p:spPr>
          <a:xfrm>
            <a:off x="754920" y="2418840"/>
            <a:ext cx="228240" cy="228240"/>
          </a:xfrm>
          <a:prstGeom prst="ellipse">
            <a:avLst/>
          </a:prstGeom>
          <a:solidFill>
            <a:srgbClr val="ff6501"/>
          </a:solidFill>
          <a:ln>
            <a:solidFill>
              <a:srgbClr val="ff650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Line 81"/>
          <p:cNvSpPr/>
          <p:nvPr/>
        </p:nvSpPr>
        <p:spPr>
          <a:xfrm>
            <a:off x="719280" y="2301120"/>
            <a:ext cx="339120" cy="360"/>
          </a:xfrm>
          <a:prstGeom prst="line">
            <a:avLst/>
          </a:prstGeom>
          <a:ln w="38160">
            <a:solidFill>
              <a:srgbClr val="ff650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6" name="Line 82"/>
          <p:cNvSpPr/>
          <p:nvPr/>
        </p:nvSpPr>
        <p:spPr>
          <a:xfrm>
            <a:off x="719280" y="2350080"/>
            <a:ext cx="339120" cy="360"/>
          </a:xfrm>
          <a:prstGeom prst="line">
            <a:avLst/>
          </a:prstGeom>
          <a:ln w="38160">
            <a:solidFill>
              <a:srgbClr val="ff650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1919880" y="1820880"/>
            <a:ext cx="1259280" cy="1259280"/>
          </a:xfrm>
          <a:prstGeom prst="ellipse">
            <a:avLst/>
          </a:prstGeom>
          <a:solidFill>
            <a:srgbClr val="369c49"/>
          </a:solidFill>
          <a:ln>
            <a:solidFill>
              <a:srgbClr val="369c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CustomShape 2"/>
          <p:cNvSpPr/>
          <p:nvPr/>
        </p:nvSpPr>
        <p:spPr>
          <a:xfrm>
            <a:off x="2191680" y="478800"/>
            <a:ext cx="719280" cy="719280"/>
          </a:xfrm>
          <a:prstGeom prst="ellipse">
            <a:avLst/>
          </a:prstGeom>
          <a:solidFill>
            <a:srgbClr val="369c49"/>
          </a:solidFill>
          <a:ln>
            <a:solidFill>
              <a:srgbClr val="369c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" name="CustomShape 3"/>
          <p:cNvSpPr/>
          <p:nvPr/>
        </p:nvSpPr>
        <p:spPr>
          <a:xfrm>
            <a:off x="2431080" y="878040"/>
            <a:ext cx="239760" cy="640800"/>
          </a:xfrm>
          <a:prstGeom prst="rect">
            <a:avLst/>
          </a:prstGeom>
          <a:solidFill>
            <a:srgbClr val="369c49"/>
          </a:solidFill>
          <a:ln>
            <a:solidFill>
              <a:srgbClr val="369c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0" name="CustomShape 4"/>
          <p:cNvSpPr/>
          <p:nvPr/>
        </p:nvSpPr>
        <p:spPr>
          <a:xfrm rot="3308400">
            <a:off x="3516480" y="1207800"/>
            <a:ext cx="719280" cy="719280"/>
          </a:xfrm>
          <a:prstGeom prst="ellipse">
            <a:avLst/>
          </a:prstGeom>
          <a:solidFill>
            <a:srgbClr val="369c49"/>
          </a:solidFill>
          <a:ln>
            <a:solidFill>
              <a:srgbClr val="369c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" name="CustomShape 5"/>
          <p:cNvSpPr/>
          <p:nvPr/>
        </p:nvSpPr>
        <p:spPr>
          <a:xfrm rot="3308400">
            <a:off x="3461400" y="1452960"/>
            <a:ext cx="239760" cy="640800"/>
          </a:xfrm>
          <a:prstGeom prst="rect">
            <a:avLst/>
          </a:prstGeom>
          <a:solidFill>
            <a:srgbClr val="369c49"/>
          </a:solidFill>
          <a:ln>
            <a:solidFill>
              <a:srgbClr val="369c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" name="CustomShape 6"/>
          <p:cNvSpPr/>
          <p:nvPr/>
        </p:nvSpPr>
        <p:spPr>
          <a:xfrm rot="10800000">
            <a:off x="3631320" y="5160960"/>
            <a:ext cx="719280" cy="719280"/>
          </a:xfrm>
          <a:prstGeom prst="ellipse">
            <a:avLst/>
          </a:prstGeom>
          <a:solidFill>
            <a:srgbClr val="369c49"/>
          </a:solidFill>
          <a:ln>
            <a:solidFill>
              <a:srgbClr val="369c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CustomShape 7"/>
          <p:cNvSpPr/>
          <p:nvPr/>
        </p:nvSpPr>
        <p:spPr>
          <a:xfrm rot="10800000">
            <a:off x="2912040" y="4683240"/>
            <a:ext cx="239760" cy="640800"/>
          </a:xfrm>
          <a:prstGeom prst="rect">
            <a:avLst/>
          </a:prstGeom>
          <a:solidFill>
            <a:srgbClr val="369c49"/>
          </a:solidFill>
          <a:ln>
            <a:solidFill>
              <a:srgbClr val="369c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CustomShape 8"/>
          <p:cNvSpPr/>
          <p:nvPr/>
        </p:nvSpPr>
        <p:spPr>
          <a:xfrm rot="18294600">
            <a:off x="834840" y="1188000"/>
            <a:ext cx="719280" cy="719280"/>
          </a:xfrm>
          <a:prstGeom prst="ellipse">
            <a:avLst/>
          </a:prstGeom>
          <a:solidFill>
            <a:srgbClr val="369c49"/>
          </a:solidFill>
          <a:ln>
            <a:solidFill>
              <a:srgbClr val="369c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CustomShape 9"/>
          <p:cNvSpPr/>
          <p:nvPr/>
        </p:nvSpPr>
        <p:spPr>
          <a:xfrm rot="18294600">
            <a:off x="1369440" y="1433520"/>
            <a:ext cx="239760" cy="640800"/>
          </a:xfrm>
          <a:prstGeom prst="rect">
            <a:avLst/>
          </a:prstGeom>
          <a:solidFill>
            <a:srgbClr val="369c49"/>
          </a:solidFill>
          <a:ln>
            <a:solidFill>
              <a:srgbClr val="369c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CustomShape 10"/>
          <p:cNvSpPr/>
          <p:nvPr/>
        </p:nvSpPr>
        <p:spPr>
          <a:xfrm rot="13894200">
            <a:off x="878760" y="3049920"/>
            <a:ext cx="719280" cy="719280"/>
          </a:xfrm>
          <a:prstGeom prst="ellipse">
            <a:avLst/>
          </a:prstGeom>
          <a:solidFill>
            <a:srgbClr val="369c49"/>
          </a:solidFill>
          <a:ln>
            <a:solidFill>
              <a:srgbClr val="369c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" name="CustomShape 11"/>
          <p:cNvSpPr/>
          <p:nvPr/>
        </p:nvSpPr>
        <p:spPr>
          <a:xfrm rot="13894200">
            <a:off x="1400400" y="2864880"/>
            <a:ext cx="239760" cy="640800"/>
          </a:xfrm>
          <a:prstGeom prst="rect">
            <a:avLst/>
          </a:prstGeom>
          <a:solidFill>
            <a:srgbClr val="369c49"/>
          </a:solidFill>
          <a:ln>
            <a:solidFill>
              <a:srgbClr val="369c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" name="CustomShape 12"/>
          <p:cNvSpPr/>
          <p:nvPr/>
        </p:nvSpPr>
        <p:spPr>
          <a:xfrm rot="7587000">
            <a:off x="3498480" y="3036240"/>
            <a:ext cx="719280" cy="719280"/>
          </a:xfrm>
          <a:prstGeom prst="ellipse">
            <a:avLst/>
          </a:prstGeom>
          <a:solidFill>
            <a:srgbClr val="369c49"/>
          </a:solidFill>
          <a:ln>
            <a:solidFill>
              <a:srgbClr val="369c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9" name="CustomShape 13"/>
          <p:cNvSpPr/>
          <p:nvPr/>
        </p:nvSpPr>
        <p:spPr>
          <a:xfrm rot="7587000">
            <a:off x="3449160" y="2861280"/>
            <a:ext cx="239760" cy="640800"/>
          </a:xfrm>
          <a:prstGeom prst="rect">
            <a:avLst/>
          </a:prstGeom>
          <a:solidFill>
            <a:srgbClr val="369c49"/>
          </a:solidFill>
          <a:ln>
            <a:solidFill>
              <a:srgbClr val="369c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" name="CustomShape 14"/>
          <p:cNvSpPr/>
          <p:nvPr/>
        </p:nvSpPr>
        <p:spPr>
          <a:xfrm>
            <a:off x="561600" y="481320"/>
            <a:ext cx="3959280" cy="395928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1" name="CustomShape 15"/>
          <p:cNvSpPr/>
          <p:nvPr/>
        </p:nvSpPr>
        <p:spPr>
          <a:xfrm>
            <a:off x="1607040" y="1515240"/>
            <a:ext cx="1871280" cy="187128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" name="CustomShape 16"/>
          <p:cNvSpPr/>
          <p:nvPr/>
        </p:nvSpPr>
        <p:spPr>
          <a:xfrm>
            <a:off x="1267200" y="1182960"/>
            <a:ext cx="2555280" cy="255528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CustomShape 17"/>
          <p:cNvSpPr/>
          <p:nvPr/>
        </p:nvSpPr>
        <p:spPr>
          <a:xfrm>
            <a:off x="5646960" y="336960"/>
            <a:ext cx="6351840" cy="58064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84" name="Image 4" descr=""/>
          <p:cNvPicPr/>
          <p:nvPr/>
        </p:nvPicPr>
        <p:blipFill>
          <a:blip r:embed="rId1"/>
          <a:stretch/>
        </p:blipFill>
        <p:spPr>
          <a:xfrm>
            <a:off x="5921640" y="678240"/>
            <a:ext cx="611280" cy="611280"/>
          </a:xfrm>
          <a:prstGeom prst="rect">
            <a:avLst/>
          </a:prstGeom>
          <a:ln>
            <a:noFill/>
          </a:ln>
        </p:spPr>
      </p:pic>
      <p:pic>
        <p:nvPicPr>
          <p:cNvPr id="185" name="Image 5" descr=""/>
          <p:cNvPicPr/>
          <p:nvPr/>
        </p:nvPicPr>
        <p:blipFill>
          <a:blip r:embed="rId2"/>
          <a:stretch/>
        </p:blipFill>
        <p:spPr>
          <a:xfrm>
            <a:off x="5938200" y="1414440"/>
            <a:ext cx="575280" cy="719280"/>
          </a:xfrm>
          <a:prstGeom prst="rect">
            <a:avLst/>
          </a:prstGeom>
          <a:ln>
            <a:noFill/>
          </a:ln>
        </p:spPr>
      </p:pic>
      <p:pic>
        <p:nvPicPr>
          <p:cNvPr id="186" name="Image 6" descr=""/>
          <p:cNvPicPr/>
          <p:nvPr/>
        </p:nvPicPr>
        <p:blipFill>
          <a:blip r:embed="rId3"/>
          <a:stretch/>
        </p:blipFill>
        <p:spPr>
          <a:xfrm>
            <a:off x="6805800" y="2164320"/>
            <a:ext cx="713160" cy="719280"/>
          </a:xfrm>
          <a:prstGeom prst="rect">
            <a:avLst/>
          </a:prstGeom>
          <a:ln>
            <a:noFill/>
          </a:ln>
        </p:spPr>
      </p:pic>
      <p:pic>
        <p:nvPicPr>
          <p:cNvPr id="187" name="Image 7" descr=""/>
          <p:cNvPicPr/>
          <p:nvPr/>
        </p:nvPicPr>
        <p:blipFill>
          <a:blip r:embed="rId4"/>
          <a:stretch/>
        </p:blipFill>
        <p:spPr>
          <a:xfrm>
            <a:off x="6787440" y="1394280"/>
            <a:ext cx="758160" cy="719280"/>
          </a:xfrm>
          <a:prstGeom prst="rect">
            <a:avLst/>
          </a:prstGeom>
          <a:ln>
            <a:noFill/>
          </a:ln>
        </p:spPr>
      </p:pic>
      <p:pic>
        <p:nvPicPr>
          <p:cNvPr id="188" name="Image 8" descr=""/>
          <p:cNvPicPr/>
          <p:nvPr/>
        </p:nvPicPr>
        <p:blipFill>
          <a:blip r:embed="rId5"/>
          <a:stretch/>
        </p:blipFill>
        <p:spPr>
          <a:xfrm>
            <a:off x="6853320" y="624240"/>
            <a:ext cx="618120" cy="719280"/>
          </a:xfrm>
          <a:prstGeom prst="rect">
            <a:avLst/>
          </a:prstGeom>
          <a:ln>
            <a:noFill/>
          </a:ln>
        </p:spPr>
      </p:pic>
      <p:pic>
        <p:nvPicPr>
          <p:cNvPr id="189" name="Image 12" descr=""/>
          <p:cNvPicPr/>
          <p:nvPr/>
        </p:nvPicPr>
        <p:blipFill>
          <a:blip r:embed="rId6"/>
          <a:stretch/>
        </p:blipFill>
        <p:spPr>
          <a:xfrm>
            <a:off x="10365480" y="622440"/>
            <a:ext cx="720000" cy="719280"/>
          </a:xfrm>
          <a:prstGeom prst="rect">
            <a:avLst/>
          </a:prstGeom>
          <a:ln>
            <a:noFill/>
          </a:ln>
        </p:spPr>
      </p:pic>
      <p:pic>
        <p:nvPicPr>
          <p:cNvPr id="190" name="Image 13" descr=""/>
          <p:cNvPicPr/>
          <p:nvPr/>
        </p:nvPicPr>
        <p:blipFill>
          <a:blip r:embed="rId7"/>
          <a:stretch/>
        </p:blipFill>
        <p:spPr>
          <a:xfrm>
            <a:off x="8521920" y="1854360"/>
            <a:ext cx="1051920" cy="1079280"/>
          </a:xfrm>
          <a:prstGeom prst="rect">
            <a:avLst/>
          </a:prstGeom>
          <a:ln>
            <a:noFill/>
          </a:ln>
        </p:spPr>
      </p:pic>
      <p:pic>
        <p:nvPicPr>
          <p:cNvPr id="191" name="Image 14" descr=""/>
          <p:cNvPicPr/>
          <p:nvPr/>
        </p:nvPicPr>
        <p:blipFill>
          <a:blip r:embed="rId8"/>
          <a:stretch/>
        </p:blipFill>
        <p:spPr>
          <a:xfrm>
            <a:off x="6801840" y="3846960"/>
            <a:ext cx="717120" cy="719280"/>
          </a:xfrm>
          <a:prstGeom prst="rect">
            <a:avLst/>
          </a:prstGeom>
          <a:ln>
            <a:noFill/>
          </a:ln>
        </p:spPr>
      </p:pic>
      <p:pic>
        <p:nvPicPr>
          <p:cNvPr id="192" name="Image 15" descr=""/>
          <p:cNvPicPr/>
          <p:nvPr/>
        </p:nvPicPr>
        <p:blipFill>
          <a:blip r:embed="rId9"/>
          <a:stretch/>
        </p:blipFill>
        <p:spPr>
          <a:xfrm>
            <a:off x="7610400" y="622440"/>
            <a:ext cx="929160" cy="611280"/>
          </a:xfrm>
          <a:prstGeom prst="rect">
            <a:avLst/>
          </a:prstGeom>
          <a:ln>
            <a:noFill/>
          </a:ln>
        </p:spPr>
      </p:pic>
      <p:pic>
        <p:nvPicPr>
          <p:cNvPr id="193" name="Image 16" descr=""/>
          <p:cNvPicPr/>
          <p:nvPr/>
        </p:nvPicPr>
        <p:blipFill>
          <a:blip r:embed="rId10"/>
          <a:stretch/>
        </p:blipFill>
        <p:spPr>
          <a:xfrm>
            <a:off x="6852600" y="2989800"/>
            <a:ext cx="619920" cy="719280"/>
          </a:xfrm>
          <a:prstGeom prst="rect">
            <a:avLst/>
          </a:prstGeom>
          <a:ln>
            <a:noFill/>
          </a:ln>
        </p:spPr>
      </p:pic>
      <p:pic>
        <p:nvPicPr>
          <p:cNvPr id="194" name="Image 17" descr=""/>
          <p:cNvPicPr/>
          <p:nvPr/>
        </p:nvPicPr>
        <p:blipFill>
          <a:blip r:embed="rId11"/>
          <a:stretch/>
        </p:blipFill>
        <p:spPr>
          <a:xfrm>
            <a:off x="8785440" y="676440"/>
            <a:ext cx="614160" cy="611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9449640" y="914400"/>
            <a:ext cx="719280" cy="719280"/>
          </a:xfrm>
          <a:prstGeom prst="ellipse">
            <a:avLst/>
          </a:prstGeom>
          <a:solidFill>
            <a:srgbClr val="369c49"/>
          </a:solidFill>
          <a:ln>
            <a:solidFill>
              <a:srgbClr val="369c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CustomShape 2"/>
          <p:cNvSpPr/>
          <p:nvPr/>
        </p:nvSpPr>
        <p:spPr>
          <a:xfrm>
            <a:off x="9689400" y="1313640"/>
            <a:ext cx="239760" cy="640800"/>
          </a:xfrm>
          <a:prstGeom prst="rect">
            <a:avLst/>
          </a:prstGeom>
          <a:solidFill>
            <a:srgbClr val="369c49"/>
          </a:solidFill>
          <a:ln>
            <a:solidFill>
              <a:srgbClr val="369c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CustomShape 3"/>
          <p:cNvSpPr/>
          <p:nvPr/>
        </p:nvSpPr>
        <p:spPr>
          <a:xfrm>
            <a:off x="8303760" y="2536920"/>
            <a:ext cx="1259280" cy="1259280"/>
          </a:xfrm>
          <a:prstGeom prst="ellipse">
            <a:avLst/>
          </a:prstGeom>
          <a:solidFill>
            <a:srgbClr val="369c49"/>
          </a:solidFill>
          <a:ln>
            <a:solidFill>
              <a:srgbClr val="369c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CustomShape 4"/>
          <p:cNvSpPr/>
          <p:nvPr/>
        </p:nvSpPr>
        <p:spPr>
          <a:xfrm>
            <a:off x="9212760" y="2815920"/>
            <a:ext cx="1259280" cy="1259280"/>
          </a:xfrm>
          <a:prstGeom prst="ellipse">
            <a:avLst/>
          </a:prstGeom>
          <a:solidFill>
            <a:srgbClr val="369c49"/>
          </a:solidFill>
          <a:ln>
            <a:solidFill>
              <a:srgbClr val="369c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CustomShape 5"/>
          <p:cNvSpPr/>
          <p:nvPr/>
        </p:nvSpPr>
        <p:spPr>
          <a:xfrm>
            <a:off x="10199160" y="2482560"/>
            <a:ext cx="1259280" cy="1259280"/>
          </a:xfrm>
          <a:prstGeom prst="ellipse">
            <a:avLst/>
          </a:prstGeom>
          <a:solidFill>
            <a:srgbClr val="369c49"/>
          </a:solidFill>
          <a:ln>
            <a:solidFill>
              <a:srgbClr val="369c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CustomShape 6"/>
          <p:cNvSpPr/>
          <p:nvPr/>
        </p:nvSpPr>
        <p:spPr>
          <a:xfrm>
            <a:off x="9171720" y="2213280"/>
            <a:ext cx="1259280" cy="1259280"/>
          </a:xfrm>
          <a:prstGeom prst="ellipse">
            <a:avLst/>
          </a:prstGeom>
          <a:solidFill>
            <a:srgbClr val="369c49"/>
          </a:solidFill>
          <a:ln>
            <a:solidFill>
              <a:srgbClr val="369c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1" name="CustomShape 7"/>
          <p:cNvSpPr/>
          <p:nvPr/>
        </p:nvSpPr>
        <p:spPr>
          <a:xfrm>
            <a:off x="1870920" y="501120"/>
            <a:ext cx="719280" cy="719280"/>
          </a:xfrm>
          <a:prstGeom prst="ellipse">
            <a:avLst/>
          </a:prstGeom>
          <a:solidFill>
            <a:srgbClr val="ff6501"/>
          </a:solidFill>
          <a:ln>
            <a:solidFill>
              <a:srgbClr val="ff650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2" name="CustomShape 8"/>
          <p:cNvSpPr/>
          <p:nvPr/>
        </p:nvSpPr>
        <p:spPr>
          <a:xfrm>
            <a:off x="2110680" y="900000"/>
            <a:ext cx="239760" cy="640800"/>
          </a:xfrm>
          <a:prstGeom prst="rect">
            <a:avLst/>
          </a:prstGeom>
          <a:solidFill>
            <a:srgbClr val="ff6501"/>
          </a:solidFill>
          <a:ln>
            <a:solidFill>
              <a:srgbClr val="ff650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3" name="CustomShape 9"/>
          <p:cNvSpPr/>
          <p:nvPr/>
        </p:nvSpPr>
        <p:spPr>
          <a:xfrm>
            <a:off x="612720" y="2925720"/>
            <a:ext cx="1259280" cy="1259280"/>
          </a:xfrm>
          <a:prstGeom prst="ellipse">
            <a:avLst/>
          </a:prstGeom>
          <a:solidFill>
            <a:srgbClr val="ff6501"/>
          </a:solidFill>
          <a:ln>
            <a:solidFill>
              <a:srgbClr val="ff650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4" name="CustomShape 10"/>
          <p:cNvSpPr/>
          <p:nvPr/>
        </p:nvSpPr>
        <p:spPr>
          <a:xfrm>
            <a:off x="1521720" y="3204360"/>
            <a:ext cx="1259280" cy="1259280"/>
          </a:xfrm>
          <a:prstGeom prst="ellipse">
            <a:avLst/>
          </a:prstGeom>
          <a:solidFill>
            <a:srgbClr val="ff6501"/>
          </a:solidFill>
          <a:ln>
            <a:solidFill>
              <a:srgbClr val="ff650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5" name="CustomShape 11"/>
          <p:cNvSpPr/>
          <p:nvPr/>
        </p:nvSpPr>
        <p:spPr>
          <a:xfrm>
            <a:off x="2508120" y="2871360"/>
            <a:ext cx="1259280" cy="1259280"/>
          </a:xfrm>
          <a:prstGeom prst="ellipse">
            <a:avLst/>
          </a:prstGeom>
          <a:solidFill>
            <a:srgbClr val="ff6501"/>
          </a:solidFill>
          <a:ln>
            <a:solidFill>
              <a:srgbClr val="ff650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6" name="CustomShape 12"/>
          <p:cNvSpPr/>
          <p:nvPr/>
        </p:nvSpPr>
        <p:spPr>
          <a:xfrm>
            <a:off x="1480680" y="2601720"/>
            <a:ext cx="1259280" cy="1259280"/>
          </a:xfrm>
          <a:prstGeom prst="ellipse">
            <a:avLst/>
          </a:prstGeom>
          <a:solidFill>
            <a:srgbClr val="ff6501"/>
          </a:solidFill>
          <a:ln>
            <a:solidFill>
              <a:srgbClr val="ff650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7" name="Line 13"/>
          <p:cNvSpPr/>
          <p:nvPr/>
        </p:nvSpPr>
        <p:spPr>
          <a:xfrm>
            <a:off x="1285920" y="1955160"/>
            <a:ext cx="1866600" cy="360"/>
          </a:xfrm>
          <a:prstGeom prst="line">
            <a:avLst/>
          </a:prstGeom>
          <a:ln w="127080">
            <a:solidFill>
              <a:srgbClr val="ff650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8" name="Line 14"/>
          <p:cNvSpPr/>
          <p:nvPr/>
        </p:nvSpPr>
        <p:spPr>
          <a:xfrm>
            <a:off x="1285920" y="2224440"/>
            <a:ext cx="1866600" cy="360"/>
          </a:xfrm>
          <a:prstGeom prst="line">
            <a:avLst/>
          </a:prstGeom>
          <a:ln w="127080">
            <a:solidFill>
              <a:srgbClr val="ff650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1231920" y="1397520"/>
            <a:ext cx="1259280" cy="1259280"/>
          </a:xfrm>
          <a:prstGeom prst="ellipse">
            <a:avLst/>
          </a:prstGeom>
          <a:solidFill>
            <a:srgbClr val="369c49"/>
          </a:solidFill>
          <a:ln>
            <a:solidFill>
              <a:srgbClr val="369c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" name="CustomShape 2"/>
          <p:cNvSpPr/>
          <p:nvPr/>
        </p:nvSpPr>
        <p:spPr>
          <a:xfrm>
            <a:off x="1503720" y="55800"/>
            <a:ext cx="719280" cy="719280"/>
          </a:xfrm>
          <a:prstGeom prst="ellipse">
            <a:avLst/>
          </a:prstGeom>
          <a:solidFill>
            <a:srgbClr val="369c49"/>
          </a:solidFill>
          <a:ln>
            <a:solidFill>
              <a:srgbClr val="369c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CustomShape 3"/>
          <p:cNvSpPr/>
          <p:nvPr/>
        </p:nvSpPr>
        <p:spPr>
          <a:xfrm>
            <a:off x="1743480" y="454680"/>
            <a:ext cx="239760" cy="640800"/>
          </a:xfrm>
          <a:prstGeom prst="rect">
            <a:avLst/>
          </a:prstGeom>
          <a:solidFill>
            <a:srgbClr val="369c49"/>
          </a:solidFill>
          <a:ln>
            <a:solidFill>
              <a:srgbClr val="369c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CustomShape 4"/>
          <p:cNvSpPr/>
          <p:nvPr/>
        </p:nvSpPr>
        <p:spPr>
          <a:xfrm rot="3308400">
            <a:off x="2828520" y="784800"/>
            <a:ext cx="719280" cy="719280"/>
          </a:xfrm>
          <a:prstGeom prst="ellipse">
            <a:avLst/>
          </a:prstGeom>
          <a:solidFill>
            <a:srgbClr val="369c49"/>
          </a:solidFill>
          <a:ln>
            <a:solidFill>
              <a:srgbClr val="369c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3" name="CustomShape 5"/>
          <p:cNvSpPr/>
          <p:nvPr/>
        </p:nvSpPr>
        <p:spPr>
          <a:xfrm rot="3308400">
            <a:off x="2773440" y="1029960"/>
            <a:ext cx="239760" cy="640800"/>
          </a:xfrm>
          <a:prstGeom prst="rect">
            <a:avLst/>
          </a:prstGeom>
          <a:solidFill>
            <a:srgbClr val="369c49"/>
          </a:solidFill>
          <a:ln>
            <a:solidFill>
              <a:srgbClr val="369c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4" name="CustomShape 6"/>
          <p:cNvSpPr/>
          <p:nvPr/>
        </p:nvSpPr>
        <p:spPr>
          <a:xfrm rot="10800000">
            <a:off x="2943360" y="4737960"/>
            <a:ext cx="719280" cy="719280"/>
          </a:xfrm>
          <a:prstGeom prst="ellipse">
            <a:avLst/>
          </a:prstGeom>
          <a:solidFill>
            <a:srgbClr val="369c49"/>
          </a:solidFill>
          <a:ln>
            <a:solidFill>
              <a:srgbClr val="369c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5" name="CustomShape 7"/>
          <p:cNvSpPr/>
          <p:nvPr/>
        </p:nvSpPr>
        <p:spPr>
          <a:xfrm rot="10800000">
            <a:off x="2224080" y="4260240"/>
            <a:ext cx="239760" cy="640800"/>
          </a:xfrm>
          <a:prstGeom prst="rect">
            <a:avLst/>
          </a:prstGeom>
          <a:solidFill>
            <a:srgbClr val="369c49"/>
          </a:solidFill>
          <a:ln>
            <a:solidFill>
              <a:srgbClr val="369c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6" name="CustomShape 8"/>
          <p:cNvSpPr/>
          <p:nvPr/>
        </p:nvSpPr>
        <p:spPr>
          <a:xfrm rot="18294600">
            <a:off x="146880" y="765000"/>
            <a:ext cx="719280" cy="719280"/>
          </a:xfrm>
          <a:prstGeom prst="ellipse">
            <a:avLst/>
          </a:prstGeom>
          <a:solidFill>
            <a:srgbClr val="369c49"/>
          </a:solidFill>
          <a:ln>
            <a:solidFill>
              <a:srgbClr val="369c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7" name="CustomShape 9"/>
          <p:cNvSpPr/>
          <p:nvPr/>
        </p:nvSpPr>
        <p:spPr>
          <a:xfrm rot="18294600">
            <a:off x="681480" y="1010160"/>
            <a:ext cx="239760" cy="640800"/>
          </a:xfrm>
          <a:prstGeom prst="rect">
            <a:avLst/>
          </a:prstGeom>
          <a:solidFill>
            <a:srgbClr val="369c49"/>
          </a:solidFill>
          <a:ln>
            <a:solidFill>
              <a:srgbClr val="369c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8" name="CustomShape 10"/>
          <p:cNvSpPr/>
          <p:nvPr/>
        </p:nvSpPr>
        <p:spPr>
          <a:xfrm rot="13894200">
            <a:off x="190800" y="2626560"/>
            <a:ext cx="719280" cy="719280"/>
          </a:xfrm>
          <a:prstGeom prst="ellipse">
            <a:avLst/>
          </a:prstGeom>
          <a:solidFill>
            <a:srgbClr val="369c49"/>
          </a:solidFill>
          <a:ln>
            <a:solidFill>
              <a:srgbClr val="369c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CustomShape 11"/>
          <p:cNvSpPr/>
          <p:nvPr/>
        </p:nvSpPr>
        <p:spPr>
          <a:xfrm rot="13894200">
            <a:off x="712440" y="2441880"/>
            <a:ext cx="239760" cy="640800"/>
          </a:xfrm>
          <a:prstGeom prst="rect">
            <a:avLst/>
          </a:prstGeom>
          <a:solidFill>
            <a:srgbClr val="369c49"/>
          </a:solidFill>
          <a:ln>
            <a:solidFill>
              <a:srgbClr val="369c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CustomShape 12"/>
          <p:cNvSpPr/>
          <p:nvPr/>
        </p:nvSpPr>
        <p:spPr>
          <a:xfrm rot="7587000">
            <a:off x="2810520" y="2612880"/>
            <a:ext cx="719280" cy="719280"/>
          </a:xfrm>
          <a:prstGeom prst="ellipse">
            <a:avLst/>
          </a:prstGeom>
          <a:solidFill>
            <a:srgbClr val="369c49"/>
          </a:solidFill>
          <a:ln>
            <a:solidFill>
              <a:srgbClr val="369c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" name="CustomShape 13"/>
          <p:cNvSpPr/>
          <p:nvPr/>
        </p:nvSpPr>
        <p:spPr>
          <a:xfrm rot="7587000">
            <a:off x="2761200" y="2438280"/>
            <a:ext cx="239760" cy="640800"/>
          </a:xfrm>
          <a:prstGeom prst="rect">
            <a:avLst/>
          </a:prstGeom>
          <a:solidFill>
            <a:srgbClr val="369c49"/>
          </a:solidFill>
          <a:ln>
            <a:solidFill>
              <a:srgbClr val="369c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CustomShape 14"/>
          <p:cNvSpPr/>
          <p:nvPr/>
        </p:nvSpPr>
        <p:spPr>
          <a:xfrm>
            <a:off x="9247320" y="3831840"/>
            <a:ext cx="1259280" cy="1259280"/>
          </a:xfrm>
          <a:prstGeom prst="ellipse">
            <a:avLst/>
          </a:prstGeom>
          <a:solidFill>
            <a:srgbClr val="ff6501"/>
          </a:solidFill>
          <a:ln>
            <a:solidFill>
              <a:srgbClr val="ff650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CustomShape 15"/>
          <p:cNvSpPr/>
          <p:nvPr/>
        </p:nvSpPr>
        <p:spPr>
          <a:xfrm>
            <a:off x="9518760" y="2489760"/>
            <a:ext cx="719280" cy="719280"/>
          </a:xfrm>
          <a:prstGeom prst="ellipse">
            <a:avLst/>
          </a:prstGeom>
          <a:solidFill>
            <a:srgbClr val="ff6501"/>
          </a:solidFill>
          <a:ln>
            <a:solidFill>
              <a:srgbClr val="ff650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4" name="CustomShape 16"/>
          <p:cNvSpPr/>
          <p:nvPr/>
        </p:nvSpPr>
        <p:spPr>
          <a:xfrm>
            <a:off x="9758520" y="2889000"/>
            <a:ext cx="239760" cy="640800"/>
          </a:xfrm>
          <a:prstGeom prst="rect">
            <a:avLst/>
          </a:prstGeom>
          <a:solidFill>
            <a:srgbClr val="ff6501"/>
          </a:solidFill>
          <a:ln>
            <a:solidFill>
              <a:srgbClr val="ff650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5" name="CustomShape 17"/>
          <p:cNvSpPr/>
          <p:nvPr/>
        </p:nvSpPr>
        <p:spPr>
          <a:xfrm rot="3308400">
            <a:off x="10843920" y="3218760"/>
            <a:ext cx="719280" cy="7192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6" name="CustomShape 18"/>
          <p:cNvSpPr/>
          <p:nvPr/>
        </p:nvSpPr>
        <p:spPr>
          <a:xfrm rot="3308400">
            <a:off x="10788840" y="3463920"/>
            <a:ext cx="239760" cy="640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7" name="CustomShape 19"/>
          <p:cNvSpPr/>
          <p:nvPr/>
        </p:nvSpPr>
        <p:spPr>
          <a:xfrm rot="10800000">
            <a:off x="10958400" y="7171920"/>
            <a:ext cx="719280" cy="7192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8" name="CustomShape 20"/>
          <p:cNvSpPr/>
          <p:nvPr/>
        </p:nvSpPr>
        <p:spPr>
          <a:xfrm rot="10800000">
            <a:off x="10239480" y="6694200"/>
            <a:ext cx="239760" cy="640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9" name="CustomShape 21"/>
          <p:cNvSpPr/>
          <p:nvPr/>
        </p:nvSpPr>
        <p:spPr>
          <a:xfrm rot="18294600">
            <a:off x="8162280" y="3198960"/>
            <a:ext cx="719280" cy="7192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0" name="CustomShape 22"/>
          <p:cNvSpPr/>
          <p:nvPr/>
        </p:nvSpPr>
        <p:spPr>
          <a:xfrm rot="18294600">
            <a:off x="8696880" y="3444480"/>
            <a:ext cx="239760" cy="640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" name="CustomShape 23"/>
          <p:cNvSpPr/>
          <p:nvPr/>
        </p:nvSpPr>
        <p:spPr>
          <a:xfrm rot="13894200">
            <a:off x="8206200" y="5060880"/>
            <a:ext cx="719280" cy="7192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CustomShape 24"/>
          <p:cNvSpPr/>
          <p:nvPr/>
        </p:nvSpPr>
        <p:spPr>
          <a:xfrm rot="13894200">
            <a:off x="8727480" y="4875840"/>
            <a:ext cx="239760" cy="640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CustomShape 25"/>
          <p:cNvSpPr/>
          <p:nvPr/>
        </p:nvSpPr>
        <p:spPr>
          <a:xfrm rot="7587000">
            <a:off x="10825560" y="5046840"/>
            <a:ext cx="719280" cy="7192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4" name="CustomShape 26"/>
          <p:cNvSpPr/>
          <p:nvPr/>
        </p:nvSpPr>
        <p:spPr>
          <a:xfrm rot="7587000">
            <a:off x="10776600" y="4872240"/>
            <a:ext cx="239760" cy="640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5" name="CustomShape 27"/>
          <p:cNvSpPr/>
          <p:nvPr/>
        </p:nvSpPr>
        <p:spPr>
          <a:xfrm>
            <a:off x="6783120" y="1536840"/>
            <a:ext cx="1259280" cy="1259280"/>
          </a:xfrm>
          <a:prstGeom prst="ellipse">
            <a:avLst/>
          </a:prstGeom>
          <a:solidFill>
            <a:srgbClr val="369c49"/>
          </a:solidFill>
          <a:ln>
            <a:solidFill>
              <a:srgbClr val="369c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6" name="CustomShape 28"/>
          <p:cNvSpPr/>
          <p:nvPr/>
        </p:nvSpPr>
        <p:spPr>
          <a:xfrm>
            <a:off x="7054920" y="194760"/>
            <a:ext cx="719280" cy="719280"/>
          </a:xfrm>
          <a:prstGeom prst="ellipse">
            <a:avLst/>
          </a:prstGeom>
          <a:solidFill>
            <a:srgbClr val="369c49"/>
          </a:solidFill>
          <a:ln>
            <a:solidFill>
              <a:srgbClr val="369c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7" name="CustomShape 29"/>
          <p:cNvSpPr/>
          <p:nvPr/>
        </p:nvSpPr>
        <p:spPr>
          <a:xfrm>
            <a:off x="7294320" y="594000"/>
            <a:ext cx="239760" cy="640800"/>
          </a:xfrm>
          <a:prstGeom prst="rect">
            <a:avLst/>
          </a:prstGeom>
          <a:solidFill>
            <a:srgbClr val="369c49"/>
          </a:solidFill>
          <a:ln>
            <a:solidFill>
              <a:srgbClr val="369c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CustomShape 30"/>
          <p:cNvSpPr/>
          <p:nvPr/>
        </p:nvSpPr>
        <p:spPr>
          <a:xfrm rot="10800000">
            <a:off x="8494560" y="4876920"/>
            <a:ext cx="719280" cy="719280"/>
          </a:xfrm>
          <a:prstGeom prst="ellipse">
            <a:avLst/>
          </a:prstGeom>
          <a:solidFill>
            <a:srgbClr val="369c49"/>
          </a:solidFill>
          <a:ln>
            <a:solidFill>
              <a:srgbClr val="369c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9" name="CustomShape 31"/>
          <p:cNvSpPr/>
          <p:nvPr/>
        </p:nvSpPr>
        <p:spPr>
          <a:xfrm rot="10800000">
            <a:off x="7775280" y="4399560"/>
            <a:ext cx="239760" cy="640800"/>
          </a:xfrm>
          <a:prstGeom prst="rect">
            <a:avLst/>
          </a:prstGeom>
          <a:solidFill>
            <a:srgbClr val="369c49"/>
          </a:solidFill>
          <a:ln>
            <a:solidFill>
              <a:srgbClr val="369c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CustomShape 32"/>
          <p:cNvSpPr/>
          <p:nvPr/>
        </p:nvSpPr>
        <p:spPr>
          <a:xfrm rot="16200000">
            <a:off x="5429520" y="1807560"/>
            <a:ext cx="719280" cy="719280"/>
          </a:xfrm>
          <a:prstGeom prst="ellipse">
            <a:avLst/>
          </a:prstGeom>
          <a:solidFill>
            <a:srgbClr val="369c49"/>
          </a:solidFill>
          <a:ln>
            <a:solidFill>
              <a:srgbClr val="369c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" name="CustomShape 33"/>
          <p:cNvSpPr/>
          <p:nvPr/>
        </p:nvSpPr>
        <p:spPr>
          <a:xfrm rot="16200000">
            <a:off x="6029280" y="1846800"/>
            <a:ext cx="239760" cy="640800"/>
          </a:xfrm>
          <a:prstGeom prst="rect">
            <a:avLst/>
          </a:prstGeom>
          <a:solidFill>
            <a:srgbClr val="369c49"/>
          </a:solidFill>
          <a:ln>
            <a:solidFill>
              <a:srgbClr val="369c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2" name="CustomShape 34"/>
          <p:cNvSpPr/>
          <p:nvPr/>
        </p:nvSpPr>
        <p:spPr>
          <a:xfrm rot="5400000">
            <a:off x="8660880" y="1794240"/>
            <a:ext cx="719280" cy="719280"/>
          </a:xfrm>
          <a:prstGeom prst="ellipse">
            <a:avLst/>
          </a:prstGeom>
          <a:solidFill>
            <a:srgbClr val="369c49"/>
          </a:solidFill>
          <a:ln>
            <a:solidFill>
              <a:srgbClr val="369c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3" name="CustomShape 35"/>
          <p:cNvSpPr/>
          <p:nvPr/>
        </p:nvSpPr>
        <p:spPr>
          <a:xfrm rot="5400000">
            <a:off x="8540640" y="1833480"/>
            <a:ext cx="239760" cy="640800"/>
          </a:xfrm>
          <a:prstGeom prst="rect">
            <a:avLst/>
          </a:prstGeom>
          <a:solidFill>
            <a:srgbClr val="369c49"/>
          </a:solidFill>
          <a:ln>
            <a:solidFill>
              <a:srgbClr val="369c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4" name="CustomShape 36"/>
          <p:cNvSpPr/>
          <p:nvPr/>
        </p:nvSpPr>
        <p:spPr>
          <a:xfrm>
            <a:off x="4071960" y="4018680"/>
            <a:ext cx="1259280" cy="1259280"/>
          </a:xfrm>
          <a:prstGeom prst="ellipse">
            <a:avLst/>
          </a:prstGeom>
          <a:solidFill>
            <a:srgbClr val="369c49"/>
          </a:solidFill>
          <a:ln>
            <a:solidFill>
              <a:srgbClr val="369c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5" name="CustomShape 37"/>
          <p:cNvSpPr/>
          <p:nvPr/>
        </p:nvSpPr>
        <p:spPr>
          <a:xfrm>
            <a:off x="4343760" y="2676600"/>
            <a:ext cx="719280" cy="719280"/>
          </a:xfrm>
          <a:prstGeom prst="ellipse">
            <a:avLst/>
          </a:prstGeom>
          <a:solidFill>
            <a:srgbClr val="369c49"/>
          </a:solidFill>
          <a:ln>
            <a:solidFill>
              <a:srgbClr val="369c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6" name="CustomShape 38"/>
          <p:cNvSpPr/>
          <p:nvPr/>
        </p:nvSpPr>
        <p:spPr>
          <a:xfrm>
            <a:off x="4583520" y="3075840"/>
            <a:ext cx="239760" cy="640800"/>
          </a:xfrm>
          <a:prstGeom prst="rect">
            <a:avLst/>
          </a:prstGeom>
          <a:solidFill>
            <a:srgbClr val="369c49"/>
          </a:solidFill>
          <a:ln>
            <a:solidFill>
              <a:srgbClr val="369c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7" name="CustomShape 39"/>
          <p:cNvSpPr/>
          <p:nvPr/>
        </p:nvSpPr>
        <p:spPr>
          <a:xfrm rot="4330800">
            <a:off x="5882040" y="3817440"/>
            <a:ext cx="719280" cy="719280"/>
          </a:xfrm>
          <a:prstGeom prst="ellipse">
            <a:avLst/>
          </a:prstGeom>
          <a:solidFill>
            <a:srgbClr val="369c49"/>
          </a:solidFill>
          <a:ln>
            <a:solidFill>
              <a:srgbClr val="369c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8" name="CustomShape 40"/>
          <p:cNvSpPr/>
          <p:nvPr/>
        </p:nvSpPr>
        <p:spPr>
          <a:xfrm rot="4330800">
            <a:off x="5779440" y="3966840"/>
            <a:ext cx="239760" cy="640800"/>
          </a:xfrm>
          <a:prstGeom prst="rect">
            <a:avLst/>
          </a:prstGeom>
          <a:solidFill>
            <a:srgbClr val="369c49"/>
          </a:solidFill>
          <a:ln>
            <a:solidFill>
              <a:srgbClr val="369c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9" name="CustomShape 41"/>
          <p:cNvSpPr/>
          <p:nvPr/>
        </p:nvSpPr>
        <p:spPr>
          <a:xfrm rot="8587200">
            <a:off x="5297760" y="5606280"/>
            <a:ext cx="719280" cy="719280"/>
          </a:xfrm>
          <a:prstGeom prst="ellipse">
            <a:avLst/>
          </a:prstGeom>
          <a:solidFill>
            <a:srgbClr val="369c49"/>
          </a:solidFill>
          <a:ln>
            <a:solidFill>
              <a:srgbClr val="369c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0" name="CustomShape 42"/>
          <p:cNvSpPr/>
          <p:nvPr/>
        </p:nvSpPr>
        <p:spPr>
          <a:xfrm rot="8587200">
            <a:off x="5321520" y="5357880"/>
            <a:ext cx="239760" cy="640800"/>
          </a:xfrm>
          <a:prstGeom prst="rect">
            <a:avLst/>
          </a:prstGeom>
          <a:solidFill>
            <a:srgbClr val="369c49"/>
          </a:solidFill>
          <a:ln>
            <a:solidFill>
              <a:srgbClr val="369c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CustomShape 43"/>
          <p:cNvSpPr/>
          <p:nvPr/>
        </p:nvSpPr>
        <p:spPr>
          <a:xfrm rot="17356800">
            <a:off x="2802240" y="3807720"/>
            <a:ext cx="719280" cy="719280"/>
          </a:xfrm>
          <a:prstGeom prst="ellipse">
            <a:avLst/>
          </a:prstGeom>
          <a:solidFill>
            <a:srgbClr val="369c49"/>
          </a:solidFill>
          <a:ln>
            <a:solidFill>
              <a:srgbClr val="369c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2" name="CustomShape 44"/>
          <p:cNvSpPr/>
          <p:nvPr/>
        </p:nvSpPr>
        <p:spPr>
          <a:xfrm rot="17356800">
            <a:off x="3382200" y="3965760"/>
            <a:ext cx="239760" cy="640800"/>
          </a:xfrm>
          <a:prstGeom prst="rect">
            <a:avLst/>
          </a:prstGeom>
          <a:solidFill>
            <a:srgbClr val="369c49"/>
          </a:solidFill>
          <a:ln>
            <a:solidFill>
              <a:srgbClr val="369c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3" name="CustomShape 45"/>
          <p:cNvSpPr/>
          <p:nvPr/>
        </p:nvSpPr>
        <p:spPr>
          <a:xfrm rot="13115400">
            <a:off x="3393360" y="5610240"/>
            <a:ext cx="719280" cy="719280"/>
          </a:xfrm>
          <a:prstGeom prst="ellipse">
            <a:avLst/>
          </a:prstGeom>
          <a:solidFill>
            <a:srgbClr val="369c49"/>
          </a:solidFill>
          <a:ln>
            <a:solidFill>
              <a:srgbClr val="369c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4" name="CustomShape 46"/>
          <p:cNvSpPr/>
          <p:nvPr/>
        </p:nvSpPr>
        <p:spPr>
          <a:xfrm rot="13115400">
            <a:off x="3857760" y="5368320"/>
            <a:ext cx="239760" cy="640800"/>
          </a:xfrm>
          <a:prstGeom prst="rect">
            <a:avLst/>
          </a:prstGeom>
          <a:solidFill>
            <a:srgbClr val="369c49"/>
          </a:solidFill>
          <a:ln>
            <a:solidFill>
              <a:srgbClr val="369c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CustomShape 1"/>
          <p:cNvSpPr/>
          <p:nvPr/>
        </p:nvSpPr>
        <p:spPr>
          <a:xfrm>
            <a:off x="4636800" y="1397520"/>
            <a:ext cx="1259280" cy="1259280"/>
          </a:xfrm>
          <a:prstGeom prst="ellipse">
            <a:avLst/>
          </a:prstGeom>
          <a:solidFill>
            <a:srgbClr val="369c49"/>
          </a:solidFill>
          <a:ln>
            <a:solidFill>
              <a:srgbClr val="369c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6" name="CustomShape 2"/>
          <p:cNvSpPr/>
          <p:nvPr/>
        </p:nvSpPr>
        <p:spPr>
          <a:xfrm>
            <a:off x="3368520" y="1700280"/>
            <a:ext cx="1122480" cy="653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6501"/>
          </a:solidFill>
          <a:ln>
            <a:solidFill>
              <a:srgbClr val="ff650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7" name="CustomShape 3"/>
          <p:cNvSpPr/>
          <p:nvPr/>
        </p:nvSpPr>
        <p:spPr>
          <a:xfrm>
            <a:off x="1503720" y="55800"/>
            <a:ext cx="719280" cy="719280"/>
          </a:xfrm>
          <a:prstGeom prst="ellipse">
            <a:avLst/>
          </a:prstGeom>
          <a:solidFill>
            <a:srgbClr val="ff6501"/>
          </a:solidFill>
          <a:ln>
            <a:solidFill>
              <a:srgbClr val="ff650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8" name="CustomShape 4"/>
          <p:cNvSpPr/>
          <p:nvPr/>
        </p:nvSpPr>
        <p:spPr>
          <a:xfrm>
            <a:off x="1743480" y="454680"/>
            <a:ext cx="239760" cy="640800"/>
          </a:xfrm>
          <a:prstGeom prst="rect">
            <a:avLst/>
          </a:prstGeom>
          <a:solidFill>
            <a:srgbClr val="ff6501"/>
          </a:solidFill>
          <a:ln>
            <a:solidFill>
              <a:srgbClr val="ff650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9" name="CustomShape 5"/>
          <p:cNvSpPr/>
          <p:nvPr/>
        </p:nvSpPr>
        <p:spPr>
          <a:xfrm>
            <a:off x="2223720" y="877320"/>
            <a:ext cx="719280" cy="719280"/>
          </a:xfrm>
          <a:prstGeom prst="ellipse">
            <a:avLst/>
          </a:prstGeom>
          <a:solidFill>
            <a:srgbClr val="ff6501"/>
          </a:solidFill>
          <a:ln>
            <a:solidFill>
              <a:srgbClr val="ff650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0" name="CustomShape 6"/>
          <p:cNvSpPr/>
          <p:nvPr/>
        </p:nvSpPr>
        <p:spPr>
          <a:xfrm>
            <a:off x="2463480" y="1276200"/>
            <a:ext cx="239760" cy="640800"/>
          </a:xfrm>
          <a:prstGeom prst="rect">
            <a:avLst/>
          </a:prstGeom>
          <a:solidFill>
            <a:srgbClr val="ff6501"/>
          </a:solidFill>
          <a:ln>
            <a:solidFill>
              <a:srgbClr val="ff650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1" name="CustomShape 7"/>
          <p:cNvSpPr/>
          <p:nvPr/>
        </p:nvSpPr>
        <p:spPr>
          <a:xfrm>
            <a:off x="1454760" y="1509480"/>
            <a:ext cx="719280" cy="719280"/>
          </a:xfrm>
          <a:prstGeom prst="ellipse">
            <a:avLst/>
          </a:prstGeom>
          <a:solidFill>
            <a:srgbClr val="ff6501"/>
          </a:solidFill>
          <a:ln>
            <a:solidFill>
              <a:srgbClr val="ff650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2" name="CustomShape 8"/>
          <p:cNvSpPr/>
          <p:nvPr/>
        </p:nvSpPr>
        <p:spPr>
          <a:xfrm>
            <a:off x="1694520" y="1908720"/>
            <a:ext cx="239760" cy="640800"/>
          </a:xfrm>
          <a:prstGeom prst="rect">
            <a:avLst/>
          </a:prstGeom>
          <a:solidFill>
            <a:srgbClr val="ff6501"/>
          </a:solidFill>
          <a:ln>
            <a:solidFill>
              <a:srgbClr val="ff650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3" name="CustomShape 9"/>
          <p:cNvSpPr/>
          <p:nvPr/>
        </p:nvSpPr>
        <p:spPr>
          <a:xfrm>
            <a:off x="682920" y="1096560"/>
            <a:ext cx="719280" cy="719280"/>
          </a:xfrm>
          <a:prstGeom prst="ellipse">
            <a:avLst/>
          </a:prstGeom>
          <a:solidFill>
            <a:srgbClr val="ff6501"/>
          </a:solidFill>
          <a:ln>
            <a:solidFill>
              <a:srgbClr val="ff650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4" name="CustomShape 10"/>
          <p:cNvSpPr/>
          <p:nvPr/>
        </p:nvSpPr>
        <p:spPr>
          <a:xfrm>
            <a:off x="922680" y="1495800"/>
            <a:ext cx="239760" cy="640800"/>
          </a:xfrm>
          <a:prstGeom prst="rect">
            <a:avLst/>
          </a:prstGeom>
          <a:solidFill>
            <a:srgbClr val="ff6501"/>
          </a:solidFill>
          <a:ln>
            <a:solidFill>
              <a:srgbClr val="ff650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5" name="CustomShape 11"/>
          <p:cNvSpPr/>
          <p:nvPr/>
        </p:nvSpPr>
        <p:spPr>
          <a:xfrm>
            <a:off x="2359800" y="2118600"/>
            <a:ext cx="719280" cy="719280"/>
          </a:xfrm>
          <a:prstGeom prst="ellipse">
            <a:avLst/>
          </a:prstGeom>
          <a:solidFill>
            <a:srgbClr val="ff6501"/>
          </a:solidFill>
          <a:ln>
            <a:solidFill>
              <a:srgbClr val="ff650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6" name="CustomShape 12"/>
          <p:cNvSpPr/>
          <p:nvPr/>
        </p:nvSpPr>
        <p:spPr>
          <a:xfrm>
            <a:off x="2599560" y="2517840"/>
            <a:ext cx="239760" cy="640800"/>
          </a:xfrm>
          <a:prstGeom prst="rect">
            <a:avLst/>
          </a:prstGeom>
          <a:solidFill>
            <a:srgbClr val="ff6501"/>
          </a:solidFill>
          <a:ln>
            <a:solidFill>
              <a:srgbClr val="ff650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7" name="CustomShape 13"/>
          <p:cNvSpPr/>
          <p:nvPr/>
        </p:nvSpPr>
        <p:spPr>
          <a:xfrm>
            <a:off x="882000" y="2442960"/>
            <a:ext cx="719280" cy="719280"/>
          </a:xfrm>
          <a:prstGeom prst="ellipse">
            <a:avLst/>
          </a:prstGeom>
          <a:solidFill>
            <a:srgbClr val="ff6501"/>
          </a:solidFill>
          <a:ln>
            <a:solidFill>
              <a:srgbClr val="ff650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8" name="CustomShape 14"/>
          <p:cNvSpPr/>
          <p:nvPr/>
        </p:nvSpPr>
        <p:spPr>
          <a:xfrm>
            <a:off x="1121760" y="2841840"/>
            <a:ext cx="239760" cy="640800"/>
          </a:xfrm>
          <a:prstGeom prst="rect">
            <a:avLst/>
          </a:prstGeom>
          <a:solidFill>
            <a:srgbClr val="ff6501"/>
          </a:solidFill>
          <a:ln>
            <a:solidFill>
              <a:srgbClr val="ff650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9" name="CustomShape 15"/>
          <p:cNvSpPr/>
          <p:nvPr/>
        </p:nvSpPr>
        <p:spPr>
          <a:xfrm>
            <a:off x="8807400" y="2851200"/>
            <a:ext cx="1259280" cy="12592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0" name="CustomShape 16"/>
          <p:cNvSpPr/>
          <p:nvPr/>
        </p:nvSpPr>
        <p:spPr>
          <a:xfrm>
            <a:off x="9078840" y="1509480"/>
            <a:ext cx="719280" cy="719280"/>
          </a:xfrm>
          <a:prstGeom prst="ellipse">
            <a:avLst/>
          </a:prstGeom>
          <a:solidFill>
            <a:srgbClr val="c15c11"/>
          </a:solidFill>
          <a:ln>
            <a:solidFill>
              <a:srgbClr val="c15c1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1" name="CustomShape 17"/>
          <p:cNvSpPr/>
          <p:nvPr/>
        </p:nvSpPr>
        <p:spPr>
          <a:xfrm>
            <a:off x="9318600" y="1908720"/>
            <a:ext cx="239760" cy="640800"/>
          </a:xfrm>
          <a:prstGeom prst="rect">
            <a:avLst/>
          </a:prstGeom>
          <a:solidFill>
            <a:srgbClr val="c15c11"/>
          </a:solidFill>
          <a:ln>
            <a:solidFill>
              <a:srgbClr val="c15c1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2" name="CustomShape 18"/>
          <p:cNvSpPr/>
          <p:nvPr/>
        </p:nvSpPr>
        <p:spPr>
          <a:xfrm rot="10800000">
            <a:off x="10518480" y="6191640"/>
            <a:ext cx="719280" cy="7192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3" name="CustomShape 19"/>
          <p:cNvSpPr/>
          <p:nvPr/>
        </p:nvSpPr>
        <p:spPr>
          <a:xfrm rot="10800000">
            <a:off x="9799200" y="5713920"/>
            <a:ext cx="239760" cy="640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4" name="CustomShape 20"/>
          <p:cNvSpPr/>
          <p:nvPr/>
        </p:nvSpPr>
        <p:spPr>
          <a:xfrm rot="16200000">
            <a:off x="7453800" y="3121920"/>
            <a:ext cx="719280" cy="7192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5" name="CustomShape 21"/>
          <p:cNvSpPr/>
          <p:nvPr/>
        </p:nvSpPr>
        <p:spPr>
          <a:xfrm rot="16200000">
            <a:off x="8053200" y="3161520"/>
            <a:ext cx="239760" cy="640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6" name="CustomShape 22"/>
          <p:cNvSpPr/>
          <p:nvPr/>
        </p:nvSpPr>
        <p:spPr>
          <a:xfrm rot="5400000">
            <a:off x="10685160" y="3108960"/>
            <a:ext cx="719280" cy="7192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7" name="CustomShape 23"/>
          <p:cNvSpPr/>
          <p:nvPr/>
        </p:nvSpPr>
        <p:spPr>
          <a:xfrm rot="5400000">
            <a:off x="10564920" y="3147840"/>
            <a:ext cx="239760" cy="640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CustomShape 1"/>
          <p:cNvSpPr/>
          <p:nvPr/>
        </p:nvSpPr>
        <p:spPr>
          <a:xfrm rot="19967400">
            <a:off x="1402920" y="989280"/>
            <a:ext cx="1343880" cy="2067480"/>
          </a:xfrm>
          <a:prstGeom prst="roundRect">
            <a:avLst>
              <a:gd name="adj" fmla="val 16667"/>
            </a:avLst>
          </a:prstGeom>
          <a:solidFill>
            <a:srgbClr val="fba361"/>
          </a:solidFill>
          <a:ln w="6336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9" name="CustomShape 2"/>
          <p:cNvSpPr/>
          <p:nvPr/>
        </p:nvSpPr>
        <p:spPr>
          <a:xfrm rot="78600">
            <a:off x="1738800" y="1063080"/>
            <a:ext cx="1343880" cy="2067480"/>
          </a:xfrm>
          <a:prstGeom prst="roundRect">
            <a:avLst>
              <a:gd name="adj" fmla="val 16667"/>
            </a:avLst>
          </a:prstGeom>
          <a:solidFill>
            <a:srgbClr val="fba361"/>
          </a:solidFill>
          <a:ln w="6336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0" name="CustomShape 3"/>
          <p:cNvSpPr/>
          <p:nvPr/>
        </p:nvSpPr>
        <p:spPr>
          <a:xfrm rot="1252200">
            <a:off x="2009160" y="1294560"/>
            <a:ext cx="1343880" cy="2067480"/>
          </a:xfrm>
          <a:prstGeom prst="roundRect">
            <a:avLst>
              <a:gd name="adj" fmla="val 16667"/>
            </a:avLst>
          </a:prstGeom>
          <a:solidFill>
            <a:srgbClr val="fba361"/>
          </a:solidFill>
          <a:ln w="6336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1" name="CustomShape 4"/>
          <p:cNvSpPr/>
          <p:nvPr/>
        </p:nvSpPr>
        <p:spPr>
          <a:xfrm rot="2708400">
            <a:off x="7920360" y="1033560"/>
            <a:ext cx="1706760" cy="320400"/>
          </a:xfrm>
          <a:prstGeom prst="roundRect">
            <a:avLst>
              <a:gd name="adj" fmla="val 50000"/>
            </a:avLst>
          </a:prstGeom>
          <a:solidFill>
            <a:srgbClr val="c15c11"/>
          </a:solidFill>
          <a:ln>
            <a:solidFill>
              <a:srgbClr val="c15c1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2" name="CustomShape 5"/>
          <p:cNvSpPr/>
          <p:nvPr/>
        </p:nvSpPr>
        <p:spPr>
          <a:xfrm rot="8108400">
            <a:off x="7903800" y="1036800"/>
            <a:ext cx="1741320" cy="313920"/>
          </a:xfrm>
          <a:prstGeom prst="roundRect">
            <a:avLst>
              <a:gd name="adj" fmla="val 50000"/>
            </a:avLst>
          </a:prstGeom>
          <a:solidFill>
            <a:srgbClr val="c15c11"/>
          </a:solidFill>
          <a:ln>
            <a:solidFill>
              <a:srgbClr val="c15c1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3" name="CustomShape 6"/>
          <p:cNvSpPr/>
          <p:nvPr/>
        </p:nvSpPr>
        <p:spPr>
          <a:xfrm>
            <a:off x="8116920" y="530640"/>
            <a:ext cx="1340280" cy="132516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397</TotalTime>
  <Application>LibreOffice/5.1.4.2$Linux_X86_64 LibreOffice_project/10m0$Build-2</Application>
  <Words>71</Words>
  <Paragraphs>22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2016-10-02T13:24:37Z</dcterms:created>
  <dc:creator>Thierry Souche</dc:creator>
  <dc:description/>
  <dc:language>en-US</dc:language>
  <cp:lastModifiedBy/>
  <dcterms:modified xsi:type="dcterms:W3CDTF">2016-10-10T09:00:36Z</dcterms:modified>
  <cp:revision>24</cp:revision>
  <dc:subject/>
  <dc:title>Présentation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Grand écran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7</vt:i4>
  </property>
</Properties>
</file>