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0" r:id="rId5"/>
    <p:sldId id="273" r:id="rId6"/>
    <p:sldId id="258" r:id="rId7"/>
    <p:sldId id="261" r:id="rId8"/>
    <p:sldId id="262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2" r:id="rId19"/>
    <p:sldId id="271" r:id="rId20"/>
    <p:sldId id="263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260773-7255-43AA-B7C5-94BF28ACB60C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1061C-409D-4D25-9AF8-EDC57D446A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773-7255-43AA-B7C5-94BF28ACB60C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061C-409D-4D25-9AF8-EDC57D446A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773-7255-43AA-B7C5-94BF28ACB60C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061C-409D-4D25-9AF8-EDC57D446A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773-7255-43AA-B7C5-94BF28ACB60C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061C-409D-4D25-9AF8-EDC57D446A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773-7255-43AA-B7C5-94BF28ACB60C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061C-409D-4D25-9AF8-EDC57D446A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773-7255-43AA-B7C5-94BF28ACB60C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061C-409D-4D25-9AF8-EDC57D446A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773-7255-43AA-B7C5-94BF28ACB60C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061C-409D-4D25-9AF8-EDC57D446A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773-7255-43AA-B7C5-94BF28ACB60C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061C-409D-4D25-9AF8-EDC57D446A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773-7255-43AA-B7C5-94BF28ACB60C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061C-409D-4D25-9AF8-EDC57D446A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773-7255-43AA-B7C5-94BF28ACB60C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061C-409D-4D25-9AF8-EDC57D446A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773-7255-43AA-B7C5-94BF28ACB60C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061C-409D-4D25-9AF8-EDC57D446A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7260773-7255-43AA-B7C5-94BF28ACB60C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621061C-409D-4D25-9AF8-EDC57D446A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redis/redis-php.html" TargetMode="External"/><Relationship Id="rId2" Type="http://schemas.openxmlformats.org/officeDocument/2006/relationships/hyperlink" Target="https://magiclen.org/ubuntu-redis-ph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d01.com/24dALR.html" TargetMode="External"/><Relationship Id="rId5" Type="http://schemas.openxmlformats.org/officeDocument/2006/relationships/hyperlink" Target="http://www.cnblogs.com/ikodota/archive/2012/03/05/php_redis_cn.html" TargetMode="External"/><Relationship Id="rId4" Type="http://schemas.openxmlformats.org/officeDocument/2006/relationships/hyperlink" Target="https://iyaozhen.com/redis-in-php-using-predi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7200" dirty="0" err="1" smtClean="0"/>
              <a:t>Redis</a:t>
            </a:r>
            <a:endParaRPr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err="1" smtClean="0"/>
              <a:t>Leona_Tsou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46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PHP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35496" y="2276872"/>
            <a:ext cx="4454208" cy="3564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傳遞與接收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&lt;?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php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//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連接本地</a:t>
            </a:r>
            <a:r>
              <a:rPr lang="en-US" altLang="zh-TW" sz="1400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服務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 = new 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(); 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-&gt;connect('127.0.0.1', 6379); 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echo 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"Connection to server 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sucessfully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"; 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//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設置</a:t>
            </a:r>
            <a:r>
              <a:rPr lang="en-US" altLang="zh-TW" sz="1400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的字串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-&gt;set("tutorial-name", "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 tutorial"); 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// 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獲取存取的資料並輸出 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echo 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"Stored string in 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:: " . $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-&gt;get("tutorial-name"); ?&gt;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76872"/>
            <a:ext cx="4462779" cy="3600400"/>
          </a:xfrm>
        </p:spPr>
      </p:pic>
    </p:spTree>
    <p:extLst>
      <p:ext uri="{BB962C8B-B14F-4D97-AF65-F5344CB8AC3E}">
        <p14:creationId xmlns:p14="http://schemas.microsoft.com/office/powerpoint/2010/main" val="1298910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PHP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4400" b="1" dirty="0" err="1">
                <a:latin typeface="微軟正黑體" pitchFamily="34" charset="-120"/>
                <a:ea typeface="微軟正黑體" pitchFamily="34" charset="-120"/>
              </a:rPr>
              <a:t>Redis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07504" y="2240280"/>
            <a:ext cx="4382200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List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傳遞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接收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400" dirty="0"/>
              <a:t>&lt;?</a:t>
            </a:r>
            <a:r>
              <a:rPr lang="en-US" altLang="zh-TW" sz="1400" dirty="0" err="1"/>
              <a:t>php</a:t>
            </a:r>
            <a:r>
              <a:rPr lang="en-US" altLang="zh-TW" sz="1400" dirty="0"/>
              <a:t>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$</a:t>
            </a:r>
            <a:r>
              <a:rPr lang="en-US" altLang="zh-TW" sz="1400" dirty="0" err="1"/>
              <a:t>redis</a:t>
            </a:r>
            <a:r>
              <a:rPr lang="en-US" altLang="zh-TW" sz="1400" dirty="0"/>
              <a:t> = new </a:t>
            </a:r>
            <a:r>
              <a:rPr lang="en-US" altLang="zh-TW" sz="1400" dirty="0" err="1"/>
              <a:t>Redis</a:t>
            </a:r>
            <a:r>
              <a:rPr lang="en-US" altLang="zh-TW" sz="1400" dirty="0"/>
              <a:t>();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$</a:t>
            </a:r>
            <a:r>
              <a:rPr lang="en-US" altLang="zh-TW" sz="1400" dirty="0" err="1"/>
              <a:t>redis</a:t>
            </a:r>
            <a:r>
              <a:rPr lang="en-US" altLang="zh-TW" sz="1400" dirty="0"/>
              <a:t>-&gt;connect('127.0.0.1', 6379);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echo </a:t>
            </a:r>
            <a:r>
              <a:rPr lang="en-US" altLang="zh-TW" sz="1400" dirty="0"/>
              <a:t>"Connection to server </a:t>
            </a:r>
            <a:r>
              <a:rPr lang="en-US" altLang="zh-TW" sz="1400" dirty="0" err="1"/>
              <a:t>sucessfully</a:t>
            </a:r>
            <a:r>
              <a:rPr lang="en-US" altLang="zh-TW" sz="1400" dirty="0"/>
              <a:t>"; 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$</a:t>
            </a:r>
            <a:r>
              <a:rPr lang="en-US" altLang="zh-TW" sz="1400" dirty="0" err="1"/>
              <a:t>redis</a:t>
            </a:r>
            <a:r>
              <a:rPr lang="en-US" altLang="zh-TW" sz="1400" dirty="0"/>
              <a:t>-&gt;</a:t>
            </a:r>
            <a:r>
              <a:rPr lang="en-US" altLang="zh-TW" sz="1400" dirty="0" err="1"/>
              <a:t>lpush</a:t>
            </a:r>
            <a:r>
              <a:rPr lang="en-US" altLang="zh-TW" sz="1400" dirty="0"/>
              <a:t>("tutorial-list", "</a:t>
            </a:r>
            <a:r>
              <a:rPr lang="en-US" altLang="zh-TW" sz="1400" dirty="0" err="1"/>
              <a:t>Redis</a:t>
            </a:r>
            <a:r>
              <a:rPr lang="en-US" altLang="zh-TW" sz="1400" dirty="0"/>
              <a:t>");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$</a:t>
            </a:r>
            <a:r>
              <a:rPr lang="en-US" altLang="zh-TW" sz="1400" dirty="0" err="1"/>
              <a:t>redis</a:t>
            </a:r>
            <a:r>
              <a:rPr lang="en-US" altLang="zh-TW" sz="1400" dirty="0"/>
              <a:t>-&gt;</a:t>
            </a:r>
            <a:r>
              <a:rPr lang="en-US" altLang="zh-TW" sz="1400" dirty="0" err="1"/>
              <a:t>lpush</a:t>
            </a:r>
            <a:r>
              <a:rPr lang="en-US" altLang="zh-TW" sz="1400" dirty="0"/>
              <a:t>("tutorial-list", "</a:t>
            </a:r>
            <a:r>
              <a:rPr lang="en-US" altLang="zh-TW" sz="1400" dirty="0" err="1"/>
              <a:t>Mongodb</a:t>
            </a:r>
            <a:r>
              <a:rPr lang="en-US" altLang="zh-TW" sz="1400" dirty="0"/>
              <a:t>");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$</a:t>
            </a:r>
            <a:r>
              <a:rPr lang="en-US" altLang="zh-TW" sz="1400" dirty="0" err="1"/>
              <a:t>redis</a:t>
            </a:r>
            <a:r>
              <a:rPr lang="en-US" altLang="zh-TW" sz="1400" dirty="0"/>
              <a:t>-&gt;</a:t>
            </a:r>
            <a:r>
              <a:rPr lang="en-US" altLang="zh-TW" sz="1400" dirty="0" err="1"/>
              <a:t>lpush</a:t>
            </a:r>
            <a:r>
              <a:rPr lang="en-US" altLang="zh-TW" sz="1400" dirty="0"/>
              <a:t>("tutorial-list", "</a:t>
            </a:r>
            <a:r>
              <a:rPr lang="en-US" altLang="zh-TW" sz="1400" dirty="0" err="1"/>
              <a:t>Mysql</a:t>
            </a:r>
            <a:r>
              <a:rPr lang="en-US" altLang="zh-TW" sz="1400" dirty="0"/>
              <a:t>"); 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$</a:t>
            </a:r>
            <a:r>
              <a:rPr lang="en-US" altLang="zh-TW" sz="1400" dirty="0" err="1"/>
              <a:t>arList</a:t>
            </a:r>
            <a:r>
              <a:rPr lang="en-US" altLang="zh-TW" sz="1400" dirty="0"/>
              <a:t> = $</a:t>
            </a:r>
            <a:r>
              <a:rPr lang="en-US" altLang="zh-TW" sz="1400" dirty="0" err="1"/>
              <a:t>redis</a:t>
            </a:r>
            <a:r>
              <a:rPr lang="en-US" altLang="zh-TW" sz="1400" dirty="0"/>
              <a:t>-&gt;</a:t>
            </a:r>
            <a:r>
              <a:rPr lang="en-US" altLang="zh-TW" sz="1400" dirty="0" err="1"/>
              <a:t>lrange</a:t>
            </a:r>
            <a:r>
              <a:rPr lang="en-US" altLang="zh-TW" sz="1400" dirty="0"/>
              <a:t>("tutorial-list", 0 ,5);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echo </a:t>
            </a:r>
            <a:r>
              <a:rPr lang="en-US" altLang="zh-TW" sz="1400" dirty="0"/>
              <a:t>"Stored string in </a:t>
            </a:r>
            <a:r>
              <a:rPr lang="en-US" altLang="zh-TW" sz="1400" dirty="0" err="1"/>
              <a:t>redis</a:t>
            </a:r>
            <a:r>
              <a:rPr lang="en-US" altLang="zh-TW" sz="1400" dirty="0"/>
              <a:t>"; </a:t>
            </a:r>
            <a:r>
              <a:rPr lang="en-US" altLang="zh-TW" sz="1400" dirty="0" err="1"/>
              <a:t>print_r</a:t>
            </a:r>
            <a:r>
              <a:rPr lang="en-US" altLang="zh-TW" sz="1400" dirty="0"/>
              <a:t>($</a:t>
            </a:r>
            <a:r>
              <a:rPr lang="en-US" altLang="zh-TW" sz="1400" dirty="0" err="1"/>
              <a:t>arList</a:t>
            </a:r>
            <a:r>
              <a:rPr lang="en-US" altLang="zh-TW" sz="1400" dirty="0"/>
              <a:t>);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?&gt;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645025"/>
            <a:ext cx="4968552" cy="651136"/>
          </a:xfrm>
        </p:spPr>
      </p:pic>
    </p:spTree>
    <p:extLst>
      <p:ext uri="{BB962C8B-B14F-4D97-AF65-F5344CB8AC3E}">
        <p14:creationId xmlns:p14="http://schemas.microsoft.com/office/powerpoint/2010/main" val="1852019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自行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+1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，類似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i++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$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incr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("article_views_234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");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自訂一次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多少，此例為一次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+5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$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incrby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("article_views_237", 5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);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自行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，類似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i-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$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decr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("article_views_237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");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可自訂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一次減多少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，此例為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一次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-3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$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decrby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("article_views_237", 3);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8490" y="548680"/>
            <a:ext cx="7756263" cy="1054250"/>
          </a:xfrm>
        </p:spPr>
        <p:txBody>
          <a:bodyPr/>
          <a:lstStyle/>
          <a:p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用法介紹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1044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Redist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常用介紹</a:t>
            </a:r>
            <a:endParaRPr lang="zh-TW" altLang="en-US" sz="4000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251520" y="2240280"/>
            <a:ext cx="4392488" cy="3877056"/>
          </a:xfrm>
        </p:spPr>
        <p:txBody>
          <a:bodyPr>
            <a:normAutofit lnSpcReduction="10000"/>
          </a:bodyPr>
          <a:lstStyle/>
          <a:p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設置</a:t>
            </a:r>
            <a:r>
              <a:rPr lang="zh-CN" altLang="en-US" sz="1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1800" dirty="0">
                <a:latin typeface="微軟正黑體" pitchFamily="34" charset="-120"/>
                <a:ea typeface="微軟正黑體" pitchFamily="34" charset="-120"/>
              </a:rPr>
              <a:t>hash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對象中一個鍵值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 latinLnBrk="1"/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&gt;</a:t>
            </a:r>
          </a:p>
          <a:p>
            <a:pPr marL="0" indent="0" latinLnBrk="1"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hset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taxi_car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", "brand", "Toyota");</a:t>
            </a:r>
          </a:p>
          <a:p>
            <a:pPr latinLnBrk="1"/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&gt;</a:t>
            </a:r>
          </a:p>
          <a:p>
            <a:pPr marL="0" indent="0" latinLnBrk="1"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hset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taxi_car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", "model", "Yaris");</a:t>
            </a:r>
          </a:p>
          <a:p>
            <a:pPr latinLnBrk="1"/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&gt;</a:t>
            </a:r>
          </a:p>
          <a:p>
            <a:pPr marL="0" indent="0" latinLnBrk="1"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hset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(“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taxi_car”,”license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 number”,"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RO-01-PHP");</a:t>
            </a:r>
          </a:p>
          <a:p>
            <a:pPr latinLnBrk="1"/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&gt;</a:t>
            </a:r>
          </a:p>
          <a:p>
            <a:pPr marL="0" indent="0" latinLnBrk="1">
              <a:buNone/>
            </a:pP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hset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taxi_car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", "year of fabrication", 2010);</a:t>
            </a:r>
          </a:p>
          <a:p>
            <a:pPr latinLnBrk="1"/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&gt;</a:t>
            </a:r>
          </a:p>
          <a:p>
            <a:pPr marL="0" indent="0" latinLnBrk="1">
              <a:buNone/>
            </a:pP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hset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taxi_car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", "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nr_starts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", 0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);</a:t>
            </a:r>
            <a:endParaRPr lang="zh-CN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4"/>
          </p:nvPr>
        </p:nvSpPr>
        <p:spPr>
          <a:xfrm>
            <a:off x="4645150" y="2240280"/>
            <a:ext cx="4319337" cy="387705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取得</a:t>
            </a:r>
            <a:r>
              <a:rPr lang="en-US" altLang="zh-CN" sz="1800" dirty="0">
                <a:latin typeface="微軟正黑體" pitchFamily="34" charset="-120"/>
                <a:ea typeface="微軟正黑體" pitchFamily="34" charset="-120"/>
              </a:rPr>
              <a:t>hash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對象中一個鍵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&gt;</a:t>
            </a:r>
          </a:p>
          <a:p>
            <a:pPr marL="0" indent="0"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hget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taxi_car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", "license number")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;</a:t>
            </a:r>
            <a:endParaRPr lang="zh-CN" altLang="en-US" sz="1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1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1800" dirty="0">
                <a:latin typeface="微軟正黑體" pitchFamily="34" charset="-120"/>
                <a:ea typeface="微軟正黑體" pitchFamily="34" charset="-120"/>
              </a:rPr>
              <a:t>hash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對象中一個鍵的值基礎上增加特定的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&gt;</a:t>
            </a:r>
          </a:p>
          <a:p>
            <a:pPr marL="0" indent="0"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hincrby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("taxi_car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","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nr_starts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", 1);</a:t>
            </a:r>
            <a:endParaRPr lang="zh-CN" altLang="en-US" sz="1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移除此鍵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包含值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&gt;</a:t>
            </a:r>
          </a:p>
          <a:p>
            <a:pPr marL="0" indent="0"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hdel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taxi_car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", "license number");</a:t>
            </a:r>
            <a:endParaRPr lang="zh-CN" altLang="en-US" sz="1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獲取所有的鍵值</a:t>
            </a:r>
            <a:endParaRPr lang="zh-CN" altLang="en-US" sz="1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taxi_car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 = $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&gt;</a:t>
            </a:r>
          </a:p>
          <a:p>
            <a:pPr marL="0" indent="0"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hgetall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taxi_car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");</a:t>
            </a: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1824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/>
              <a:t>list</a:t>
            </a:r>
            <a:r>
              <a:rPr lang="zh-TW" altLang="en-US" dirty="0" smtClean="0"/>
              <a:t>的</a:t>
            </a:r>
            <a:r>
              <a:rPr lang="zh-TW" altLang="en-US" dirty="0"/>
              <a:t>開頭</a:t>
            </a:r>
            <a:r>
              <a:rPr lang="zh-TW" altLang="en-US" dirty="0" smtClean="0"/>
              <a:t>插入</a:t>
            </a:r>
            <a:r>
              <a:rPr lang="zh-TW" altLang="en-US" dirty="0"/>
              <a:t>一個或一些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$</a:t>
            </a:r>
            <a:r>
              <a:rPr lang="en-US" altLang="zh-TW" dirty="0" err="1"/>
              <a:t>redis</a:t>
            </a:r>
            <a:r>
              <a:rPr lang="en-US" altLang="zh-TW" dirty="0"/>
              <a:t>-&gt;</a:t>
            </a:r>
            <a:r>
              <a:rPr lang="en-US" altLang="zh-TW" dirty="0" err="1"/>
              <a:t>rpush</a:t>
            </a:r>
            <a:r>
              <a:rPr lang="en-US" altLang="zh-TW" dirty="0"/>
              <a:t>($list, "</a:t>
            </a:r>
            <a:r>
              <a:rPr lang="en-US" altLang="zh-TW" dirty="0" err="1"/>
              <a:t>Symfony</a:t>
            </a:r>
            <a:r>
              <a:rPr lang="en-US" altLang="zh-TW" dirty="0"/>
              <a:t> 2");</a:t>
            </a:r>
            <a:endParaRPr lang="zh-TW" altLang="en-US" dirty="0"/>
          </a:p>
          <a:p>
            <a:r>
              <a:rPr lang="zh-TW" altLang="en-US" dirty="0" smtClean="0"/>
              <a:t>在</a:t>
            </a:r>
            <a:r>
              <a:rPr lang="en-US" altLang="zh-TW" dirty="0"/>
              <a:t>list</a:t>
            </a:r>
            <a:r>
              <a:rPr lang="zh-TW" altLang="en-US" dirty="0" smtClean="0"/>
              <a:t>的尾端插入</a:t>
            </a:r>
            <a:r>
              <a:rPr lang="zh-TW" altLang="en-US" dirty="0"/>
              <a:t>一個或一些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$</a:t>
            </a:r>
            <a:r>
              <a:rPr lang="en-US" altLang="zh-TW" dirty="0" err="1"/>
              <a:t>redis</a:t>
            </a:r>
            <a:r>
              <a:rPr lang="en-US" altLang="zh-TW" dirty="0"/>
              <a:t>-&gt;</a:t>
            </a:r>
            <a:r>
              <a:rPr lang="en-US" altLang="zh-TW" dirty="0" err="1"/>
              <a:t>lpush</a:t>
            </a:r>
            <a:r>
              <a:rPr lang="en-US" altLang="zh-TW" dirty="0"/>
              <a:t>($list, "</a:t>
            </a:r>
            <a:r>
              <a:rPr lang="en-US" altLang="zh-TW" dirty="0" err="1"/>
              <a:t>Zend</a:t>
            </a:r>
            <a:r>
              <a:rPr lang="en-US" altLang="zh-TW" dirty="0"/>
              <a:t> Framework");</a:t>
            </a:r>
            <a:endParaRPr lang="zh-TW" altLang="en-US" dirty="0"/>
          </a:p>
          <a:p>
            <a:r>
              <a:rPr lang="zh-TW" altLang="en-US" dirty="0" smtClean="0"/>
              <a:t>刪除</a:t>
            </a:r>
            <a:r>
              <a:rPr lang="zh-TW" altLang="en-US" dirty="0"/>
              <a:t>並取出</a:t>
            </a:r>
            <a:r>
              <a:rPr lang="en-US" altLang="zh-TW" dirty="0"/>
              <a:t>list</a:t>
            </a:r>
            <a:r>
              <a:rPr lang="zh-TW" altLang="en-US" dirty="0"/>
              <a:t>中的第</a:t>
            </a:r>
            <a:r>
              <a:rPr lang="zh-TW" altLang="en-US" dirty="0" smtClean="0"/>
              <a:t>一個元素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$</a:t>
            </a:r>
            <a:r>
              <a:rPr lang="en-US" altLang="zh-TW" dirty="0" err="1"/>
              <a:t>redis</a:t>
            </a:r>
            <a:r>
              <a:rPr lang="en-US" altLang="zh-TW" dirty="0"/>
              <a:t>-&gt;</a:t>
            </a:r>
            <a:r>
              <a:rPr lang="en-US" altLang="zh-TW" dirty="0" err="1"/>
              <a:t>lpop</a:t>
            </a:r>
            <a:r>
              <a:rPr lang="en-US" altLang="zh-TW" dirty="0"/>
              <a:t>($list</a:t>
            </a:r>
            <a:r>
              <a:rPr lang="en-US" altLang="zh-TW" dirty="0" smtClean="0"/>
              <a:t>);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常用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介紹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61798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刪除並取出</a:t>
            </a:r>
            <a:r>
              <a:rPr lang="en-US" altLang="zh-TW" dirty="0"/>
              <a:t>list</a:t>
            </a:r>
            <a:r>
              <a:rPr lang="zh-TW" altLang="en-US" dirty="0"/>
              <a:t>中的最後一個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$</a:t>
            </a:r>
            <a:r>
              <a:rPr lang="en-US" altLang="zh-TW" dirty="0" err="1"/>
              <a:t>redis</a:t>
            </a:r>
            <a:r>
              <a:rPr lang="en-US" altLang="zh-TW" dirty="0"/>
              <a:t>-&gt;</a:t>
            </a:r>
            <a:r>
              <a:rPr lang="en-US" altLang="zh-TW" dirty="0" err="1"/>
              <a:t>rpop</a:t>
            </a:r>
            <a:r>
              <a:rPr lang="en-US" altLang="zh-TW" dirty="0"/>
              <a:t>($list)</a:t>
            </a:r>
            <a:endParaRPr lang="zh-TW" altLang="en-US" dirty="0"/>
          </a:p>
          <a:p>
            <a:r>
              <a:rPr lang="zh-TW" altLang="en-US" dirty="0"/>
              <a:t>獲取</a:t>
            </a:r>
            <a:r>
              <a:rPr lang="en-US" altLang="zh-TW" dirty="0"/>
              <a:t>list</a:t>
            </a:r>
            <a:r>
              <a:rPr lang="zh-TW" altLang="en-US" dirty="0"/>
              <a:t>的</a:t>
            </a:r>
            <a:r>
              <a:rPr lang="zh-TW" altLang="en-US" dirty="0" smtClean="0"/>
              <a:t>長度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$</a:t>
            </a:r>
            <a:r>
              <a:rPr lang="en-US" altLang="zh-TW" dirty="0" err="1"/>
              <a:t>redis</a:t>
            </a:r>
            <a:r>
              <a:rPr lang="en-US" altLang="zh-TW" dirty="0"/>
              <a:t>-&gt;</a:t>
            </a:r>
            <a:r>
              <a:rPr lang="en-US" altLang="zh-TW" dirty="0" err="1"/>
              <a:t>llen</a:t>
            </a:r>
            <a:r>
              <a:rPr lang="en-US" altLang="zh-TW" dirty="0"/>
              <a:t>($list)</a:t>
            </a:r>
            <a:endParaRPr lang="zh-TW" altLang="en-US" dirty="0"/>
          </a:p>
          <a:p>
            <a:r>
              <a:rPr lang="zh-TW" altLang="en-US" dirty="0"/>
              <a:t>從</a:t>
            </a:r>
            <a:r>
              <a:rPr lang="en-US" altLang="zh-TW" dirty="0"/>
              <a:t>list</a:t>
            </a:r>
            <a:r>
              <a:rPr lang="zh-TW" altLang="en-US" dirty="0"/>
              <a:t>中（按索引範圍）批量獲取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$</a:t>
            </a:r>
            <a:r>
              <a:rPr lang="en-US" altLang="zh-TW" dirty="0" err="1"/>
              <a:t>redis</a:t>
            </a:r>
            <a:r>
              <a:rPr lang="en-US" altLang="zh-TW" dirty="0"/>
              <a:t>-&gt;</a:t>
            </a:r>
            <a:r>
              <a:rPr lang="en-US" altLang="zh-TW" dirty="0" err="1"/>
              <a:t>lrange</a:t>
            </a:r>
            <a:r>
              <a:rPr lang="en-US" altLang="zh-TW" dirty="0"/>
              <a:t>($list, 0, -1);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常用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介紹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73179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key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設置一個過期超時時間（秒），時間到後刪除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key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及其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value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$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&gt;expire("expire in 1 hour", 3600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);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設置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unix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時間戳過期超時時間，表示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key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及其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value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將被刪除的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時間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$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expireat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("expire in 1 week",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strtotime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("+1 week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"));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獲取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key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能存活的剩餘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時間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$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ttl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("expire in 1 hour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");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常用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介紹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71680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Memcache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介紹及比較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3474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memcached</a:t>
            </a:r>
            <a:r>
              <a:rPr lang="zh-TW" altLang="en-US" dirty="0"/>
              <a:t>是一種緩存技術，存儲在內存中</a:t>
            </a:r>
            <a:r>
              <a:rPr lang="en-US" altLang="zh-TW" dirty="0"/>
              <a:t>(</a:t>
            </a:r>
            <a:r>
              <a:rPr lang="zh-TW" altLang="en-US" dirty="0"/>
              <a:t>高性能分布式內存緩存伺服器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memcached</a:t>
            </a:r>
            <a:r>
              <a:rPr lang="zh-TW" altLang="en-US" dirty="0"/>
              <a:t>為</a:t>
            </a:r>
            <a:r>
              <a:rPr lang="en-US" altLang="zh-TW" dirty="0"/>
              <a:t>key-&gt;value</a:t>
            </a:r>
            <a:r>
              <a:rPr lang="zh-TW" altLang="en-US" dirty="0"/>
              <a:t>非關係型資料庫，</a:t>
            </a:r>
            <a:r>
              <a:rPr lang="en-US" altLang="zh-TW" dirty="0"/>
              <a:t>key</a:t>
            </a:r>
            <a:r>
              <a:rPr lang="zh-TW" altLang="en-US" dirty="0"/>
              <a:t>為一般字串，值唯一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value</a:t>
            </a:r>
            <a:r>
              <a:rPr lang="zh-TW" altLang="en-US" dirty="0"/>
              <a:t>除了</a:t>
            </a:r>
            <a:r>
              <a:rPr lang="en-US" altLang="zh-TW" dirty="0" err="1"/>
              <a:t>php</a:t>
            </a:r>
            <a:r>
              <a:rPr lang="zh-TW" altLang="en-US" dirty="0"/>
              <a:t>中的資源不能存，其它的數據都能存儲（字符串、數值、數組、對象、布爾值、</a:t>
            </a:r>
            <a:r>
              <a:rPr lang="en-US" altLang="zh-TW" dirty="0"/>
              <a:t>null</a:t>
            </a:r>
            <a:r>
              <a:rPr lang="zh-TW" altLang="en-US" dirty="0"/>
              <a:t>、二進位</a:t>
            </a:r>
            <a:r>
              <a:rPr lang="en-US" altLang="zh-TW" dirty="0"/>
              <a:t>&lt;</a:t>
            </a:r>
            <a:r>
              <a:rPr lang="zh-TW" altLang="en-US" dirty="0"/>
              <a:t>圖片、視頻</a:t>
            </a:r>
            <a:r>
              <a:rPr lang="en-US" altLang="zh-TW" dirty="0"/>
              <a:t>&gt;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Memcache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介紹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334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854052"/>
              </p:ext>
            </p:extLst>
          </p:nvPr>
        </p:nvGraphicFramePr>
        <p:xfrm>
          <a:off x="323528" y="2247900"/>
          <a:ext cx="8424936" cy="1925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04156"/>
                <a:gridCol w="1404156"/>
                <a:gridCol w="1404156"/>
                <a:gridCol w="1404156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項目</a:t>
                      </a:r>
                      <a:endParaRPr lang="zh-TW" altLang="en-US" sz="18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/>
                        <a:t>CPU</a:t>
                      </a:r>
                      <a:endParaRPr lang="zh-TW" altLang="en-US" sz="18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內存利用率</a:t>
                      </a:r>
                      <a:endParaRPr lang="zh-TW" altLang="en-US" sz="18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持久性</a:t>
                      </a:r>
                      <a:endParaRPr lang="zh-TW" altLang="en-US" sz="18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/>
                        <a:t>數據結構</a:t>
                      </a:r>
                      <a:endParaRPr lang="zh-TW" altLang="en-US" sz="1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工作環境</a:t>
                      </a:r>
                      <a:endParaRPr lang="zh-TW" altLang="en-US" sz="18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memcached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支持多核</a:t>
                      </a:r>
                      <a:endParaRPr lang="zh-TW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高</a:t>
                      </a:r>
                      <a:endParaRPr lang="zh-TW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無</a:t>
                      </a:r>
                      <a:endParaRPr lang="zh-TW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簡單</a:t>
                      </a:r>
                      <a:endParaRPr lang="zh-TW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/>
                        <a:t>Linux/</a:t>
                      </a:r>
                    </a:p>
                    <a:p>
                      <a:pPr algn="ctr"/>
                      <a:r>
                        <a:rPr lang="en-US" altLang="zh-TW" sz="1800" b="1" dirty="0" smtClean="0"/>
                        <a:t>Window</a:t>
                      </a:r>
                      <a:endParaRPr lang="zh-TW" alt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redis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單核</a:t>
                      </a:r>
                      <a:endParaRPr lang="zh-TW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低</a:t>
                      </a:r>
                      <a:endParaRPr lang="zh-TW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有</a:t>
                      </a:r>
                      <a:endParaRPr lang="zh-TW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複雜</a:t>
                      </a:r>
                      <a:endParaRPr lang="en-US" altLang="zh-TW" sz="1800" b="1" dirty="0" smtClean="0"/>
                    </a:p>
                    <a:p>
                      <a:pPr algn="ctr"/>
                      <a:r>
                        <a:rPr lang="en-US" altLang="zh-TW" sz="1800" b="1" dirty="0" smtClean="0"/>
                        <a:t>(</a:t>
                      </a:r>
                      <a:r>
                        <a:rPr lang="zh-TW" altLang="en-US" sz="1800" b="1" dirty="0" smtClean="0"/>
                        <a:t>硬碟存取，主從同步</a:t>
                      </a:r>
                      <a:r>
                        <a:rPr lang="en-US" altLang="zh-TW" sz="1800" b="1" dirty="0" smtClean="0"/>
                        <a:t>)</a:t>
                      </a:r>
                      <a:endParaRPr lang="zh-TW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/>
                        <a:t>Linux</a:t>
                      </a:r>
                      <a:endParaRPr lang="zh-TW" altLang="en-US" sz="1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memcached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比較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1501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簡介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83568" y="2276872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是一個開源的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資料庫，以一個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key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對應一個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value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的方式並配合記憶體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(RAM)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來儲存資料，效能要比關聯式資料庫還要好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很多。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value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除了字串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(string)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型態之外，另外還有幾種比較特殊的結構，包括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zset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list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hash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，並提供了多種方式來操作這些欄位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ü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5606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https://magiclen.org/ubuntu-redis-php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www.runoob.com/redis/redis-php.html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iyaozhen.com/redis-in-php-using-predis.html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www.cnblogs.com/ikodota/archive/2012/03/05/php_redis_cn.html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read01.com/24dALR.html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參考資料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7033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豐富的數據類型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–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支持二進制案例的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Strings, Lists, Hashes, Sets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Ordered Sets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數據類型操作。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豐富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的特性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–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還支持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publish/subscribe,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通知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, key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過期等等特性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優勢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338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原子性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(Atomicity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原子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意味著操作的不可再分，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要麼執行要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一致性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(Consistency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一致性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意味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著執行結束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後系統的數據依然保證一致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隔離性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(Isolation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隔離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性保證了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完成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之前，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該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外部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不能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看到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的數據改變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持久性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(Durability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一般情況下都只進行內存計算和操作，持久性無法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保證。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ACID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0033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架設</a:t>
            </a:r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操作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8698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apt-get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來下載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安裝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Server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apt-get install </a:t>
            </a:r>
            <a:r>
              <a:rPr lang="en-US" altLang="zh-TW" dirty="0" err="1" smtClean="0"/>
              <a:t>redis</a:t>
            </a:r>
            <a:r>
              <a:rPr lang="en-US" altLang="zh-TW" dirty="0" smtClean="0"/>
              <a:t>-server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手動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啟動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Server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/>
              <a:t>servicce</a:t>
            </a:r>
            <a:r>
              <a:rPr lang="en-US" altLang="zh-TW" dirty="0"/>
              <a:t> </a:t>
            </a:r>
            <a:r>
              <a:rPr lang="en-US" altLang="zh-TW" dirty="0" err="1"/>
              <a:t>redis</a:t>
            </a:r>
            <a:r>
              <a:rPr lang="en-US" altLang="zh-TW" dirty="0"/>
              <a:t>-server </a:t>
            </a:r>
            <a:r>
              <a:rPr lang="en-US" altLang="zh-TW" dirty="0" smtClean="0"/>
              <a:t>start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確認有沒有成功連線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-cli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dirty="0" smtClean="0"/>
              <a:t>也可以手動重新啟動或是關閉</a:t>
            </a:r>
            <a:endParaRPr lang="en-US" altLang="zh-TW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smtClean="0"/>
              <a:t>service</a:t>
            </a:r>
            <a:r>
              <a:rPr lang="en-US" altLang="zh-TW" dirty="0"/>
              <a:t> </a:t>
            </a:r>
            <a:r>
              <a:rPr lang="en-US" altLang="zh-TW" dirty="0" err="1" smtClean="0"/>
              <a:t>redis</a:t>
            </a:r>
            <a:r>
              <a:rPr lang="en-US" altLang="zh-TW" dirty="0" smtClean="0"/>
              <a:t>-server restart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smtClean="0"/>
              <a:t>service</a:t>
            </a:r>
            <a:r>
              <a:rPr lang="en-US" altLang="zh-TW" dirty="0"/>
              <a:t> </a:t>
            </a:r>
            <a:r>
              <a:rPr lang="en-US" altLang="zh-TW" dirty="0" err="1" smtClean="0"/>
              <a:t>redis</a:t>
            </a:r>
            <a:r>
              <a:rPr lang="en-US" altLang="zh-TW" dirty="0" smtClean="0"/>
              <a:t>-server </a:t>
            </a:r>
            <a:r>
              <a:rPr lang="en-US" altLang="zh-TW" dirty="0"/>
              <a:t>stop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架設</a:t>
            </a:r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 Server</a:t>
            </a:r>
            <a:endParaRPr lang="en-US" altLang="zh-TW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719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可以在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PHP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使用，但需要另外安裝套件才可以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apt-get install </a:t>
            </a:r>
            <a:r>
              <a:rPr lang="en-US" altLang="zh-TW" dirty="0" smtClean="0"/>
              <a:t>php5-redis</a:t>
            </a:r>
          </a:p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安裝後記得重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啟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網頁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伺服器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PHP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中連接</a:t>
            </a:r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 Server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6882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創一個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PHP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檔案，執行看是否印出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bar</a:t>
            </a:r>
          </a:p>
          <a:p>
            <a:pPr marL="0" indent="0" fontAlgn="base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&lt;?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php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 fontAlgn="base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new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();</a:t>
            </a:r>
          </a:p>
          <a:p>
            <a:pPr marL="0" indent="0" fontAlgn="base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-&gt;connect('127.0.0.1', 6379);</a:t>
            </a:r>
          </a:p>
          <a:p>
            <a:pPr marL="0" indent="0" fontAlgn="base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-&gt;set("foo", "bar");</a:t>
            </a:r>
          </a:p>
          <a:p>
            <a:pPr marL="0" indent="0" fontAlgn="base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echo $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redis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-&gt;get("foo");</a:t>
            </a:r>
          </a:p>
          <a:p>
            <a:pPr marL="0" indent="0" fontAlgn="base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?&gt;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測試</a:t>
            </a: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PHP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沒有連結成功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7756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常用指令總整理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3886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152</TotalTime>
  <Words>826</Words>
  <Application>Microsoft Office PowerPoint</Application>
  <PresentationFormat>如螢幕大小 (4:3)</PresentationFormat>
  <Paragraphs>150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精裝版</vt:lpstr>
      <vt:lpstr>Redis</vt:lpstr>
      <vt:lpstr>Redis簡介</vt:lpstr>
      <vt:lpstr>Redis優勢</vt:lpstr>
      <vt:lpstr>ACID</vt:lpstr>
      <vt:lpstr>架設Redis操作</vt:lpstr>
      <vt:lpstr>架設Redis Server</vt:lpstr>
      <vt:lpstr>在PHP中連接Redis Server</vt:lpstr>
      <vt:lpstr>測試PHP有沒有連結成功</vt:lpstr>
      <vt:lpstr>常用指令總整理</vt:lpstr>
      <vt:lpstr>PHP使用Redis</vt:lpstr>
      <vt:lpstr>PHP使用Redis</vt:lpstr>
      <vt:lpstr>Redis用法介紹</vt:lpstr>
      <vt:lpstr>Redist常用介紹</vt:lpstr>
      <vt:lpstr>Redis常用介紹</vt:lpstr>
      <vt:lpstr>Redis常用介紹</vt:lpstr>
      <vt:lpstr>Redis常用介紹</vt:lpstr>
      <vt:lpstr>Memcache介紹及比較</vt:lpstr>
      <vt:lpstr>Memcache介紹</vt:lpstr>
      <vt:lpstr>與memcached比較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Windows 使用者</dc:creator>
  <cp:lastModifiedBy>Windows 使用者</cp:lastModifiedBy>
  <cp:revision>13</cp:revision>
  <dcterms:created xsi:type="dcterms:W3CDTF">2016-08-18T05:33:21Z</dcterms:created>
  <dcterms:modified xsi:type="dcterms:W3CDTF">2016-08-18T08:05:21Z</dcterms:modified>
</cp:coreProperties>
</file>