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view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鄒羽宣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聯絡我們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3"/>
            <a:ext cx="4176464" cy="1728191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01683"/>
            <a:ext cx="4038600" cy="289161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87825"/>
            <a:ext cx="235300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公司簡介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3659" cy="1754549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64904"/>
            <a:ext cx="3248443" cy="77163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8999"/>
            <a:ext cx="3429479" cy="10097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顯示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176464" cy="1862965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29" y="1702313"/>
            <a:ext cx="3705742" cy="4020111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實績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展示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顯示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與廠商招募及加入我們的演算法雷同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</a:t>
            </a:r>
            <a:r>
              <a:rPr lang="zh-TW" altLang="en-US" b="1" dirty="0" smtClean="0"/>
              <a:t>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4038600" cy="2952328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37754"/>
            <a:ext cx="4038600" cy="374923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40968"/>
            <a:ext cx="4316804" cy="27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</a:t>
            </a:r>
            <a:r>
              <a:rPr lang="zh-TW" altLang="en-US" b="1" dirty="0"/>
              <a:t>介紹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</a:t>
            </a:r>
            <a:r>
              <a:rPr lang="zh-TW" altLang="en-US" b="1" dirty="0"/>
              <a:t>實績展示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修改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09280"/>
            <a:ext cx="4038600" cy="951768"/>
          </a:xfrm>
        </p:spPr>
      </p:pic>
      <p:sp>
        <p:nvSpPr>
          <p:cNvPr id="10" name="矩形 9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4185268" cy="360863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39" y="3212976"/>
            <a:ext cx="4176464" cy="9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/>
              <a:t>–</a:t>
            </a:r>
            <a:r>
              <a:rPr lang="zh-TW" altLang="en-US" b="1" dirty="0"/>
              <a:t> 實績展示</a:t>
            </a:r>
            <a:r>
              <a:rPr lang="en-US" altLang="zh-TW" b="1" dirty="0" smtClean="0"/>
              <a:t>(</a:t>
            </a:r>
            <a:r>
              <a:rPr lang="zh-TW" altLang="en-US" b="1" dirty="0"/>
              <a:t>刪除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4038600" cy="79208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96952"/>
            <a:ext cx="3752853" cy="1272707"/>
          </a:xfrm>
        </p:spPr>
      </p:pic>
      <p:sp>
        <p:nvSpPr>
          <p:cNvPr id="9" name="矩形 8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廠商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招募與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加入我們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方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法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</a:rPr>
              <a:t>相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 </a:t>
            </a:r>
            <a:r>
              <a:rPr lang="en-US" altLang="zh-TW" b="1" dirty="0"/>
              <a:t>–</a:t>
            </a:r>
            <a:r>
              <a:rPr lang="zh-TW" altLang="en-US" b="1" dirty="0"/>
              <a:t> 實績</a:t>
            </a:r>
            <a:r>
              <a:rPr lang="zh-TW" altLang="en-US" b="1" dirty="0" smtClean="0"/>
              <a:t>展示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裁切圖片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868749" cy="2457793"/>
          </a:xfrm>
        </p:spPr>
      </p:pic>
      <p:sp>
        <p:nvSpPr>
          <p:cNvPr id="6" name="矩形 5"/>
          <p:cNvSpPr/>
          <p:nvPr/>
        </p:nvSpPr>
        <p:spPr>
          <a:xfrm>
            <a:off x="3923928" y="1453426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功能介紹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新增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9" name="內容版面配置區 4"/>
          <p:cNvSpPr txBox="1">
            <a:spLocks/>
          </p:cNvSpPr>
          <p:nvPr/>
        </p:nvSpPr>
        <p:spPr>
          <a:xfrm>
            <a:off x="317376" y="1371600"/>
            <a:ext cx="4038600" cy="4681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4320480" cy="3917848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179512" y="566124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廠商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招募與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加入我們的演算法雷同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14280"/>
            <a:ext cx="4038600" cy="299617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0425"/>
            <a:ext cx="3133687" cy="410164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1249"/>
            <a:ext cx="4240619" cy="5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zh-TW" altLang="en-US" sz="2800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新增、刪除或修改</a:t>
            </a:r>
            <a:r>
              <a:rPr lang="zh-TW" altLang="en-US" dirty="0" smtClean="0"/>
              <a:t>圖片及專案內容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資料庫介紹</a:t>
            </a:r>
            <a:endParaRPr lang="zh-TW" altLang="en-US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00348"/>
            <a:ext cx="8784976" cy="3038282"/>
          </a:xfrm>
        </p:spPr>
      </p:pic>
    </p:spTree>
    <p:extLst>
      <p:ext uri="{BB962C8B-B14F-4D97-AF65-F5344CB8AC3E}">
        <p14:creationId xmlns:p14="http://schemas.microsoft.com/office/powerpoint/2010/main" val="36360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24415"/>
            <a:ext cx="1367678" cy="5056913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登入及登出帳號</a:t>
            </a:r>
            <a:endParaRPr lang="zh-TW" altLang="en-US" b="1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17" y="3284984"/>
            <a:ext cx="4320480" cy="8234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70314"/>
            <a:ext cx="2648320" cy="7200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91680" y="126876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126876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controllers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067785"/>
            <a:ext cx="4038600" cy="3289168"/>
          </a:xfr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05" y="1704330"/>
            <a:ext cx="4038600" cy="3596878"/>
          </a:xfrm>
        </p:spPr>
      </p:pic>
    </p:spTree>
    <p:extLst>
      <p:ext uri="{BB962C8B-B14F-4D97-AF65-F5344CB8AC3E}">
        <p14:creationId xmlns:p14="http://schemas.microsoft.com/office/powerpoint/2010/main" val="13732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628</TotalTime>
  <Words>279</Words>
  <Application>Microsoft Office PowerPoint</Application>
  <PresentationFormat>如螢幕大小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市鎮</vt:lpstr>
      <vt:lpstr>沅淯駿營造有限公司</vt:lpstr>
      <vt:lpstr>使用到的語言與技術</vt:lpstr>
      <vt:lpstr>流程圖介紹 – 首頁</vt:lpstr>
      <vt:lpstr>流程圖介紹 – 實績展示</vt:lpstr>
      <vt:lpstr>流程圖介紹 – 廠商招募</vt:lpstr>
      <vt:lpstr>流程圖介紹 – 加入我們</vt:lpstr>
      <vt:lpstr>資料庫介紹</vt:lpstr>
      <vt:lpstr>MVC架構</vt:lpstr>
      <vt:lpstr>功能介紹 – 登入及登出帳號</vt:lpstr>
      <vt:lpstr>功能介紹 – 聯絡我們</vt:lpstr>
      <vt:lpstr>功能介紹 – 公司簡介</vt:lpstr>
      <vt:lpstr>功能介紹– 實績展示(顯示)</vt:lpstr>
      <vt:lpstr>功能介紹– 實績展示(新增)</vt:lpstr>
      <vt:lpstr>功能介紹– 實績展示(修改)</vt:lpstr>
      <vt:lpstr>功能介紹 – 實績展示(刪除)</vt:lpstr>
      <vt:lpstr>功能介紹 – 實績展示(裁切圖片)</vt:lpstr>
      <vt:lpstr>功能介紹 – 廠商招募(新增)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27</cp:revision>
  <dcterms:created xsi:type="dcterms:W3CDTF">2016-07-15T01:10:42Z</dcterms:created>
  <dcterms:modified xsi:type="dcterms:W3CDTF">2016-07-20T06:42:34Z</dcterms:modified>
</cp:coreProperties>
</file>