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將導頁面到最外面的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</a:t>
            </a:r>
            <a:r>
              <a:rPr lang="zh-TW" altLang="en-US" sz="2800" dirty="0" smtClean="0">
                <a:hlinkClick r:id="rId2"/>
              </a:rPr>
              <a:t>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651</TotalTime>
  <Words>210</Words>
  <Application>Microsoft Office PowerPoint</Application>
  <PresentationFormat>如螢幕大小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36</cp:revision>
  <dcterms:created xsi:type="dcterms:W3CDTF">2016-07-15T01:10:42Z</dcterms:created>
  <dcterms:modified xsi:type="dcterms:W3CDTF">2016-07-21T02:39:14Z</dcterms:modified>
</cp:coreProperties>
</file>