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sldIdLst>
    <p:sldId id="256" r:id="rId2"/>
    <p:sldId id="272" r:id="rId3"/>
    <p:sldId id="262" r:id="rId4"/>
    <p:sldId id="274" r:id="rId5"/>
    <p:sldId id="257" r:id="rId6"/>
    <p:sldId id="258" r:id="rId7"/>
    <p:sldId id="259" r:id="rId8"/>
    <p:sldId id="260" r:id="rId9"/>
    <p:sldId id="27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6F45D-E680-4058-A10F-BE047449F081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08D32-8E1A-443D-BA0F-8F009ADC8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4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>
                <a:solidFill>
                  <a:srgbClr val="FF0000"/>
                </a:solidFill>
              </a:rPr>
              <a:t>錯誤訊息顯示與比對特殊字元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8D32-8E1A-443D-BA0F-8F009ADC8E7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8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A5Xj6dNG" TargetMode="External"/><Relationship Id="rId2" Type="http://schemas.openxmlformats.org/officeDocument/2006/relationships/hyperlink" Target="https://www.codepile.net/pile/8X89AjN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www.codepile.net/pile/XrDQlxg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QojvQd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b1-srt459vn.c9users.io/gitlab/small_project/project_MVC/inde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TW" altLang="en-US" sz="2400" dirty="0" smtClean="0"/>
              <a:t>鄒羽宣</a:t>
            </a:r>
            <a:endParaRPr lang="en-US" altLang="zh-TW" sz="2400" dirty="0" smtClean="0"/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使用到</a:t>
            </a:r>
            <a:r>
              <a:rPr lang="zh-TW" altLang="en-US" b="1" dirty="0" smtClean="0"/>
              <a:t>的語言與技術</a:t>
            </a:r>
            <a:endParaRPr lang="zh-TW" altLang="en-US" b="1" dirty="0"/>
          </a:p>
        </p:txBody>
      </p:sp>
      <p:pic>
        <p:nvPicPr>
          <p:cNvPr id="1026" name="Picture 2" descr="C:\Users\leona_tsou\Downloads\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197324" cy="2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Core:</a:t>
            </a:r>
            <a:r>
              <a:rPr lang="zh-TW" altLang="en-US" dirty="0" smtClean="0"/>
              <a:t>導頁面到最外面的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展示</a:t>
            </a:r>
            <a:r>
              <a:rPr lang="zh-TW" altLang="en-US" dirty="0" smtClean="0"/>
              <a:t>，不顯示網頁檔案的名稱</a:t>
            </a:r>
            <a:endParaRPr lang="en-US" altLang="zh-TW" dirty="0" smtClean="0"/>
          </a:p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75" y="1555774"/>
            <a:ext cx="1362700" cy="4681538"/>
          </a:xfrm>
        </p:spPr>
      </p:pic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連資料庫</a:t>
            </a:r>
            <a:r>
              <a:rPr lang="en-US" altLang="zh-TW" b="1" dirty="0" smtClean="0"/>
              <a:t>MODEL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把資料丟到陣列裡面存</a:t>
            </a:r>
            <a:endParaRPr lang="en-US" altLang="zh-TW" dirty="0" smtClean="0"/>
          </a:p>
          <a:p>
            <a:r>
              <a:rPr lang="en-US" altLang="zh-TW" dirty="0" smtClean="0"/>
              <a:t>Views</a:t>
            </a:r>
            <a:r>
              <a:rPr lang="zh-TW" altLang="en-US" dirty="0" smtClean="0"/>
              <a:t>裡面都用迴圈跑</a:t>
            </a:r>
            <a:endParaRPr lang="en-US" altLang="zh-TW" dirty="0" smtClean="0"/>
          </a:p>
          <a:p>
            <a:r>
              <a:rPr lang="zh-TW" altLang="en-US" dirty="0"/>
              <a:t>法</a:t>
            </a:r>
            <a:r>
              <a:rPr lang="zh-TW" altLang="en-US" dirty="0" smtClean="0"/>
              <a:t>一用</a:t>
            </a:r>
            <a:r>
              <a:rPr lang="en-US" altLang="zh-TW" dirty="0" smtClean="0"/>
              <a:t>PDO</a:t>
            </a:r>
            <a:r>
              <a:rPr lang="zh-TW" altLang="en-US" dirty="0" smtClean="0"/>
              <a:t>去做處理</a:t>
            </a:r>
            <a:endParaRPr lang="en-US" altLang="zh-TW" dirty="0" smtClean="0"/>
          </a:p>
          <a:p>
            <a:r>
              <a:rPr lang="zh-TW" altLang="en-US" dirty="0"/>
              <a:t>法</a:t>
            </a:r>
            <a:r>
              <a:rPr lang="zh-TW" altLang="en-US" dirty="0" smtClean="0"/>
              <a:t>二傳統方式處理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Insert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update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delete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用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www.codepile.net/pile/8X89AjNY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用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www.codepile.net/pile/A5Xj6dNG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6" y="1412775"/>
            <a:ext cx="4591316" cy="487956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0" y="2132856"/>
            <a:ext cx="7103331" cy="3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我們的內容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www.codepile.net/pile/XrDQlxgq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691748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0000"/>
                </a:solidFill>
              </a:rPr>
              <a:t>新增</a:t>
            </a:r>
            <a:r>
              <a:rPr lang="zh-TW" altLang="en-US" b="1" u="sng" dirty="0" smtClean="0">
                <a:solidFill>
                  <a:srgbClr val="FFC000"/>
                </a:solidFill>
              </a:rPr>
              <a:t>、刪除或修改</a:t>
            </a:r>
            <a:r>
              <a:rPr lang="zh-TW" altLang="en-US" b="1" dirty="0" smtClean="0">
                <a:solidFill>
                  <a:srgbClr val="FF0000"/>
                </a:solidFill>
              </a:rPr>
              <a:t>圖片</a:t>
            </a:r>
            <a:r>
              <a:rPr lang="zh-TW" altLang="en-US" dirty="0" smtClean="0"/>
              <a:t>及專案內容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www.codepile.net/pile/bQOpRDMY</a:t>
            </a: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://www.codepile.net/pile/QojvQdoR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6" y="1645541"/>
            <a:ext cx="7434510" cy="42679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6" y="1645539"/>
            <a:ext cx="7434510" cy="44549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6" y="1988840"/>
            <a:ext cx="743451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聯絡我們的</a:t>
            </a:r>
            <a:r>
              <a:rPr lang="zh-TW" altLang="en-US" dirty="0" smtClean="0"/>
              <a:t>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331640" y="161659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hlinkClick r:id="rId2"/>
              </a:rPr>
              <a:t>沅淯駿營造有限公司</a:t>
            </a:r>
            <a:endParaRPr lang="en-US" altLang="zh-TW" sz="2800" dirty="0" smtClean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75260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251520" y="2564904"/>
            <a:ext cx="4038600" cy="38164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廠商招募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里程水泥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r>
              <a:rPr lang="en-US" altLang="zh-TW" sz="2000" b="1" dirty="0">
                <a:solidFill>
                  <a:schemeClr val="tx2"/>
                </a:solidFill>
              </a:rPr>
              <a:t>02-45678912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02-98765432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台中市西屯區河南路二段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500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號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水泥料、灌漿叫車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788024" y="2492896"/>
            <a:ext cx="4038600" cy="388843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加入我們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endParaRPr lang="en-US" altLang="zh-TW" sz="2000" b="1" dirty="0">
              <a:solidFill>
                <a:schemeClr val="tx2"/>
              </a:solidFill>
            </a:endParaRPr>
          </a:p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實績展示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400" b="1" dirty="0" smtClean="0">
                <a:solidFill>
                  <a:schemeClr val="tx2"/>
                </a:solidFill>
              </a:rPr>
              <a:t>新竹縣關西鎮小溪路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12</a:t>
            </a:r>
            <a:r>
              <a:rPr lang="zh-TW" altLang="en-US" sz="2400" b="1" dirty="0" smtClean="0">
                <a:solidFill>
                  <a:schemeClr val="tx2"/>
                </a:solidFill>
              </a:rPr>
              <a:t>號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810</TotalTime>
  <Words>279</Words>
  <Application>Microsoft Office PowerPoint</Application>
  <PresentationFormat>如螢幕大小 (4:3)</PresentationFormat>
  <Paragraphs>68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市鎮</vt:lpstr>
      <vt:lpstr>沅淯駿營造有限公司</vt:lpstr>
      <vt:lpstr>使用到的語言與技術</vt:lpstr>
      <vt:lpstr>MVC架構</vt:lpstr>
      <vt:lpstr>連資料庫MODEL</vt:lpstr>
      <vt:lpstr>流程圖介紹 – 首頁</vt:lpstr>
      <vt:lpstr>流程圖介紹 – 實績展示</vt:lpstr>
      <vt:lpstr>流程圖介紹 – 廠商招募</vt:lpstr>
      <vt:lpstr>流程圖介紹 – 加入我們</vt:lpstr>
      <vt:lpstr>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Windows 使用者</cp:lastModifiedBy>
  <cp:revision>52</cp:revision>
  <dcterms:created xsi:type="dcterms:W3CDTF">2016-07-15T01:10:42Z</dcterms:created>
  <dcterms:modified xsi:type="dcterms:W3CDTF">2016-07-25T06:00:21Z</dcterms:modified>
</cp:coreProperties>
</file>