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45D-E680-4058-A10F-BE047449F081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8D32-8E1A-443D-BA0F-8F009ADC8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錯誤訊息顯示與比對特殊字元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A5Xj6dNG" TargetMode="External"/><Relationship Id="rId2" Type="http://schemas.openxmlformats.org/officeDocument/2006/relationships/hyperlink" Target="https://www.codepile.net/pile/8X89AjN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codepile.net/pile/XrDQlx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</a:t>
            </a:r>
            <a:r>
              <a:rPr lang="en-US" altLang="zh-TW" dirty="0" smtClean="0"/>
              <a:t>:</a:t>
            </a:r>
            <a:r>
              <a:rPr lang="zh-TW" altLang="en-US" dirty="0" smtClean="0"/>
              <a:t>導</a:t>
            </a:r>
            <a:r>
              <a:rPr lang="zh-TW" altLang="en-US" dirty="0" smtClean="0"/>
              <a:t>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www.codepile.net/pile/8X89AjNY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www.codepile.net/pile/A5Xj6dNG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6" y="1412775"/>
            <a:ext cx="4591316" cy="487956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0" y="2132856"/>
            <a:ext cx="7103331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www.codepile.net/pile/XrDQlxgq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9174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新增</a:t>
            </a:r>
            <a:r>
              <a:rPr lang="zh-TW" altLang="en-US" b="1" u="sng" dirty="0" smtClean="0">
                <a:solidFill>
                  <a:srgbClr val="FFC000"/>
                </a:solidFill>
              </a:rPr>
              <a:t>、刪除或修改</a:t>
            </a:r>
            <a:r>
              <a:rPr lang="zh-TW" altLang="en-US" b="1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41"/>
            <a:ext cx="7434510" cy="42679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39"/>
            <a:ext cx="7434510" cy="44549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988840"/>
            <a:ext cx="743451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聯絡我們的</a:t>
            </a:r>
            <a:r>
              <a:rPr lang="zh-TW" altLang="en-US" dirty="0" smtClean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805</TotalTime>
  <Words>272</Words>
  <Application>Microsoft Office PowerPoint</Application>
  <PresentationFormat>如螢幕大小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51</cp:revision>
  <dcterms:created xsi:type="dcterms:W3CDTF">2016-07-15T01:10:42Z</dcterms:created>
  <dcterms:modified xsi:type="dcterms:W3CDTF">2016-07-25T03:16:31Z</dcterms:modified>
</cp:coreProperties>
</file>