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view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聯絡我們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3"/>
            <a:ext cx="4176464" cy="1728191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14104"/>
            <a:ext cx="4038600" cy="1751000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公司簡介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3659" cy="1754549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4904"/>
            <a:ext cx="3248443" cy="7716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8999"/>
            <a:ext cx="3429479" cy="10097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顯示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176464" cy="1862965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29" y="1702313"/>
            <a:ext cx="3705742" cy="4020111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實績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展示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顯示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與廠商招募及加入我們的演算法雷同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4038600" cy="295232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23" y="1628800"/>
            <a:ext cx="4168877" cy="4608511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修改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09280"/>
            <a:ext cx="4038600" cy="95176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88840"/>
            <a:ext cx="4123184" cy="3240360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/>
              <a:t>刪除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038600" cy="79208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96952"/>
            <a:ext cx="3752853" cy="1272707"/>
          </a:xfrm>
        </p:spPr>
      </p:pic>
      <p:sp>
        <p:nvSpPr>
          <p:cNvPr id="9" name="矩形 8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裁</a:t>
            </a:r>
            <a:r>
              <a:rPr lang="zh-TW" altLang="en-US" b="1" dirty="0" smtClean="0"/>
              <a:t>切圖片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868749" cy="2457793"/>
          </a:xfrm>
        </p:spPr>
      </p:pic>
      <p:sp>
        <p:nvSpPr>
          <p:cNvPr id="6" name="矩形 5"/>
          <p:cNvSpPr/>
          <p:nvPr/>
        </p:nvSpPr>
        <p:spPr>
          <a:xfrm>
            <a:off x="3923928" y="1453426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40968"/>
            <a:ext cx="4038600" cy="2211971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0808"/>
            <a:ext cx="2848373" cy="4344007"/>
          </a:xfrm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317376" y="1371600"/>
            <a:ext cx="4038600" cy="4681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320480" cy="3917848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廠商招募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新增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與加入我們的演算法雷同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zh-TW" altLang="en-US" sz="2800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資料庫介紹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0348"/>
            <a:ext cx="8784976" cy="3038282"/>
          </a:xfrm>
        </p:spPr>
      </p:pic>
    </p:spTree>
    <p:extLst>
      <p:ext uri="{BB962C8B-B14F-4D97-AF65-F5344CB8AC3E}">
        <p14:creationId xmlns:p14="http://schemas.microsoft.com/office/powerpoint/2010/main" val="3636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24415"/>
            <a:ext cx="1367678" cy="5056913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登入及登出帳號</a:t>
            </a:r>
            <a:endParaRPr lang="zh-TW" altLang="en-US" b="1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320480" cy="2016224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33056"/>
            <a:ext cx="4320480" cy="8234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97152"/>
            <a:ext cx="2648320" cy="720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067785"/>
            <a:ext cx="4038600" cy="3289168"/>
          </a:xfrm>
        </p:spPr>
      </p:pic>
    </p:spTree>
    <p:extLst>
      <p:ext uri="{BB962C8B-B14F-4D97-AF65-F5344CB8AC3E}">
        <p14:creationId xmlns:p14="http://schemas.microsoft.com/office/powerpoint/2010/main" val="13732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600</TotalTime>
  <Words>274</Words>
  <Application>Microsoft Office PowerPoint</Application>
  <PresentationFormat>如螢幕大小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市鎮</vt:lpstr>
      <vt:lpstr>沅淯駿營造有限公司</vt:lpstr>
      <vt:lpstr>使用到的語言與技術</vt:lpstr>
      <vt:lpstr>流程圖介紹 – 首頁</vt:lpstr>
      <vt:lpstr>流程圖介紹 – 實績展示</vt:lpstr>
      <vt:lpstr>流程圖介紹 – 廠商招募</vt:lpstr>
      <vt:lpstr>流程圖介紹 – 加入我們</vt:lpstr>
      <vt:lpstr>資料庫介紹</vt:lpstr>
      <vt:lpstr>MVC架構</vt:lpstr>
      <vt:lpstr>功能介紹 – 登入及登出帳號</vt:lpstr>
      <vt:lpstr>功能介紹 – 聯絡我們</vt:lpstr>
      <vt:lpstr>功能介紹 – 公司簡介</vt:lpstr>
      <vt:lpstr>功能介紹– 實績展示(顯示)</vt:lpstr>
      <vt:lpstr>功能介紹– 實績展示(新增)</vt:lpstr>
      <vt:lpstr>功能介紹– 實績展示(修改)</vt:lpstr>
      <vt:lpstr>功能介紹 – 實績展示(刪除)</vt:lpstr>
      <vt:lpstr>功能介紹 – 實績展示(裁切圖片)</vt:lpstr>
      <vt:lpstr>功能介紹 – 廠商招募(新增)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24</cp:revision>
  <dcterms:created xsi:type="dcterms:W3CDTF">2016-07-15T01:10:42Z</dcterms:created>
  <dcterms:modified xsi:type="dcterms:W3CDTF">2016-07-19T09:58:26Z</dcterms:modified>
</cp:coreProperties>
</file>