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56" r:id="rId2"/>
    <p:sldId id="272" r:id="rId3"/>
    <p:sldId id="262" r:id="rId4"/>
    <p:sldId id="274" r:id="rId5"/>
    <p:sldId id="257" r:id="rId6"/>
    <p:sldId id="258" r:id="rId7"/>
    <p:sldId id="259" r:id="rId8"/>
    <p:sldId id="260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75" autoAdjust="0"/>
  </p:normalViewPr>
  <p:slideViewPr>
    <p:cSldViewPr>
      <p:cViewPr varScale="1">
        <p:scale>
          <a:sx n="106" d="100"/>
          <a:sy n="106" d="100"/>
        </p:scale>
        <p:origin x="17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F45D-E680-4058-A10F-BE047449F081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08D32-8E1A-443D-BA0F-8F009ADC8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4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錯誤訊息顯示與比對特殊字元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8D32-8E1A-443D-BA0F-8F009ADC8E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8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</a:t>
            </a:r>
            <a:r>
              <a:rPr lang="en-US" altLang="zh-TW" dirty="0" smtClean="0"/>
              <a:t>lab1-srt459vn.c9users.io/gitlab/small_project/project_MVC/index</a:t>
            </a:r>
          </a:p>
          <a:p>
            <a:r>
              <a:rPr lang="en-US" altLang="zh-TW" smtClean="0"/>
              <a:t>https://www.codepile.net/login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8D32-8E1A-443D-BA0F-8F009ADC8E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22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b1-srt459vn.c9users.io/gitlab/small_project/project_MVC/inde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2400" dirty="0" smtClean="0"/>
              <a:t>Leona</a:t>
            </a:r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Core:</a:t>
            </a:r>
            <a:r>
              <a:rPr lang="zh-TW" altLang="en-US" dirty="0" smtClean="0"/>
              <a:t>導頁面到最外面的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展示，不顯示網頁檔案的名稱</a:t>
            </a:r>
            <a:endParaRPr lang="en-US" altLang="zh-TW" dirty="0" smtClean="0"/>
          </a:p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5" y="1555774"/>
            <a:ext cx="1362700" cy="4681538"/>
          </a:xfrm>
        </p:spPr>
      </p:pic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連資料庫</a:t>
            </a:r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把資料丟到陣列裡面存</a:t>
            </a:r>
            <a:endParaRPr lang="en-US" altLang="zh-TW" dirty="0" smtClean="0"/>
          </a:p>
          <a:p>
            <a:r>
              <a:rPr lang="en-US" altLang="zh-TW" dirty="0" smtClean="0"/>
              <a:t>Views</a:t>
            </a:r>
            <a:r>
              <a:rPr lang="zh-TW" altLang="en-US" dirty="0" smtClean="0"/>
              <a:t>裡面都用迴圈跑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一用</a:t>
            </a:r>
            <a:r>
              <a:rPr lang="en-US" altLang="zh-TW" dirty="0" smtClean="0"/>
              <a:t>PDO</a:t>
            </a:r>
            <a:r>
              <a:rPr lang="zh-TW" altLang="en-US" dirty="0" smtClean="0"/>
              <a:t>去做處理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二傳統方式處理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6" y="1412775"/>
            <a:ext cx="4591316" cy="487956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7103331" cy="3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4788024" y="1699600"/>
            <a:ext cx="4038600" cy="4681728"/>
          </a:xfrm>
        </p:spPr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</a:t>
            </a:r>
            <a:r>
              <a:rPr lang="zh-TW" altLang="en-US" dirty="0" smtClean="0"/>
              <a:t>內容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8" y="2272304"/>
            <a:ext cx="691748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6" y="1555584"/>
            <a:ext cx="4038600" cy="468172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0000"/>
                </a:solidFill>
              </a:rPr>
              <a:t>新增</a:t>
            </a:r>
            <a:r>
              <a:rPr lang="zh-TW" altLang="en-US" b="1" u="sng" dirty="0" smtClean="0">
                <a:solidFill>
                  <a:srgbClr val="FFC000"/>
                </a:solidFill>
              </a:rPr>
              <a:t>、刪除或修改</a:t>
            </a:r>
            <a:r>
              <a:rPr lang="zh-TW" altLang="en-US" b="1" dirty="0" smtClean="0">
                <a:solidFill>
                  <a:srgbClr val="FF0000"/>
                </a:solidFill>
              </a:rPr>
              <a:t>圖片</a:t>
            </a:r>
            <a:r>
              <a:rPr lang="zh-TW" altLang="en-US" dirty="0" smtClean="0"/>
              <a:t>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41"/>
            <a:ext cx="7434510" cy="42679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39"/>
            <a:ext cx="7434510" cy="44549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7" y="2420888"/>
            <a:ext cx="7434510" cy="32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45360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38600" cy="468172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聯絡我們的</a:t>
            </a:r>
            <a:r>
              <a:rPr lang="zh-TW" altLang="en-US" dirty="0" smtClean="0"/>
              <a:t>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331640" y="16165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hlinkClick r:id="rId3"/>
              </a:rPr>
              <a:t>沅淯駿營造有限公司</a:t>
            </a:r>
            <a:endParaRPr lang="en-US" altLang="zh-TW" sz="2800" dirty="0" smtClean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75260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251520" y="2564904"/>
            <a:ext cx="4038600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廠商招募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里程水泥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02-45678912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02-98765432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台中市西屯區河南路二段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500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號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水泥料、灌漿叫車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788024" y="2492896"/>
            <a:ext cx="4038600" cy="38884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加入我們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實績展示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tx2"/>
                </a:solidFill>
              </a:rPr>
              <a:t>新竹縣關西鎮小溪路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12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號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r>
              <a:rPr lang="zh-TW" altLang="en-US" sz="2400" b="1" dirty="0">
                <a:solidFill>
                  <a:schemeClr val="tx2"/>
                </a:solidFill>
              </a:rPr>
              <a:t>上傳</a:t>
            </a:r>
            <a:r>
              <a:rPr lang="en-US" altLang="zh-TW" sz="2400" b="1" dirty="0">
                <a:solidFill>
                  <a:schemeClr val="tx2"/>
                </a:solidFill>
              </a:rPr>
              <a:t>sample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876</TotalTime>
  <Words>264</Words>
  <Application>Microsoft Office PowerPoint</Application>
  <PresentationFormat>如螢幕大小 (4:3)</PresentationFormat>
  <Paragraphs>64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Wingdings</vt:lpstr>
      <vt:lpstr>Wingdings 2</vt:lpstr>
      <vt:lpstr>市鎮</vt:lpstr>
      <vt:lpstr>沅淯駿營造有限公司</vt:lpstr>
      <vt:lpstr>使用到的語言與技術</vt:lpstr>
      <vt:lpstr>MVC架構</vt:lpstr>
      <vt:lpstr>連資料庫MODEL</vt:lpstr>
      <vt:lpstr>流程圖介紹 – 首頁</vt:lpstr>
      <vt:lpstr>流程圖介紹 – 實績展示</vt:lpstr>
      <vt:lpstr>流程圖介紹 – 廠商招募</vt:lpstr>
      <vt:lpstr>流程圖介紹 – 加入我們</vt:lpstr>
      <vt:lpstr>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鄒羽宣</cp:lastModifiedBy>
  <cp:revision>59</cp:revision>
  <dcterms:created xsi:type="dcterms:W3CDTF">2016-07-15T01:10:42Z</dcterms:created>
  <dcterms:modified xsi:type="dcterms:W3CDTF">2016-07-25T15:35:26Z</dcterms:modified>
</cp:coreProperties>
</file>