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鄒羽宣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公司簡介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4233659" cy="1754549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64904"/>
            <a:ext cx="3248443" cy="771633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8999"/>
            <a:ext cx="342947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顯示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08920"/>
            <a:ext cx="4176464" cy="1862965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29" y="1702313"/>
            <a:ext cx="3705742" cy="4020111"/>
          </a:xfr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179512" y="5805264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實績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展示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顯示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與廠商招募及加入我們的演算法雷同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</a:t>
            </a:r>
            <a:r>
              <a:rPr lang="zh-TW" altLang="en-US" b="1" dirty="0"/>
              <a:t>實績</a:t>
            </a:r>
            <a:r>
              <a:rPr lang="zh-TW" altLang="en-US" b="1" dirty="0" smtClean="0"/>
              <a:t>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新增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4038600" cy="2952328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72816"/>
            <a:ext cx="4038600" cy="4464495"/>
          </a:xfrm>
        </p:spPr>
      </p:pic>
    </p:spTree>
    <p:extLst>
      <p:ext uri="{BB962C8B-B14F-4D97-AF65-F5344CB8AC3E}">
        <p14:creationId xmlns:p14="http://schemas.microsoft.com/office/powerpoint/2010/main" val="27842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</a:t>
            </a:r>
            <a:r>
              <a:rPr lang="zh-TW" altLang="en-US" b="1" dirty="0"/>
              <a:t>實績展示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修改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09280"/>
            <a:ext cx="4038600" cy="951768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88840"/>
            <a:ext cx="4123184" cy="3240360"/>
          </a:xfrm>
        </p:spPr>
      </p:pic>
    </p:spTree>
    <p:extLst>
      <p:ext uri="{BB962C8B-B14F-4D97-AF65-F5344CB8AC3E}">
        <p14:creationId xmlns:p14="http://schemas.microsoft.com/office/powerpoint/2010/main" val="24845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/>
              <a:t>–</a:t>
            </a:r>
            <a:r>
              <a:rPr lang="zh-TW" altLang="en-US" b="1" dirty="0"/>
              <a:t> 實績展示</a:t>
            </a:r>
            <a:r>
              <a:rPr lang="en-US" altLang="zh-TW" b="1" dirty="0" smtClean="0"/>
              <a:t>(</a:t>
            </a:r>
            <a:r>
              <a:rPr lang="zh-TW" altLang="en-US" b="1" dirty="0"/>
              <a:t>刪除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4038600" cy="792088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96952"/>
            <a:ext cx="3752853" cy="1272707"/>
          </a:xfrm>
        </p:spPr>
      </p:pic>
    </p:spTree>
    <p:extLst>
      <p:ext uri="{BB962C8B-B14F-4D97-AF65-F5344CB8AC3E}">
        <p14:creationId xmlns:p14="http://schemas.microsoft.com/office/powerpoint/2010/main" val="18097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新增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40968"/>
            <a:ext cx="4038600" cy="2211971"/>
          </a:xfr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56792"/>
            <a:ext cx="2848373" cy="4344007"/>
          </a:xfrm>
        </p:spPr>
      </p:pic>
      <p:sp>
        <p:nvSpPr>
          <p:cNvPr id="9" name="內容版面配置區 4"/>
          <p:cNvSpPr txBox="1">
            <a:spLocks/>
          </p:cNvSpPr>
          <p:nvPr/>
        </p:nvSpPr>
        <p:spPr>
          <a:xfrm>
            <a:off x="317376" y="1371600"/>
            <a:ext cx="4038600" cy="46817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4320480" cy="3917848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179512" y="5805264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廠商招募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新增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與加入我們的演算法雷同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4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新增、刪除或修改</a:t>
            </a:r>
            <a:r>
              <a:rPr lang="zh-TW" altLang="en-US" dirty="0" smtClean="0"/>
              <a:t>圖片及專案內容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資料庫介紹</a:t>
            </a:r>
            <a:endParaRPr lang="zh-TW" altLang="en-US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00348"/>
            <a:ext cx="8784976" cy="3038282"/>
          </a:xfrm>
        </p:spPr>
      </p:pic>
    </p:spTree>
    <p:extLst>
      <p:ext uri="{BB962C8B-B14F-4D97-AF65-F5344CB8AC3E}">
        <p14:creationId xmlns:p14="http://schemas.microsoft.com/office/powerpoint/2010/main" val="363600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24415"/>
            <a:ext cx="1367678" cy="5056913"/>
          </a:xfr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登入及登出帳號</a:t>
            </a:r>
            <a:endParaRPr lang="zh-TW" altLang="en-US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844824"/>
            <a:ext cx="4356809" cy="3312368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44824"/>
            <a:ext cx="4320480" cy="2016224"/>
          </a:xfr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901682"/>
            <a:ext cx="4320480" cy="82346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97152"/>
            <a:ext cx="26483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聯絡我們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3"/>
            <a:ext cx="4176464" cy="1728191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14104"/>
            <a:ext cx="4038600" cy="1751000"/>
          </a:xfrm>
        </p:spPr>
      </p:pic>
    </p:spTree>
    <p:extLst>
      <p:ext uri="{BB962C8B-B14F-4D97-AF65-F5344CB8AC3E}">
        <p14:creationId xmlns:p14="http://schemas.microsoft.com/office/powerpoint/2010/main" val="263923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373</TotalTime>
  <Words>235</Words>
  <Application>Microsoft Office PowerPoint</Application>
  <PresentationFormat>如螢幕大小 (4:3)</PresentationFormat>
  <Paragraphs>42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市鎮</vt:lpstr>
      <vt:lpstr>沅淯駿營造有限公司</vt:lpstr>
      <vt:lpstr>流程圖介紹 – 首頁</vt:lpstr>
      <vt:lpstr>流程圖介紹 – 實績展示</vt:lpstr>
      <vt:lpstr>流程圖介紹 – 廠商招募</vt:lpstr>
      <vt:lpstr>流程圖介紹 – 加入我們</vt:lpstr>
      <vt:lpstr>資料庫介紹</vt:lpstr>
      <vt:lpstr>MVC架構</vt:lpstr>
      <vt:lpstr>功能介紹 – 登入及登出帳號</vt:lpstr>
      <vt:lpstr>功能介紹 – 聯絡我們</vt:lpstr>
      <vt:lpstr>功能介紹 – 公司簡介</vt:lpstr>
      <vt:lpstr>功能介紹– 實績展示(顯示)</vt:lpstr>
      <vt:lpstr>功能介紹– 實績展示(新增)</vt:lpstr>
      <vt:lpstr>功能介紹– 實績展示(修改)</vt:lpstr>
      <vt:lpstr>功能介紹 – 實績展示(刪除)</vt:lpstr>
      <vt:lpstr>功能介紹 – 廠商招募(新增)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15</cp:revision>
  <dcterms:created xsi:type="dcterms:W3CDTF">2016-07-15T01:10:42Z</dcterms:created>
  <dcterms:modified xsi:type="dcterms:W3CDTF">2016-07-15T07:23:51Z</dcterms:modified>
</cp:coreProperties>
</file>