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73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84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369B-E44C-4082-BCE3-F0D9374C2D85}" type="datetimeFigureOut">
              <a:rPr lang="zh-TW" altLang="en-US" smtClean="0"/>
              <a:t>2016/7/20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橢圓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369B-E44C-4082-BCE3-F0D9374C2D85}" type="datetimeFigureOut">
              <a:rPr lang="zh-TW" altLang="en-US" smtClean="0"/>
              <a:t>2016/7/20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369B-E44C-4082-BCE3-F0D9374C2D85}" type="datetimeFigureOut">
              <a:rPr lang="zh-TW" altLang="en-US" smtClean="0"/>
              <a:t>2016/7/20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369B-E44C-4082-BCE3-F0D9374C2D85}" type="datetimeFigureOut">
              <a:rPr lang="zh-TW" altLang="en-US" smtClean="0"/>
              <a:t>2016/7/20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369B-E44C-4082-BCE3-F0D9374C2D85}" type="datetimeFigureOut">
              <a:rPr lang="zh-TW" altLang="en-US" smtClean="0"/>
              <a:t>2016/7/20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727369B-E44C-4082-BCE3-F0D9374C2D85}" type="datetimeFigureOut">
              <a:rPr lang="zh-TW" altLang="en-US" smtClean="0"/>
              <a:t>2016/7/20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內容版面配置區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內容版面配置區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369B-E44C-4082-BCE3-F0D9374C2D85}" type="datetimeFigureOut">
              <a:rPr lang="zh-TW" altLang="en-US" smtClean="0"/>
              <a:t>2016/7/20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內容版面配置區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6" name="內容版面配置區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橢圓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橢圓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3" name="標題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369B-E44C-4082-BCE3-F0D9374C2D85}" type="datetimeFigureOut">
              <a:rPr lang="zh-TW" altLang="en-US" smtClean="0"/>
              <a:t>2016/7/20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369B-E44C-4082-BCE3-F0D9374C2D85}" type="datetimeFigureOut">
              <a:rPr lang="zh-TW" altLang="en-US" smtClean="0"/>
              <a:t>2016/7/20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內容版面配置區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369B-E44C-4082-BCE3-F0D9374C2D85}" type="datetimeFigureOut">
              <a:rPr lang="zh-TW" altLang="en-US" smtClean="0"/>
              <a:t>2016/7/20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直線接點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橢圓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727369B-E44C-4082-BCE3-F0D9374C2D85}" type="datetimeFigureOut">
              <a:rPr lang="zh-TW" altLang="en-US" smtClean="0"/>
              <a:t>2016/7/20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727369B-E44C-4082-BCE3-F0D9374C2D85}" type="datetimeFigureOut">
              <a:rPr lang="zh-TW" altLang="en-US" smtClean="0"/>
              <a:t>2016/7/20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lab1-srt459vn.c9users.io/gitlab/small_project/project_MVC/views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/>
            <a:r>
              <a:rPr lang="zh-TW" altLang="en-US" sz="2400" dirty="0" smtClean="0"/>
              <a:t>鄒羽宣</a:t>
            </a:r>
            <a:endParaRPr lang="en-US" altLang="zh-TW" sz="2400" dirty="0" smtClean="0"/>
          </a:p>
          <a:p>
            <a:pPr algn="r"/>
            <a:r>
              <a:rPr lang="zh-TW" altLang="en-US" sz="2400" dirty="0"/>
              <a:t>指導</a:t>
            </a:r>
            <a:r>
              <a:rPr lang="zh-TW" altLang="en-US" sz="2400" dirty="0" smtClean="0"/>
              <a:t>老師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錢達智老師</a:t>
            </a:r>
            <a:endParaRPr lang="en-US" altLang="zh-TW" sz="2400" dirty="0" smtClean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/>
              <a:t>沅淯駿營造有限公司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22179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使用到</a:t>
            </a:r>
            <a:r>
              <a:rPr lang="zh-TW" altLang="en-US" b="1" dirty="0" smtClean="0"/>
              <a:t>的語言與技術</a:t>
            </a:r>
            <a:endParaRPr lang="zh-TW" altLang="en-US" b="1" dirty="0"/>
          </a:p>
        </p:txBody>
      </p:sp>
      <p:pic>
        <p:nvPicPr>
          <p:cNvPr id="1026" name="Picture 2" descr="C:\Users\leona_tsou\Downloads\架構圖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92896"/>
            <a:ext cx="8197324" cy="2401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04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流程圖介紹 </a:t>
            </a:r>
            <a:r>
              <a:rPr lang="en-US" altLang="zh-TW" b="1" dirty="0" smtClean="0"/>
              <a:t>–</a:t>
            </a:r>
            <a:r>
              <a:rPr lang="zh-TW" altLang="en-US" b="1" dirty="0" smtClean="0"/>
              <a:t> 首頁</a:t>
            </a:r>
            <a:endParaRPr lang="zh-TW" altLang="en-US" b="1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2132856"/>
            <a:ext cx="4392488" cy="4032448"/>
          </a:xfrm>
        </p:spPr>
      </p:pic>
      <p:sp>
        <p:nvSpPr>
          <p:cNvPr id="8" name="內容版面配置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B0F0"/>
                </a:solidFill>
              </a:rPr>
              <a:t>一般</a:t>
            </a:r>
            <a:r>
              <a:rPr lang="zh-TW" altLang="en-US" b="1" dirty="0" smtClean="0">
                <a:solidFill>
                  <a:srgbClr val="00B0F0"/>
                </a:solidFill>
              </a:rPr>
              <a:t>訪客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瀏覽網頁</a:t>
            </a:r>
            <a:endParaRPr lang="en-US" altLang="zh-TW" dirty="0" smtClean="0"/>
          </a:p>
          <a:p>
            <a:r>
              <a:rPr lang="zh-TW" altLang="en-US" b="1" dirty="0" smtClean="0">
                <a:solidFill>
                  <a:srgbClr val="7030A0"/>
                </a:solidFill>
              </a:rPr>
              <a:t>管理員</a:t>
            </a:r>
            <a:r>
              <a:rPr lang="en-US" altLang="zh-TW" dirty="0" smtClean="0"/>
              <a:t>:</a:t>
            </a:r>
          </a:p>
          <a:p>
            <a:r>
              <a:rPr lang="zh-TW" altLang="en-US" dirty="0"/>
              <a:t>瀏覽</a:t>
            </a:r>
            <a:r>
              <a:rPr lang="zh-TW" altLang="en-US" dirty="0" smtClean="0"/>
              <a:t>網頁</a:t>
            </a:r>
            <a:endParaRPr lang="en-US" altLang="zh-TW" dirty="0" smtClean="0"/>
          </a:p>
          <a:p>
            <a:r>
              <a:rPr lang="zh-TW" altLang="en-US" b="1" u="sng" dirty="0" smtClean="0">
                <a:solidFill>
                  <a:srgbClr val="FFC000"/>
                </a:solidFill>
              </a:rPr>
              <a:t>編輯</a:t>
            </a:r>
            <a:r>
              <a:rPr lang="zh-TW" altLang="en-US" dirty="0" smtClean="0"/>
              <a:t>公司簡介的內容</a:t>
            </a:r>
            <a:endParaRPr lang="en-US" altLang="zh-TW" dirty="0" smtClean="0"/>
          </a:p>
          <a:p>
            <a:r>
              <a:rPr lang="zh-TW" altLang="en-US" b="1" u="sng" dirty="0">
                <a:solidFill>
                  <a:srgbClr val="FFC000"/>
                </a:solidFill>
              </a:rPr>
              <a:t>編輯</a:t>
            </a:r>
            <a:r>
              <a:rPr lang="zh-TW" altLang="en-US" dirty="0"/>
              <a:t>聯絡</a:t>
            </a:r>
            <a:r>
              <a:rPr lang="zh-TW" altLang="en-US" dirty="0" smtClean="0"/>
              <a:t>我們的內容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324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流程圖介紹 </a:t>
            </a:r>
            <a:r>
              <a:rPr lang="en-US" altLang="zh-TW" b="1" dirty="0" smtClean="0"/>
              <a:t>–</a:t>
            </a:r>
            <a:r>
              <a:rPr lang="zh-TW" altLang="en-US" b="1" dirty="0" smtClean="0"/>
              <a:t> 實績展示</a:t>
            </a:r>
            <a:endParaRPr lang="zh-TW" altLang="en-US" b="1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2132856"/>
            <a:ext cx="4392488" cy="4032448"/>
          </a:xfrm>
        </p:spPr>
      </p:pic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B0F0"/>
                </a:solidFill>
              </a:rPr>
              <a:t>一般訪客</a:t>
            </a:r>
            <a:r>
              <a:rPr lang="en-US" altLang="zh-TW" dirty="0" smtClean="0"/>
              <a:t>:</a:t>
            </a:r>
          </a:p>
          <a:p>
            <a:r>
              <a:rPr lang="zh-TW" altLang="en-US" dirty="0"/>
              <a:t>瀏覽</a:t>
            </a:r>
            <a:r>
              <a:rPr lang="zh-TW" altLang="en-US" dirty="0" smtClean="0"/>
              <a:t>網頁</a:t>
            </a:r>
            <a:endParaRPr lang="en-US" altLang="zh-TW" dirty="0"/>
          </a:p>
          <a:p>
            <a:r>
              <a:rPr lang="zh-TW" altLang="en-US" b="1" dirty="0" smtClean="0">
                <a:solidFill>
                  <a:srgbClr val="7030A0"/>
                </a:solidFill>
              </a:rPr>
              <a:t>管理員</a:t>
            </a:r>
            <a:r>
              <a:rPr lang="en-US" altLang="zh-TW" dirty="0" smtClean="0"/>
              <a:t>:</a:t>
            </a:r>
          </a:p>
          <a:p>
            <a:r>
              <a:rPr lang="zh-TW" altLang="en-US" b="1" u="sng" dirty="0" smtClean="0">
                <a:solidFill>
                  <a:srgbClr val="FFC000"/>
                </a:solidFill>
              </a:rPr>
              <a:t>新增、刪除或修改</a:t>
            </a:r>
            <a:r>
              <a:rPr lang="zh-TW" altLang="en-US" dirty="0" smtClean="0"/>
              <a:t>圖片及專案內容</a:t>
            </a:r>
            <a:endParaRPr lang="en-US" altLang="zh-TW" dirty="0" smtClean="0"/>
          </a:p>
          <a:p>
            <a:r>
              <a:rPr lang="zh-TW" altLang="en-US" b="1" u="sng" dirty="0" smtClean="0">
                <a:solidFill>
                  <a:srgbClr val="FFC000"/>
                </a:solidFill>
              </a:rPr>
              <a:t>編輯</a:t>
            </a:r>
            <a:r>
              <a:rPr lang="zh-TW" altLang="en-US" dirty="0" smtClean="0"/>
              <a:t>聯絡我們的內容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258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流程圖介紹 </a:t>
            </a:r>
            <a:r>
              <a:rPr lang="en-US" altLang="zh-TW" b="1" dirty="0" smtClean="0"/>
              <a:t>–</a:t>
            </a:r>
            <a:r>
              <a:rPr lang="zh-TW" altLang="en-US" b="1" dirty="0" smtClean="0"/>
              <a:t> 廠商招募</a:t>
            </a:r>
            <a:endParaRPr lang="zh-TW" altLang="en-US" b="1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1" y="2132856"/>
            <a:ext cx="4392489" cy="4032448"/>
          </a:xfrm>
        </p:spPr>
      </p:pic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131912"/>
          </a:xfrm>
        </p:spPr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B0F0"/>
                </a:solidFill>
              </a:rPr>
              <a:t>一般訪客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如果要包攬工程，可以</a:t>
            </a:r>
            <a:r>
              <a:rPr lang="zh-TW" altLang="en-US" b="1" u="sng" dirty="0" smtClean="0">
                <a:solidFill>
                  <a:srgbClr val="FFC000"/>
                </a:solidFill>
              </a:rPr>
              <a:t>留下資料</a:t>
            </a:r>
            <a:r>
              <a:rPr lang="zh-TW" altLang="en-US" dirty="0" smtClean="0"/>
              <a:t>方便連絡</a:t>
            </a:r>
            <a:endParaRPr lang="en-US" altLang="zh-TW" dirty="0"/>
          </a:p>
          <a:p>
            <a:r>
              <a:rPr lang="zh-TW" altLang="en-US" b="1" dirty="0" smtClean="0">
                <a:solidFill>
                  <a:srgbClr val="7030A0"/>
                </a:solidFill>
              </a:rPr>
              <a:t>管理員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查看相關資料，看過後不需要的話可以</a:t>
            </a:r>
            <a:r>
              <a:rPr lang="zh-TW" altLang="en-US" b="1" u="sng" dirty="0" smtClean="0">
                <a:solidFill>
                  <a:srgbClr val="FFC000"/>
                </a:solidFill>
              </a:rPr>
              <a:t>刪除</a:t>
            </a:r>
            <a:r>
              <a:rPr lang="zh-TW" altLang="en-US" dirty="0" smtClean="0"/>
              <a:t>資料</a:t>
            </a:r>
            <a:endParaRPr lang="en-US" altLang="zh-TW" dirty="0" smtClean="0"/>
          </a:p>
          <a:p>
            <a:r>
              <a:rPr lang="zh-TW" altLang="en-US" b="1" u="sng" dirty="0" smtClean="0">
                <a:solidFill>
                  <a:srgbClr val="FFC000"/>
                </a:solidFill>
              </a:rPr>
              <a:t>編輯</a:t>
            </a:r>
            <a:r>
              <a:rPr lang="zh-TW" altLang="en-US" dirty="0" smtClean="0"/>
              <a:t>聯絡我們的內容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147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流程圖介紹 </a:t>
            </a:r>
            <a:r>
              <a:rPr lang="en-US" altLang="zh-TW" b="1" dirty="0" smtClean="0"/>
              <a:t>–</a:t>
            </a:r>
            <a:r>
              <a:rPr lang="zh-TW" altLang="en-US" b="1" dirty="0" smtClean="0"/>
              <a:t> 加入我們</a:t>
            </a:r>
            <a:endParaRPr lang="zh-TW" altLang="en-US" b="1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132856"/>
            <a:ext cx="4392488" cy="4032448"/>
          </a:xfrm>
        </p:spPr>
      </p:pic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B0F0"/>
                </a:solidFill>
              </a:rPr>
              <a:t>一般訪客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如果要加入公司可以</a:t>
            </a:r>
            <a:r>
              <a:rPr lang="zh-TW" altLang="en-US" b="1" u="sng" dirty="0" smtClean="0">
                <a:solidFill>
                  <a:srgbClr val="FFC000"/>
                </a:solidFill>
              </a:rPr>
              <a:t>留下聯絡資訊</a:t>
            </a:r>
            <a:endParaRPr lang="en-US" altLang="zh-TW" b="1" u="sng" dirty="0" smtClean="0">
              <a:solidFill>
                <a:srgbClr val="FFC000"/>
              </a:solidFill>
            </a:endParaRPr>
          </a:p>
          <a:p>
            <a:r>
              <a:rPr lang="zh-TW" altLang="en-US" b="1" dirty="0" smtClean="0">
                <a:solidFill>
                  <a:srgbClr val="7030A0"/>
                </a:solidFill>
              </a:rPr>
              <a:t>管理員</a:t>
            </a:r>
            <a:r>
              <a:rPr lang="en-US" altLang="zh-TW" dirty="0" smtClean="0"/>
              <a:t>:</a:t>
            </a:r>
          </a:p>
          <a:p>
            <a:r>
              <a:rPr lang="zh-TW" altLang="en-US" dirty="0"/>
              <a:t>查看相關</a:t>
            </a:r>
            <a:r>
              <a:rPr lang="zh-TW" altLang="en-US" dirty="0" smtClean="0"/>
              <a:t>資料，看過後不需要的話可以</a:t>
            </a:r>
            <a:r>
              <a:rPr lang="zh-TW" altLang="en-US" b="1" u="sng" dirty="0" smtClean="0">
                <a:solidFill>
                  <a:srgbClr val="FFC000"/>
                </a:solidFill>
              </a:rPr>
              <a:t>刪除</a:t>
            </a:r>
            <a:endParaRPr lang="zh-TW" altLang="en-US" b="1" u="sng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92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資料庫介紹</a:t>
            </a:r>
            <a:endParaRPr lang="zh-TW" altLang="en-US" b="1" dirty="0"/>
          </a:p>
        </p:txBody>
      </p:sp>
      <p:pic>
        <p:nvPicPr>
          <p:cNvPr id="10" name="內容版面配置區 9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300348"/>
            <a:ext cx="8784976" cy="3038282"/>
          </a:xfrm>
        </p:spPr>
      </p:pic>
    </p:spTree>
    <p:extLst>
      <p:ext uri="{BB962C8B-B14F-4D97-AF65-F5344CB8AC3E}">
        <p14:creationId xmlns:p14="http://schemas.microsoft.com/office/powerpoint/2010/main" val="363600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MVC</a:t>
            </a:r>
            <a:r>
              <a:rPr lang="zh-TW" altLang="en-US" b="1" dirty="0" smtClean="0"/>
              <a:t>架構</a:t>
            </a:r>
            <a:endParaRPr lang="zh-TW" altLang="en-US" b="1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324415"/>
            <a:ext cx="1367678" cy="5056913"/>
          </a:xfrm>
        </p:spPr>
      </p:pic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 smtClean="0"/>
              <a:t>Controllers:</a:t>
            </a:r>
            <a:r>
              <a:rPr lang="zh-TW" altLang="en-US" dirty="0" smtClean="0"/>
              <a:t>放置功能相關的程式碼</a:t>
            </a:r>
            <a:endParaRPr lang="en-US" altLang="zh-TW" dirty="0" smtClean="0"/>
          </a:p>
          <a:p>
            <a:r>
              <a:rPr lang="en-US" altLang="zh-TW" dirty="0" smtClean="0"/>
              <a:t>Models:</a:t>
            </a:r>
            <a:r>
              <a:rPr lang="zh-TW" altLang="en-US" dirty="0" smtClean="0"/>
              <a:t>放置資料庫相關的程式碼</a:t>
            </a:r>
            <a:endParaRPr lang="en-US" altLang="zh-TW" dirty="0" smtClean="0"/>
          </a:p>
          <a:p>
            <a:r>
              <a:rPr lang="en-US" altLang="zh-TW" dirty="0" smtClean="0"/>
              <a:t>Views:</a:t>
            </a:r>
            <a:r>
              <a:rPr lang="zh-TW" altLang="en-US" dirty="0" smtClean="0"/>
              <a:t>放置介面相關的程式碼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276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>
                <a:hlinkClick r:id="rId2"/>
              </a:rPr>
              <a:t>沅淯駿營造有限公司</a:t>
            </a:r>
            <a:endParaRPr lang="zh-TW" altLang="en-US" sz="2800" dirty="0"/>
          </a:p>
        </p:txBody>
      </p:sp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315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市鎮">
  <a:themeElements>
    <a:clrScheme name="模組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行雲流水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30000"/>
              </a:schemeClr>
            </a:gs>
            <a:gs pos="50000">
              <a:schemeClr val="phClr">
                <a:tint val="45000"/>
                <a:satMod val="220000"/>
              </a:schemeClr>
            </a:gs>
            <a:gs pos="100000">
              <a:schemeClr val="phClr">
                <a:tint val="90000"/>
                <a:satMod val="13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200000"/>
              </a:schemeClr>
            </a:gs>
            <a:gs pos="50000">
              <a:schemeClr val="phClr">
                <a:tint val="100000"/>
                <a:shade val="60000"/>
                <a:hueMod val="100000"/>
                <a:satMod val="180000"/>
              </a:schemeClr>
            </a:gs>
            <a:gs pos="100000">
              <a:schemeClr val="phClr">
                <a:tint val="100000"/>
                <a:shade val="90000"/>
                <a:hueMod val="100000"/>
                <a:satMod val="2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50600">
              <a:schemeClr val="phClr">
                <a:alpha val="40000"/>
              </a:schemeClr>
            </a:glow>
          </a:effectLst>
        </a:effectStyle>
        <a:effectStyle>
          <a:effectLst>
            <a:glow rad="101600">
              <a:schemeClr val="phClr">
                <a:alpha val="60000"/>
              </a:schemeClr>
            </a:glow>
          </a:effectLst>
          <a:scene3d>
            <a:camera prst="isometricLeftDown" fov="0">
              <a:rot lat="0" lon="0" rev="0"/>
            </a:camera>
            <a:lightRig rig="harsh" dir="tl">
              <a:rot lat="0" lon="0" rev="14280000"/>
            </a:lightRig>
          </a:scene3d>
          <a:sp3d prstMaterial="flat">
            <a:bevelT w="38100" h="50800" prst="softRound"/>
          </a:sp3d>
        </a:effectStyle>
        <a:effectStyle>
          <a:effectLst>
            <a:glow>
              <a:schemeClr val="phClr"/>
            </a:glow>
          </a:effectLst>
          <a:scene3d>
            <a:camera prst="isometricLeftDown">
              <a:rot lat="0" lon="0" rev="0"/>
            </a:camera>
            <a:lightRig rig="harsh" dir="tl">
              <a:rot lat="0" lon="0" rev="14280000"/>
            </a:lightRig>
          </a:scene3d>
          <a:sp3d extrusionH="63500" contourW="38100" prstMaterial="flat">
            <a:bevelT w="50800" h="635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631</TotalTime>
  <Words>165</Words>
  <Application>Microsoft Office PowerPoint</Application>
  <PresentationFormat>如螢幕大小 (4:3)</PresentationFormat>
  <Paragraphs>35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市鎮</vt:lpstr>
      <vt:lpstr>沅淯駿營造有限公司</vt:lpstr>
      <vt:lpstr>使用到的語言與技術</vt:lpstr>
      <vt:lpstr>流程圖介紹 – 首頁</vt:lpstr>
      <vt:lpstr>流程圖介紹 – 實績展示</vt:lpstr>
      <vt:lpstr>流程圖介紹 – 廠商招募</vt:lpstr>
      <vt:lpstr>流程圖介紹 – 加入我們</vt:lpstr>
      <vt:lpstr>資料庫介紹</vt:lpstr>
      <vt:lpstr>MVC架構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沅淯駿營造有限公司</dc:title>
  <dc:creator>Windows 使用者</dc:creator>
  <cp:lastModifiedBy>Windows 使用者</cp:lastModifiedBy>
  <cp:revision>29</cp:revision>
  <dcterms:created xsi:type="dcterms:W3CDTF">2016-07-15T01:10:42Z</dcterms:created>
  <dcterms:modified xsi:type="dcterms:W3CDTF">2016-07-20T07:07:15Z</dcterms:modified>
</cp:coreProperties>
</file>