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72" r:id="rId3"/>
    <p:sldId id="262" r:id="rId4"/>
    <p:sldId id="257" r:id="rId5"/>
    <p:sldId id="258" r:id="rId6"/>
    <p:sldId id="259" r:id="rId7"/>
    <p:sldId id="260" r:id="rId8"/>
    <p:sldId id="27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ile.net/pile/QojvQdo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ile.net/pile/QojvQd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ile.net/pile/Dn24JqPv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ile.net/pile/Dw2bn6w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ab1-srt459vn.c9users.io/gitlab/small_project/project_MVC/inde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zh-TW" altLang="en-US" sz="2400" dirty="0" smtClean="0"/>
              <a:t>鄒羽宣</a:t>
            </a:r>
            <a:endParaRPr lang="en-US" altLang="zh-TW" sz="2400" dirty="0" smtClean="0"/>
          </a:p>
          <a:p>
            <a:pPr algn="r"/>
            <a:r>
              <a:rPr lang="zh-TW" altLang="en-US" sz="2400" dirty="0"/>
              <a:t>指導</a:t>
            </a:r>
            <a:r>
              <a:rPr lang="zh-TW" altLang="en-US" sz="2400" dirty="0" smtClean="0"/>
              <a:t>老師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錢達智老師</a:t>
            </a:r>
            <a:endParaRPr lang="en-US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沅淯駿營造有限公司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217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使用到</a:t>
            </a:r>
            <a:r>
              <a:rPr lang="zh-TW" altLang="en-US" b="1" dirty="0" smtClean="0"/>
              <a:t>的語言與技術</a:t>
            </a:r>
            <a:endParaRPr lang="zh-TW" altLang="en-US" b="1" dirty="0"/>
          </a:p>
        </p:txBody>
      </p:sp>
      <p:pic>
        <p:nvPicPr>
          <p:cNvPr id="1026" name="Picture 2" descr="C:\Users\leona_tsou\Downloads\架構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197324" cy="24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MVC</a:t>
            </a:r>
            <a:r>
              <a:rPr lang="zh-TW" altLang="en-US" b="1" dirty="0" smtClean="0"/>
              <a:t>架構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Core:</a:t>
            </a:r>
            <a:r>
              <a:rPr lang="zh-TW" altLang="en-US" dirty="0" smtClean="0"/>
              <a:t>將導頁面到最外面的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展示</a:t>
            </a:r>
            <a:endParaRPr lang="en-US" altLang="zh-TW" dirty="0" smtClean="0"/>
          </a:p>
          <a:p>
            <a:r>
              <a:rPr lang="en-US" altLang="zh-TW" dirty="0" smtClean="0"/>
              <a:t>Controllers:</a:t>
            </a:r>
            <a:r>
              <a:rPr lang="zh-TW" altLang="en-US" dirty="0" smtClean="0"/>
              <a:t>放置功能相關的程式碼</a:t>
            </a:r>
            <a:endParaRPr lang="en-US" altLang="zh-TW" dirty="0" smtClean="0"/>
          </a:p>
          <a:p>
            <a:r>
              <a:rPr lang="en-US" altLang="zh-TW" dirty="0" smtClean="0"/>
              <a:t>Models:</a:t>
            </a:r>
            <a:r>
              <a:rPr lang="zh-TW" altLang="en-US" dirty="0" smtClean="0"/>
              <a:t>放置資料庫相關的程式碼</a:t>
            </a:r>
            <a:endParaRPr lang="en-US" altLang="zh-TW" dirty="0" smtClean="0"/>
          </a:p>
          <a:p>
            <a:r>
              <a:rPr lang="en-US" altLang="zh-TW" dirty="0" smtClean="0"/>
              <a:t>Views:</a:t>
            </a:r>
            <a:r>
              <a:rPr lang="zh-TW" altLang="en-US" dirty="0" smtClean="0"/>
              <a:t>放置介面相關的程式碼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75" y="1555774"/>
            <a:ext cx="1362700" cy="4681538"/>
          </a:xfrm>
        </p:spPr>
      </p:pic>
    </p:spTree>
    <p:extLst>
      <p:ext uri="{BB962C8B-B14F-4D97-AF65-F5344CB8AC3E}">
        <p14:creationId xmlns:p14="http://schemas.microsoft.com/office/powerpoint/2010/main" val="34127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首頁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B0F0"/>
                </a:solidFill>
              </a:rPr>
              <a:t>一般</a:t>
            </a:r>
            <a:r>
              <a:rPr lang="zh-TW" altLang="en-US" b="1" dirty="0" smtClean="0">
                <a:solidFill>
                  <a:srgbClr val="00B0F0"/>
                </a:solidFill>
              </a:rPr>
              <a:t>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瀏覽網頁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公司簡介的內容</a:t>
            </a:r>
            <a:endParaRPr lang="en-US" altLang="zh-TW" dirty="0" smtClean="0"/>
          </a:p>
          <a:p>
            <a:r>
              <a:rPr lang="zh-TW" altLang="en-US" b="1" u="sng" dirty="0">
                <a:solidFill>
                  <a:srgbClr val="FFC000"/>
                </a:solidFill>
              </a:rPr>
              <a:t>編輯</a:t>
            </a:r>
            <a:r>
              <a:rPr lang="zh-TW" altLang="en-US" dirty="0"/>
              <a:t>聯絡</a:t>
            </a:r>
            <a:r>
              <a:rPr lang="zh-TW" altLang="en-US" dirty="0" smtClean="0"/>
              <a:t>我們的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www.codepile.net/pile/QojvQdoR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2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實績展示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新增、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刪除或</a:t>
            </a:r>
            <a:r>
              <a:rPr lang="zh-TW" altLang="en-US" b="1" u="sng" dirty="0" smtClean="0">
                <a:solidFill>
                  <a:srgbClr val="FFC000"/>
                </a:solidFill>
              </a:rPr>
              <a:t>修改</a:t>
            </a:r>
            <a:r>
              <a:rPr lang="zh-TW" altLang="en-US" dirty="0" smtClean="0"/>
              <a:t>圖片</a:t>
            </a:r>
            <a:r>
              <a:rPr lang="zh-TW" altLang="en-US" dirty="0" smtClean="0"/>
              <a:t>及專案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www.codepile.net/pile/QojvQdoR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https://www.codepile.net/pile/QojvQdoR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5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廠商招募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132856"/>
            <a:ext cx="4392489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13191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如果要包攬工程，可以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留下資料</a:t>
            </a:r>
            <a:r>
              <a:rPr lang="zh-TW" altLang="en-US" dirty="0" smtClean="0"/>
              <a:t>方便連絡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查看相關資料，看過後不需要的話可以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www.codepile.net/pile/Dn24JqPv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414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加入我們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如果要加入公司可以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留下聯絡資訊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查看相關</a:t>
            </a:r>
            <a:r>
              <a:rPr lang="zh-TW" altLang="en-US" dirty="0" smtClean="0"/>
              <a:t>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en-US" altLang="zh-TW" b="1" u="sng" dirty="0">
                <a:solidFill>
                  <a:srgbClr val="FFC000"/>
                </a:solidFill>
                <a:hlinkClick r:id="rId3"/>
              </a:rPr>
              <a:t>https://</a:t>
            </a:r>
            <a:r>
              <a:rPr lang="en-US" altLang="zh-TW" b="1" u="sng" dirty="0" smtClean="0">
                <a:solidFill>
                  <a:srgbClr val="FFC000"/>
                </a:solidFill>
                <a:hlinkClick r:id="rId3"/>
              </a:rPr>
              <a:t>www.codepile.net/pile/Dw2bn6wy</a:t>
            </a:r>
            <a:endParaRPr lang="en-US" altLang="zh-TW" b="1" u="sng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1331640" y="1616596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hlinkClick r:id="rId2"/>
              </a:rPr>
              <a:t>沅淯駿營造有限公司</a:t>
            </a:r>
            <a:endParaRPr lang="en-US" altLang="zh-TW" sz="2800" dirty="0" smtClean="0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752600"/>
          </a:xfrm>
        </p:spPr>
        <p:txBody>
          <a:bodyPr/>
          <a:lstStyle/>
          <a:p>
            <a:r>
              <a:rPr lang="en-US" altLang="zh-TW" dirty="0" smtClean="0"/>
              <a:t>DEMO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251520" y="2564904"/>
            <a:ext cx="4038600" cy="381642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廠商招募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里程水泥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A4567@gmail.com</a:t>
            </a:r>
          </a:p>
          <a:p>
            <a:r>
              <a:rPr lang="en-US" altLang="zh-TW" sz="2000" b="1" dirty="0">
                <a:solidFill>
                  <a:schemeClr val="tx2"/>
                </a:solidFill>
              </a:rPr>
              <a:t>02-45678912</a:t>
            </a: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02-98765432</a:t>
            </a: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陳小心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09456789123</a:t>
            </a: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台中市西屯區河南路二段</a:t>
            </a:r>
            <a:r>
              <a:rPr lang="en-US" altLang="zh-TW" sz="2000" b="1" dirty="0" smtClean="0">
                <a:solidFill>
                  <a:schemeClr val="tx2"/>
                </a:solidFill>
              </a:rPr>
              <a:t>500</a:t>
            </a:r>
            <a:r>
              <a:rPr lang="zh-TW" altLang="en-US" sz="2000" b="1" dirty="0" smtClean="0">
                <a:solidFill>
                  <a:schemeClr val="tx2"/>
                </a:solidFill>
              </a:rPr>
              <a:t>號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水泥料、灌漿叫車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zh-TW" altLang="en-US" b="1" u="sng" dirty="0">
              <a:solidFill>
                <a:srgbClr val="FFC000"/>
              </a:solidFill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4788024" y="2492896"/>
            <a:ext cx="4038600" cy="388843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加入我們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陳小心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09456789123</a:t>
            </a: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A4567@gmail.com</a:t>
            </a:r>
          </a:p>
          <a:p>
            <a:endParaRPr lang="en-US" altLang="zh-TW" sz="2000" b="1" dirty="0">
              <a:solidFill>
                <a:schemeClr val="tx2"/>
              </a:solidFill>
            </a:endParaRPr>
          </a:p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實績展示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400" b="1" dirty="0" smtClean="0">
                <a:solidFill>
                  <a:schemeClr val="tx2"/>
                </a:solidFill>
              </a:rPr>
              <a:t>新竹縣關西鎮小溪路</a:t>
            </a:r>
            <a:r>
              <a:rPr lang="en-US" altLang="zh-TW" sz="2400" b="1" dirty="0" smtClean="0">
                <a:solidFill>
                  <a:schemeClr val="tx2"/>
                </a:solidFill>
              </a:rPr>
              <a:t>12</a:t>
            </a:r>
            <a:r>
              <a:rPr lang="zh-TW" altLang="en-US" sz="2400" b="1" dirty="0" smtClean="0">
                <a:solidFill>
                  <a:schemeClr val="tx2"/>
                </a:solidFill>
              </a:rPr>
              <a:t>號</a:t>
            </a:r>
            <a:endParaRPr lang="en-US" altLang="zh-TW" sz="2400" b="1" dirty="0" smtClean="0">
              <a:solidFill>
                <a:schemeClr val="tx2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zh-TW" altLang="en-US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672</TotalTime>
  <Words>223</Words>
  <Application>Microsoft Office PowerPoint</Application>
  <PresentationFormat>如螢幕大小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市鎮</vt:lpstr>
      <vt:lpstr>沅淯駿營造有限公司</vt:lpstr>
      <vt:lpstr>使用到的語言與技術</vt:lpstr>
      <vt:lpstr>MVC架構</vt:lpstr>
      <vt:lpstr>流程圖介紹 – 首頁</vt:lpstr>
      <vt:lpstr>流程圖介紹 – 實績展示</vt:lpstr>
      <vt:lpstr>流程圖介紹 – 廠商招募</vt:lpstr>
      <vt:lpstr>流程圖介紹 – 加入我們</vt:lpstr>
      <vt:lpstr>DEMO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沅淯駿營造有限公司</dc:title>
  <dc:creator>Windows 使用者</dc:creator>
  <cp:lastModifiedBy>Windows 使用者</cp:lastModifiedBy>
  <cp:revision>41</cp:revision>
  <dcterms:created xsi:type="dcterms:W3CDTF">2016-07-15T01:10:42Z</dcterms:created>
  <dcterms:modified xsi:type="dcterms:W3CDTF">2016-07-21T03:37:16Z</dcterms:modified>
</cp:coreProperties>
</file>