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2" r:id="rId3"/>
    <p:sldId id="262" r:id="rId4"/>
    <p:sldId id="257" r:id="rId5"/>
    <p:sldId id="258" r:id="rId6"/>
    <p:sldId id="259" r:id="rId7"/>
    <p:sldId id="260" r:id="rId8"/>
    <p:sldId id="27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XrDQlxgq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QojvQd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Dn24JqPv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Dw2bn6w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-srt459vn.c9users.io/gitlab/small_project/project_MVC/inde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鄒羽宣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Core:</a:t>
            </a:r>
            <a:r>
              <a:rPr lang="zh-TW" altLang="en-US" dirty="0" smtClean="0"/>
              <a:t>將導頁面到最外面的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展示</a:t>
            </a:r>
            <a:endParaRPr lang="en-US" altLang="zh-TW" dirty="0" smtClean="0"/>
          </a:p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5" y="1555774"/>
            <a:ext cx="1362700" cy="4681538"/>
          </a:xfrm>
        </p:spPr>
      </p:pic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www.codepile.net/pile/XrDQlxgq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新增、刪除或修改</a:t>
            </a:r>
            <a:r>
              <a:rPr lang="zh-TW" altLang="en-US" dirty="0" smtClean="0"/>
              <a:t>圖片及專案內容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www.codepile.net/pile/bQOpRDMY</a:t>
            </a: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://www.codepile.net/pile/QojvQdoR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www.codepile.net/pile/Dn24JqPv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en-US" altLang="zh-TW" u="sng" dirty="0">
                <a:solidFill>
                  <a:srgbClr val="FFC000"/>
                </a:solidFill>
                <a:hlinkClick r:id="rId3"/>
              </a:rPr>
              <a:t>https://</a:t>
            </a:r>
            <a:r>
              <a:rPr lang="en-US" altLang="zh-TW" u="sng" dirty="0" smtClean="0">
                <a:solidFill>
                  <a:srgbClr val="FFC000"/>
                </a:solidFill>
                <a:hlinkClick r:id="rId3"/>
              </a:rPr>
              <a:t>www.codepile.net/pile/Dw2bn6wy</a:t>
            </a:r>
            <a:endParaRPr lang="en-US" altLang="zh-TW" u="sng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331640" y="161659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hlinkClick r:id="rId2"/>
              </a:rPr>
              <a:t>沅淯駿營造有限公司</a:t>
            </a:r>
            <a:endParaRPr lang="en-US" altLang="zh-TW" sz="2800" dirty="0" smtClean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75260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251520" y="2564904"/>
            <a:ext cx="4038600" cy="38164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廠商招募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里程水泥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r>
              <a:rPr lang="en-US" altLang="zh-TW" sz="2000" b="1" dirty="0">
                <a:solidFill>
                  <a:schemeClr val="tx2"/>
                </a:solidFill>
              </a:rPr>
              <a:t>02-45678912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02-98765432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台中市西屯區河南路二段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500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號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水泥料、灌漿叫車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788024" y="2492896"/>
            <a:ext cx="4038600" cy="38884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加入我們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endParaRPr lang="en-US" altLang="zh-TW" sz="2000" b="1" dirty="0">
              <a:solidFill>
                <a:schemeClr val="tx2"/>
              </a:solidFill>
            </a:endParaRPr>
          </a:p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實績展示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400" b="1" dirty="0" smtClean="0">
                <a:solidFill>
                  <a:schemeClr val="tx2"/>
                </a:solidFill>
              </a:rPr>
              <a:t>新竹縣關西鎮小溪路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12</a:t>
            </a:r>
            <a:r>
              <a:rPr lang="zh-TW" altLang="en-US" sz="2400" b="1" dirty="0" smtClean="0">
                <a:solidFill>
                  <a:schemeClr val="tx2"/>
                </a:solidFill>
              </a:rPr>
              <a:t>號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674</TotalTime>
  <Words>223</Words>
  <Application>Microsoft Office PowerPoint</Application>
  <PresentationFormat>如螢幕大小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市鎮</vt:lpstr>
      <vt:lpstr>沅淯駿營造有限公司</vt:lpstr>
      <vt:lpstr>使用到的語言與技術</vt:lpstr>
      <vt:lpstr>MVC架構</vt:lpstr>
      <vt:lpstr>流程圖介紹 – 首頁</vt:lpstr>
      <vt:lpstr>流程圖介紹 – 實績展示</vt:lpstr>
      <vt:lpstr>流程圖介紹 – 廠商招募</vt:lpstr>
      <vt:lpstr>流程圖介紹 – 加入我們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43</cp:revision>
  <dcterms:created xsi:type="dcterms:W3CDTF">2016-07-15T01:10:42Z</dcterms:created>
  <dcterms:modified xsi:type="dcterms:W3CDTF">2016-07-22T08:43:20Z</dcterms:modified>
</cp:coreProperties>
</file>