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83.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82.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32" r:id="rId5"/>
    <p:sldMasterId id="2147483733" r:id="rId6"/>
    <p:sldMasterId id="214748373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Lst>
  <p:sldSz cy="5143500" cx="9144000"/>
  <p:notesSz cx="6858000" cy="9144000"/>
  <p:embeddedFontLst>
    <p:embeddedFont>
      <p:font typeface="Spectral"/>
      <p:regular r:id="rId22"/>
      <p:bold r:id="rId23"/>
      <p:italic r:id="rId24"/>
      <p:boldItalic r:id="rId25"/>
    </p:embeddedFont>
    <p:embeddedFont>
      <p:font typeface="Spectral Light"/>
      <p:regular r:id="rId26"/>
      <p:bold r:id="rId27"/>
      <p:italic r:id="rId28"/>
      <p:boldItalic r:id="rId29"/>
    </p:embeddedFont>
    <p:embeddedFont>
      <p:font typeface="Merriweather Black"/>
      <p:bold r:id="rId30"/>
      <p:boldItalic r:id="rId31"/>
    </p:embeddedFont>
    <p:embeddedFont>
      <p:font typeface="Merriweather"/>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40">
          <p15:clr>
            <a:srgbClr val="980000"/>
          </p15:clr>
        </p15:guide>
        <p15:guide id="2" pos="5419">
          <p15:clr>
            <a:srgbClr val="980000"/>
          </p15:clr>
        </p15:guide>
        <p15:guide id="3" orient="horz" pos="917">
          <p15:clr>
            <a:srgbClr val="980000"/>
          </p15:clr>
        </p15:guide>
        <p15:guide id="4" orient="horz" pos="3024">
          <p15:clr>
            <a:srgbClr val="980000"/>
          </p15:clr>
        </p15:guide>
        <p15:guide id="5" pos="2882">
          <p15:clr>
            <a:srgbClr val="980000"/>
          </p15:clr>
        </p15:guide>
        <p15:guide id="6" orient="horz" pos="1204">
          <p15:clr>
            <a:srgbClr val="980000"/>
          </p15:clr>
        </p15:guide>
        <p15:guide id="7" pos="4150">
          <p15:clr>
            <a:srgbClr val="980000"/>
          </p15:clr>
        </p15:guide>
        <p15:guide id="8" pos="1611">
          <p15:clr>
            <a:srgbClr val="980000"/>
          </p15:clr>
        </p15:guide>
        <p15:guide id="9" orient="horz" pos="2114">
          <p15:clr>
            <a:srgbClr val="98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2300034-EABB-4998-896A-504762B1D13C}">
  <a:tblStyle styleId="{22300034-EABB-4998-896A-504762B1D13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40"/>
        <p:guide pos="5419"/>
        <p:guide pos="917" orient="horz"/>
        <p:guide pos="3024" orient="horz"/>
        <p:guide pos="2882"/>
        <p:guide pos="1204" orient="horz"/>
        <p:guide pos="4150"/>
        <p:guide pos="1611"/>
        <p:guide pos="211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font" Target="fonts/Spectral-regular.fntdata"/><Relationship Id="rId21" Type="http://schemas.openxmlformats.org/officeDocument/2006/relationships/slide" Target="slides/slide13.xml"/><Relationship Id="rId24" Type="http://schemas.openxmlformats.org/officeDocument/2006/relationships/font" Target="fonts/Spectral-italic.fntdata"/><Relationship Id="rId23" Type="http://schemas.openxmlformats.org/officeDocument/2006/relationships/font" Target="fonts/Spectral-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font" Target="fonts/SpectralLight-regular.fntdata"/><Relationship Id="rId25" Type="http://schemas.openxmlformats.org/officeDocument/2006/relationships/font" Target="fonts/Spectral-boldItalic.fntdata"/><Relationship Id="rId28" Type="http://schemas.openxmlformats.org/officeDocument/2006/relationships/font" Target="fonts/SpectralLight-italic.fntdata"/><Relationship Id="rId27" Type="http://schemas.openxmlformats.org/officeDocument/2006/relationships/font" Target="fonts/SpectralLight-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SpectralLight-boldItalic.fntdata"/><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font" Target="fonts/MerriweatherBlack-boldItalic.fntdata"/><Relationship Id="rId30" Type="http://schemas.openxmlformats.org/officeDocument/2006/relationships/font" Target="fonts/MerriweatherBlack-bold.fntdata"/><Relationship Id="rId11" Type="http://schemas.openxmlformats.org/officeDocument/2006/relationships/slide" Target="slides/slide3.xml"/><Relationship Id="rId33" Type="http://schemas.openxmlformats.org/officeDocument/2006/relationships/font" Target="fonts/Merriweather-bold.fntdata"/><Relationship Id="rId10" Type="http://schemas.openxmlformats.org/officeDocument/2006/relationships/slide" Target="slides/slide2.xml"/><Relationship Id="rId32" Type="http://schemas.openxmlformats.org/officeDocument/2006/relationships/font" Target="fonts/Merriweather-regular.fntdata"/><Relationship Id="rId13" Type="http://schemas.openxmlformats.org/officeDocument/2006/relationships/slide" Target="slides/slide5.xml"/><Relationship Id="rId35" Type="http://schemas.openxmlformats.org/officeDocument/2006/relationships/font" Target="fonts/Merriweather-boldItalic.fntdata"/><Relationship Id="rId12" Type="http://schemas.openxmlformats.org/officeDocument/2006/relationships/slide" Target="slides/slide4.xml"/><Relationship Id="rId34" Type="http://schemas.openxmlformats.org/officeDocument/2006/relationships/font" Target="fonts/Merriweather-italic.fntdata"/><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7" name="Shape 6197"/>
        <p:cNvGrpSpPr/>
        <p:nvPr/>
      </p:nvGrpSpPr>
      <p:grpSpPr>
        <a:xfrm>
          <a:off x="0" y="0"/>
          <a:ext cx="0" cy="0"/>
          <a:chOff x="0" y="0"/>
          <a:chExt cx="0" cy="0"/>
        </a:xfrm>
      </p:grpSpPr>
      <p:sp>
        <p:nvSpPr>
          <p:cNvPr id="6198" name="Google Shape;619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99" name="Google Shape;619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3" name="Shape 6363"/>
        <p:cNvGrpSpPr/>
        <p:nvPr/>
      </p:nvGrpSpPr>
      <p:grpSpPr>
        <a:xfrm>
          <a:off x="0" y="0"/>
          <a:ext cx="0" cy="0"/>
          <a:chOff x="0" y="0"/>
          <a:chExt cx="0" cy="0"/>
        </a:xfrm>
      </p:grpSpPr>
      <p:sp>
        <p:nvSpPr>
          <p:cNvPr id="6364" name="Google Shape;6364;g23aa703f35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5" name="Google Shape;6365;g23aa703f35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9" name="Shape 6379"/>
        <p:cNvGrpSpPr/>
        <p:nvPr/>
      </p:nvGrpSpPr>
      <p:grpSpPr>
        <a:xfrm>
          <a:off x="0" y="0"/>
          <a:ext cx="0" cy="0"/>
          <a:chOff x="0" y="0"/>
          <a:chExt cx="0" cy="0"/>
        </a:xfrm>
      </p:grpSpPr>
      <p:sp>
        <p:nvSpPr>
          <p:cNvPr id="6380" name="Google Shape;6380;g23b4b47574d_0_2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1" name="Google Shape;6381;g23b4b47574d_0_2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2" name="Shape 6402"/>
        <p:cNvGrpSpPr/>
        <p:nvPr/>
      </p:nvGrpSpPr>
      <p:grpSpPr>
        <a:xfrm>
          <a:off x="0" y="0"/>
          <a:ext cx="0" cy="0"/>
          <a:chOff x="0" y="0"/>
          <a:chExt cx="0" cy="0"/>
        </a:xfrm>
      </p:grpSpPr>
      <p:sp>
        <p:nvSpPr>
          <p:cNvPr id="6403" name="Google Shape;6403;g132c0d347fb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4" name="Google Shape;6404;g132c0d347fb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7" name="Shape 6447"/>
        <p:cNvGrpSpPr/>
        <p:nvPr/>
      </p:nvGrpSpPr>
      <p:grpSpPr>
        <a:xfrm>
          <a:off x="0" y="0"/>
          <a:ext cx="0" cy="0"/>
          <a:chOff x="0" y="0"/>
          <a:chExt cx="0" cy="0"/>
        </a:xfrm>
      </p:grpSpPr>
      <p:sp>
        <p:nvSpPr>
          <p:cNvPr id="6448" name="Google Shape;6448;g23b4b47574d_0_6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9" name="Google Shape;6449;g23b4b47574d_0_6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3" name="Shape 6223"/>
        <p:cNvGrpSpPr/>
        <p:nvPr/>
      </p:nvGrpSpPr>
      <p:grpSpPr>
        <a:xfrm>
          <a:off x="0" y="0"/>
          <a:ext cx="0" cy="0"/>
          <a:chOff x="0" y="0"/>
          <a:chExt cx="0" cy="0"/>
        </a:xfrm>
      </p:grpSpPr>
      <p:sp>
        <p:nvSpPr>
          <p:cNvPr id="6224" name="Google Shape;6224;g23b4b47574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5" name="Google Shape;6225;g23b4b47574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8" name="Shape 6238"/>
        <p:cNvGrpSpPr/>
        <p:nvPr/>
      </p:nvGrpSpPr>
      <p:grpSpPr>
        <a:xfrm>
          <a:off x="0" y="0"/>
          <a:ext cx="0" cy="0"/>
          <a:chOff x="0" y="0"/>
          <a:chExt cx="0" cy="0"/>
        </a:xfrm>
      </p:grpSpPr>
      <p:sp>
        <p:nvSpPr>
          <p:cNvPr id="6239" name="Google Shape;6239;g23b4b47574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0" name="Google Shape;6240;g23b4b47574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7" name="Shape 6257"/>
        <p:cNvGrpSpPr/>
        <p:nvPr/>
      </p:nvGrpSpPr>
      <p:grpSpPr>
        <a:xfrm>
          <a:off x="0" y="0"/>
          <a:ext cx="0" cy="0"/>
          <a:chOff x="0" y="0"/>
          <a:chExt cx="0" cy="0"/>
        </a:xfrm>
      </p:grpSpPr>
      <p:sp>
        <p:nvSpPr>
          <p:cNvPr id="6258" name="Google Shape;6258;g21eb37ab1a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9" name="Google Shape;6259;g21eb37ab1a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3" name="Shape 6273"/>
        <p:cNvGrpSpPr/>
        <p:nvPr/>
      </p:nvGrpSpPr>
      <p:grpSpPr>
        <a:xfrm>
          <a:off x="0" y="0"/>
          <a:ext cx="0" cy="0"/>
          <a:chOff x="0" y="0"/>
          <a:chExt cx="0" cy="0"/>
        </a:xfrm>
      </p:grpSpPr>
      <p:sp>
        <p:nvSpPr>
          <p:cNvPr id="6274" name="Google Shape;6274;g132c0d347f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5" name="Google Shape;6275;g132c0d347f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8" name="Shape 6288"/>
        <p:cNvGrpSpPr/>
        <p:nvPr/>
      </p:nvGrpSpPr>
      <p:grpSpPr>
        <a:xfrm>
          <a:off x="0" y="0"/>
          <a:ext cx="0" cy="0"/>
          <a:chOff x="0" y="0"/>
          <a:chExt cx="0" cy="0"/>
        </a:xfrm>
      </p:grpSpPr>
      <p:sp>
        <p:nvSpPr>
          <p:cNvPr id="6289" name="Google Shape;6289;g132c0d347fb_0_1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0" name="Google Shape;6290;g132c0d347fb_0_1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3" name="Shape 6303"/>
        <p:cNvGrpSpPr/>
        <p:nvPr/>
      </p:nvGrpSpPr>
      <p:grpSpPr>
        <a:xfrm>
          <a:off x="0" y="0"/>
          <a:ext cx="0" cy="0"/>
          <a:chOff x="0" y="0"/>
          <a:chExt cx="0" cy="0"/>
        </a:xfrm>
      </p:grpSpPr>
      <p:sp>
        <p:nvSpPr>
          <p:cNvPr id="6304" name="Google Shape;6304;g21eb37ab1a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5" name="Google Shape;6305;g21eb37ab1a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8" name="Shape 6318"/>
        <p:cNvGrpSpPr/>
        <p:nvPr/>
      </p:nvGrpSpPr>
      <p:grpSpPr>
        <a:xfrm>
          <a:off x="0" y="0"/>
          <a:ext cx="0" cy="0"/>
          <a:chOff x="0" y="0"/>
          <a:chExt cx="0" cy="0"/>
        </a:xfrm>
      </p:grpSpPr>
      <p:sp>
        <p:nvSpPr>
          <p:cNvPr id="6319" name="Google Shape;6319;g131cd8db3ce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0" name="Google Shape;6320;g131cd8db3ce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6" name="Shape 6336"/>
        <p:cNvGrpSpPr/>
        <p:nvPr/>
      </p:nvGrpSpPr>
      <p:grpSpPr>
        <a:xfrm>
          <a:off x="0" y="0"/>
          <a:ext cx="0" cy="0"/>
          <a:chOff x="0" y="0"/>
          <a:chExt cx="0" cy="0"/>
        </a:xfrm>
      </p:grpSpPr>
      <p:sp>
        <p:nvSpPr>
          <p:cNvPr id="6337" name="Google Shape;6337;g23b4b47574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8" name="Google Shape;6338;g23b4b47574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35275" y="-31835"/>
            <a:ext cx="9214549" cy="5207170"/>
            <a:chOff x="-35275" y="-31835"/>
            <a:chExt cx="9214549" cy="5207170"/>
          </a:xfrm>
        </p:grpSpPr>
        <p:grpSp>
          <p:nvGrpSpPr>
            <p:cNvPr id="10" name="Google Shape;10;p2"/>
            <p:cNvGrpSpPr/>
            <p:nvPr/>
          </p:nvGrpSpPr>
          <p:grpSpPr>
            <a:xfrm>
              <a:off x="-35275" y="-31835"/>
              <a:ext cx="4607271" cy="2603603"/>
              <a:chOff x="987999" y="461925"/>
              <a:chExt cx="1514404" cy="1507151"/>
            </a:xfrm>
          </p:grpSpPr>
          <p:grpSp>
            <p:nvGrpSpPr>
              <p:cNvPr id="11" name="Google Shape;11;p2"/>
              <p:cNvGrpSpPr/>
              <p:nvPr/>
            </p:nvGrpSpPr>
            <p:grpSpPr>
              <a:xfrm>
                <a:off x="987999" y="461925"/>
                <a:ext cx="1514401" cy="1506302"/>
                <a:chOff x="987999" y="461925"/>
                <a:chExt cx="1514401" cy="1506302"/>
              </a:xfrm>
            </p:grpSpPr>
            <p:cxnSp>
              <p:nvCxnSpPr>
                <p:cNvPr id="12" name="Google Shape;12;p2"/>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3" name="Google Shape;13;p2"/>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4" name="Google Shape;14;p2"/>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5" name="Google Shape;15;p2"/>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6" name="Google Shape;16;p2"/>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7" name="Google Shape;17;p2"/>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8" name="Google Shape;18;p2"/>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9" name="Google Shape;19;p2"/>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0" name="Google Shape;20;p2"/>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21" name="Google Shape;21;p2"/>
              <p:cNvGrpSpPr/>
              <p:nvPr/>
            </p:nvGrpSpPr>
            <p:grpSpPr>
              <a:xfrm>
                <a:off x="987999" y="461927"/>
                <a:ext cx="1514404" cy="1507149"/>
                <a:chOff x="987999" y="461927"/>
                <a:chExt cx="1514404" cy="1507149"/>
              </a:xfrm>
            </p:grpSpPr>
            <p:cxnSp>
              <p:nvCxnSpPr>
                <p:cNvPr id="22" name="Google Shape;22;p2"/>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3" name="Google Shape;23;p2"/>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4" name="Google Shape;24;p2"/>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5" name="Google Shape;25;p2"/>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6" name="Google Shape;26;p2"/>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7" name="Google Shape;27;p2"/>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8" name="Google Shape;28;p2"/>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9" name="Google Shape;29;p2"/>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0" name="Google Shape;30;p2"/>
            <p:cNvGrpSpPr/>
            <p:nvPr/>
          </p:nvGrpSpPr>
          <p:grpSpPr>
            <a:xfrm>
              <a:off x="4572003" y="-31835"/>
              <a:ext cx="4607271" cy="2603603"/>
              <a:chOff x="987999" y="461925"/>
              <a:chExt cx="1514404" cy="1507151"/>
            </a:xfrm>
          </p:grpSpPr>
          <p:grpSp>
            <p:nvGrpSpPr>
              <p:cNvPr id="31" name="Google Shape;31;p2"/>
              <p:cNvGrpSpPr/>
              <p:nvPr/>
            </p:nvGrpSpPr>
            <p:grpSpPr>
              <a:xfrm>
                <a:off x="987999" y="461925"/>
                <a:ext cx="1514401" cy="1506302"/>
                <a:chOff x="987999" y="461925"/>
                <a:chExt cx="1514401" cy="1506302"/>
              </a:xfrm>
            </p:grpSpPr>
            <p:cxnSp>
              <p:nvCxnSpPr>
                <p:cNvPr id="32" name="Google Shape;32;p2"/>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3" name="Google Shape;33;p2"/>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4" name="Google Shape;34;p2"/>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5" name="Google Shape;35;p2"/>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6" name="Google Shape;36;p2"/>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7" name="Google Shape;37;p2"/>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8" name="Google Shape;38;p2"/>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9" name="Google Shape;39;p2"/>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0" name="Google Shape;40;p2"/>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41" name="Google Shape;41;p2"/>
              <p:cNvGrpSpPr/>
              <p:nvPr/>
            </p:nvGrpSpPr>
            <p:grpSpPr>
              <a:xfrm>
                <a:off x="987999" y="461927"/>
                <a:ext cx="1514404" cy="1507149"/>
                <a:chOff x="987999" y="461927"/>
                <a:chExt cx="1514404" cy="1507149"/>
              </a:xfrm>
            </p:grpSpPr>
            <p:cxnSp>
              <p:nvCxnSpPr>
                <p:cNvPr id="42" name="Google Shape;42;p2"/>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3" name="Google Shape;43;p2"/>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4" name="Google Shape;44;p2"/>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5" name="Google Shape;45;p2"/>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6" name="Google Shape;46;p2"/>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7" name="Google Shape;47;p2"/>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8" name="Google Shape;48;p2"/>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9" name="Google Shape;49;p2"/>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0" name="Google Shape;50;p2"/>
            <p:cNvGrpSpPr/>
            <p:nvPr/>
          </p:nvGrpSpPr>
          <p:grpSpPr>
            <a:xfrm>
              <a:off x="-35275" y="2571732"/>
              <a:ext cx="4607271" cy="2603603"/>
              <a:chOff x="987999" y="461925"/>
              <a:chExt cx="1514404" cy="1507151"/>
            </a:xfrm>
          </p:grpSpPr>
          <p:grpSp>
            <p:nvGrpSpPr>
              <p:cNvPr id="51" name="Google Shape;51;p2"/>
              <p:cNvGrpSpPr/>
              <p:nvPr/>
            </p:nvGrpSpPr>
            <p:grpSpPr>
              <a:xfrm>
                <a:off x="987999" y="461925"/>
                <a:ext cx="1514401" cy="1506302"/>
                <a:chOff x="987999" y="461925"/>
                <a:chExt cx="1514401" cy="1506302"/>
              </a:xfrm>
            </p:grpSpPr>
            <p:cxnSp>
              <p:nvCxnSpPr>
                <p:cNvPr id="52" name="Google Shape;52;p2"/>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3" name="Google Shape;53;p2"/>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4" name="Google Shape;54;p2"/>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5" name="Google Shape;55;p2"/>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6" name="Google Shape;56;p2"/>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7" name="Google Shape;57;p2"/>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8" name="Google Shape;58;p2"/>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9" name="Google Shape;59;p2"/>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0" name="Google Shape;60;p2"/>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61" name="Google Shape;61;p2"/>
              <p:cNvGrpSpPr/>
              <p:nvPr/>
            </p:nvGrpSpPr>
            <p:grpSpPr>
              <a:xfrm>
                <a:off x="987999" y="461927"/>
                <a:ext cx="1514404" cy="1507149"/>
                <a:chOff x="987999" y="461927"/>
                <a:chExt cx="1514404" cy="1507149"/>
              </a:xfrm>
            </p:grpSpPr>
            <p:cxnSp>
              <p:nvCxnSpPr>
                <p:cNvPr id="62" name="Google Shape;62;p2"/>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3" name="Google Shape;63;p2"/>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4" name="Google Shape;64;p2"/>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5" name="Google Shape;65;p2"/>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6" name="Google Shape;66;p2"/>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7" name="Google Shape;67;p2"/>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8" name="Google Shape;68;p2"/>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9" name="Google Shape;69;p2"/>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70" name="Google Shape;70;p2"/>
            <p:cNvGrpSpPr/>
            <p:nvPr/>
          </p:nvGrpSpPr>
          <p:grpSpPr>
            <a:xfrm>
              <a:off x="4572003" y="2571732"/>
              <a:ext cx="4607271" cy="2603603"/>
              <a:chOff x="987999" y="461925"/>
              <a:chExt cx="1514404" cy="1507151"/>
            </a:xfrm>
          </p:grpSpPr>
          <p:grpSp>
            <p:nvGrpSpPr>
              <p:cNvPr id="71" name="Google Shape;71;p2"/>
              <p:cNvGrpSpPr/>
              <p:nvPr/>
            </p:nvGrpSpPr>
            <p:grpSpPr>
              <a:xfrm>
                <a:off x="987999" y="461925"/>
                <a:ext cx="1514401" cy="1506302"/>
                <a:chOff x="987999" y="461925"/>
                <a:chExt cx="1514401" cy="1506302"/>
              </a:xfrm>
            </p:grpSpPr>
            <p:cxnSp>
              <p:nvCxnSpPr>
                <p:cNvPr id="72" name="Google Shape;72;p2"/>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3" name="Google Shape;73;p2"/>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4" name="Google Shape;74;p2"/>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5" name="Google Shape;75;p2"/>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6" name="Google Shape;76;p2"/>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7" name="Google Shape;77;p2"/>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8" name="Google Shape;78;p2"/>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9" name="Google Shape;79;p2"/>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0" name="Google Shape;80;p2"/>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81" name="Google Shape;81;p2"/>
              <p:cNvGrpSpPr/>
              <p:nvPr/>
            </p:nvGrpSpPr>
            <p:grpSpPr>
              <a:xfrm>
                <a:off x="987999" y="461927"/>
                <a:ext cx="1514404" cy="1507149"/>
                <a:chOff x="987999" y="461927"/>
                <a:chExt cx="1514404" cy="1507149"/>
              </a:xfrm>
            </p:grpSpPr>
            <p:cxnSp>
              <p:nvCxnSpPr>
                <p:cNvPr id="82" name="Google Shape;82;p2"/>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3" name="Google Shape;83;p2"/>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4" name="Google Shape;84;p2"/>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5" name="Google Shape;85;p2"/>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6" name="Google Shape;86;p2"/>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7" name="Google Shape;87;p2"/>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8" name="Google Shape;88;p2"/>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9" name="Google Shape;89;p2"/>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90" name="Google Shape;90;p2"/>
          <p:cNvSpPr txBox="1"/>
          <p:nvPr>
            <p:ph type="ctrTitle"/>
          </p:nvPr>
        </p:nvSpPr>
        <p:spPr>
          <a:xfrm>
            <a:off x="1340625" y="1354950"/>
            <a:ext cx="6462600" cy="8385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SzPts val="5200"/>
              <a:buNone/>
              <a:defRPr sz="5500">
                <a:latin typeface="Merriweather"/>
                <a:ea typeface="Merriweather"/>
                <a:cs typeface="Merriweather"/>
                <a:sym typeface="Merriweather"/>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91" name="Google Shape;91;p2"/>
          <p:cNvSpPr txBox="1"/>
          <p:nvPr>
            <p:ph idx="1" type="subTitle"/>
          </p:nvPr>
        </p:nvSpPr>
        <p:spPr>
          <a:xfrm>
            <a:off x="2269900" y="3689800"/>
            <a:ext cx="4605900" cy="367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2" name="Google Shape;92;p2"/>
          <p:cNvSpPr/>
          <p:nvPr/>
        </p:nvSpPr>
        <p:spPr>
          <a:xfrm>
            <a:off x="950250" y="4644614"/>
            <a:ext cx="337500" cy="329100"/>
          </a:xfrm>
          <a:prstGeom prst="star4">
            <a:avLst>
              <a:gd fmla="val 12500"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428133" y="4321796"/>
            <a:ext cx="224700" cy="219000"/>
          </a:xfrm>
          <a:prstGeom prst="star4">
            <a:avLst>
              <a:gd fmla="val 12500"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92" name="Shape 592"/>
        <p:cNvGrpSpPr/>
        <p:nvPr/>
      </p:nvGrpSpPr>
      <p:grpSpPr>
        <a:xfrm>
          <a:off x="0" y="0"/>
          <a:ext cx="0" cy="0"/>
          <a:chOff x="0" y="0"/>
          <a:chExt cx="0" cy="0"/>
        </a:xfrm>
      </p:grpSpPr>
      <p:grpSp>
        <p:nvGrpSpPr>
          <p:cNvPr id="593" name="Google Shape;593;p11"/>
          <p:cNvGrpSpPr/>
          <p:nvPr/>
        </p:nvGrpSpPr>
        <p:grpSpPr>
          <a:xfrm>
            <a:off x="-151025" y="-87459"/>
            <a:ext cx="9443950" cy="5336943"/>
            <a:chOff x="1366600" y="892542"/>
            <a:chExt cx="757200" cy="649200"/>
          </a:xfrm>
        </p:grpSpPr>
        <p:grpSp>
          <p:nvGrpSpPr>
            <p:cNvPr id="594" name="Google Shape;594;p11"/>
            <p:cNvGrpSpPr/>
            <p:nvPr/>
          </p:nvGrpSpPr>
          <p:grpSpPr>
            <a:xfrm>
              <a:off x="1366600" y="892542"/>
              <a:ext cx="757199" cy="649200"/>
              <a:chOff x="1366600" y="892542"/>
              <a:chExt cx="757199" cy="649200"/>
            </a:xfrm>
          </p:grpSpPr>
          <p:cxnSp>
            <p:nvCxnSpPr>
              <p:cNvPr id="595" name="Google Shape;595;p11"/>
              <p:cNvCxnSpPr/>
              <p:nvPr/>
            </p:nvCxnSpPr>
            <p:spPr>
              <a:xfrm>
                <a:off x="1366600" y="892542"/>
                <a:ext cx="0" cy="649200"/>
              </a:xfrm>
              <a:prstGeom prst="straightConnector1">
                <a:avLst/>
              </a:prstGeom>
              <a:noFill/>
              <a:ln cap="flat" cmpd="sng" w="9525">
                <a:solidFill>
                  <a:schemeClr val="dk2"/>
                </a:solidFill>
                <a:prstDash val="solid"/>
                <a:round/>
                <a:headEnd len="med" w="med" type="none"/>
                <a:tailEnd len="med" w="med" type="none"/>
              </a:ln>
            </p:spPr>
          </p:cxnSp>
          <p:cxnSp>
            <p:nvCxnSpPr>
              <p:cNvPr id="596" name="Google Shape;596;p11"/>
              <p:cNvCxnSpPr/>
              <p:nvPr/>
            </p:nvCxnSpPr>
            <p:spPr>
              <a:xfrm>
                <a:off x="1555900" y="892542"/>
                <a:ext cx="0" cy="649200"/>
              </a:xfrm>
              <a:prstGeom prst="straightConnector1">
                <a:avLst/>
              </a:prstGeom>
              <a:noFill/>
              <a:ln cap="flat" cmpd="sng" w="9525">
                <a:solidFill>
                  <a:schemeClr val="dk2"/>
                </a:solidFill>
                <a:prstDash val="solid"/>
                <a:round/>
                <a:headEnd len="med" w="med" type="none"/>
                <a:tailEnd len="med" w="med" type="none"/>
              </a:ln>
            </p:spPr>
          </p:cxnSp>
          <p:cxnSp>
            <p:nvCxnSpPr>
              <p:cNvPr id="597" name="Google Shape;597;p11"/>
              <p:cNvCxnSpPr/>
              <p:nvPr/>
            </p:nvCxnSpPr>
            <p:spPr>
              <a:xfrm>
                <a:off x="1745200" y="892542"/>
                <a:ext cx="0" cy="649200"/>
              </a:xfrm>
              <a:prstGeom prst="straightConnector1">
                <a:avLst/>
              </a:prstGeom>
              <a:noFill/>
              <a:ln cap="flat" cmpd="sng" w="9525">
                <a:solidFill>
                  <a:schemeClr val="dk2"/>
                </a:solidFill>
                <a:prstDash val="solid"/>
                <a:round/>
                <a:headEnd len="med" w="med" type="none"/>
                <a:tailEnd len="med" w="med" type="none"/>
              </a:ln>
            </p:spPr>
          </p:cxnSp>
          <p:cxnSp>
            <p:nvCxnSpPr>
              <p:cNvPr id="598" name="Google Shape;598;p11"/>
              <p:cNvCxnSpPr/>
              <p:nvPr/>
            </p:nvCxnSpPr>
            <p:spPr>
              <a:xfrm>
                <a:off x="1934499" y="892542"/>
                <a:ext cx="0" cy="649200"/>
              </a:xfrm>
              <a:prstGeom prst="straightConnector1">
                <a:avLst/>
              </a:prstGeom>
              <a:noFill/>
              <a:ln cap="flat" cmpd="sng" w="9525">
                <a:solidFill>
                  <a:schemeClr val="dk2"/>
                </a:solidFill>
                <a:prstDash val="solid"/>
                <a:round/>
                <a:headEnd len="med" w="med" type="none"/>
                <a:tailEnd len="med" w="med" type="none"/>
              </a:ln>
            </p:spPr>
          </p:cxnSp>
          <p:cxnSp>
            <p:nvCxnSpPr>
              <p:cNvPr id="599" name="Google Shape;599;p11"/>
              <p:cNvCxnSpPr/>
              <p:nvPr/>
            </p:nvCxnSpPr>
            <p:spPr>
              <a:xfrm>
                <a:off x="2123799" y="892542"/>
                <a:ext cx="0" cy="649200"/>
              </a:xfrm>
              <a:prstGeom prst="straightConnector1">
                <a:avLst/>
              </a:prstGeom>
              <a:noFill/>
              <a:ln cap="flat" cmpd="sng" w="9525">
                <a:solidFill>
                  <a:schemeClr val="dk2"/>
                </a:solidFill>
                <a:prstDash val="solid"/>
                <a:round/>
                <a:headEnd len="med" w="med" type="none"/>
                <a:tailEnd len="med" w="med" type="none"/>
              </a:ln>
            </p:spPr>
          </p:cxnSp>
        </p:grpSp>
        <p:grpSp>
          <p:nvGrpSpPr>
            <p:cNvPr id="600" name="Google Shape;600;p11"/>
            <p:cNvGrpSpPr/>
            <p:nvPr/>
          </p:nvGrpSpPr>
          <p:grpSpPr>
            <a:xfrm>
              <a:off x="1366600" y="892542"/>
              <a:ext cx="757200" cy="645919"/>
              <a:chOff x="1366600" y="892542"/>
              <a:chExt cx="757200" cy="645919"/>
            </a:xfrm>
          </p:grpSpPr>
          <p:cxnSp>
            <p:nvCxnSpPr>
              <p:cNvPr id="601" name="Google Shape;601;p11"/>
              <p:cNvCxnSpPr/>
              <p:nvPr/>
            </p:nvCxnSpPr>
            <p:spPr>
              <a:xfrm>
                <a:off x="1366600" y="892542"/>
                <a:ext cx="757200" cy="0"/>
              </a:xfrm>
              <a:prstGeom prst="straightConnector1">
                <a:avLst/>
              </a:prstGeom>
              <a:noFill/>
              <a:ln cap="flat" cmpd="sng" w="9525">
                <a:solidFill>
                  <a:schemeClr val="dk2"/>
                </a:solidFill>
                <a:prstDash val="solid"/>
                <a:round/>
                <a:headEnd len="med" w="med" type="none"/>
                <a:tailEnd len="med" w="med" type="none"/>
              </a:ln>
            </p:spPr>
          </p:cxnSp>
          <p:cxnSp>
            <p:nvCxnSpPr>
              <p:cNvPr id="602" name="Google Shape;602;p11"/>
              <p:cNvCxnSpPr/>
              <p:nvPr/>
            </p:nvCxnSpPr>
            <p:spPr>
              <a:xfrm>
                <a:off x="1366600" y="1107849"/>
                <a:ext cx="757200" cy="0"/>
              </a:xfrm>
              <a:prstGeom prst="straightConnector1">
                <a:avLst/>
              </a:prstGeom>
              <a:noFill/>
              <a:ln cap="flat" cmpd="sng" w="9525">
                <a:solidFill>
                  <a:schemeClr val="dk2"/>
                </a:solidFill>
                <a:prstDash val="solid"/>
                <a:round/>
                <a:headEnd len="med" w="med" type="none"/>
                <a:tailEnd len="med" w="med" type="none"/>
              </a:ln>
            </p:spPr>
          </p:cxnSp>
          <p:cxnSp>
            <p:nvCxnSpPr>
              <p:cNvPr id="603" name="Google Shape;603;p11"/>
              <p:cNvCxnSpPr/>
              <p:nvPr/>
            </p:nvCxnSpPr>
            <p:spPr>
              <a:xfrm>
                <a:off x="1366600" y="1323155"/>
                <a:ext cx="757200" cy="0"/>
              </a:xfrm>
              <a:prstGeom prst="straightConnector1">
                <a:avLst/>
              </a:prstGeom>
              <a:noFill/>
              <a:ln cap="flat" cmpd="sng" w="9525">
                <a:solidFill>
                  <a:schemeClr val="dk2"/>
                </a:solidFill>
                <a:prstDash val="solid"/>
                <a:round/>
                <a:headEnd len="med" w="med" type="none"/>
                <a:tailEnd len="med" w="med" type="none"/>
              </a:ln>
            </p:spPr>
          </p:cxnSp>
          <p:cxnSp>
            <p:nvCxnSpPr>
              <p:cNvPr id="604" name="Google Shape;604;p11"/>
              <p:cNvCxnSpPr/>
              <p:nvPr/>
            </p:nvCxnSpPr>
            <p:spPr>
              <a:xfrm>
                <a:off x="1366600" y="1538461"/>
                <a:ext cx="757200" cy="0"/>
              </a:xfrm>
              <a:prstGeom prst="straightConnector1">
                <a:avLst/>
              </a:prstGeom>
              <a:noFill/>
              <a:ln cap="flat" cmpd="sng" w="9525">
                <a:solidFill>
                  <a:schemeClr val="dk2"/>
                </a:solidFill>
                <a:prstDash val="solid"/>
                <a:round/>
                <a:headEnd len="med" w="med" type="none"/>
                <a:tailEnd len="med" w="med" type="none"/>
              </a:ln>
            </p:spPr>
          </p:cxnSp>
        </p:grpSp>
      </p:grpSp>
      <p:sp>
        <p:nvSpPr>
          <p:cNvPr id="605" name="Google Shape;605;p11"/>
          <p:cNvSpPr txBox="1"/>
          <p:nvPr>
            <p:ph hasCustomPrompt="1" type="title"/>
          </p:nvPr>
        </p:nvSpPr>
        <p:spPr>
          <a:xfrm>
            <a:off x="2205450" y="1686475"/>
            <a:ext cx="4733100" cy="1767600"/>
          </a:xfrm>
          <a:prstGeom prst="rect">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12000"/>
              <a:buNone/>
              <a:defRPr sz="9000">
                <a:solidFill>
                  <a:schemeClr val="l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06" name="Google Shape;606;p11"/>
          <p:cNvSpPr txBox="1"/>
          <p:nvPr>
            <p:ph idx="1" type="subTitle"/>
          </p:nvPr>
        </p:nvSpPr>
        <p:spPr>
          <a:xfrm>
            <a:off x="2203075" y="3454025"/>
            <a:ext cx="2368800" cy="731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1400"/>
              <a:buNone/>
              <a:defRPr sz="1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7" name="Google Shape;607;p11"/>
          <p:cNvSpPr/>
          <p:nvPr/>
        </p:nvSpPr>
        <p:spPr>
          <a:xfrm flipH="1" rot="-5400000">
            <a:off x="2042430" y="163026"/>
            <a:ext cx="336000" cy="327300"/>
          </a:xfrm>
          <a:prstGeom prst="star4">
            <a:avLst>
              <a:gd fmla="val 12500"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8" name="Google Shape;608;p11"/>
          <p:cNvGrpSpPr/>
          <p:nvPr/>
        </p:nvGrpSpPr>
        <p:grpSpPr>
          <a:xfrm flipH="1" rot="10800000">
            <a:off x="8173442" y="3289864"/>
            <a:ext cx="600467" cy="327300"/>
            <a:chOff x="1945415" y="1740893"/>
            <a:chExt cx="600467" cy="327300"/>
          </a:xfrm>
        </p:grpSpPr>
        <p:sp>
          <p:nvSpPr>
            <p:cNvPr id="609" name="Google Shape;609;p11"/>
            <p:cNvSpPr/>
            <p:nvPr/>
          </p:nvSpPr>
          <p:spPr>
            <a:xfrm flipH="1" rot="10800000">
              <a:off x="1945415" y="1740893"/>
              <a:ext cx="336000" cy="327300"/>
            </a:xfrm>
            <a:prstGeom prst="star4">
              <a:avLst>
                <a:gd fmla="val 12500" name="adj"/>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1"/>
            <p:cNvSpPr/>
            <p:nvPr/>
          </p:nvSpPr>
          <p:spPr>
            <a:xfrm flipH="1" rot="10800000">
              <a:off x="2298982" y="1784393"/>
              <a:ext cx="246900" cy="240300"/>
            </a:xfrm>
            <a:prstGeom prst="star4">
              <a:avLst>
                <a:gd fmla="val 12500" name="adj"/>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11" name="Shape 61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12" name="Shape 612"/>
        <p:cNvGrpSpPr/>
        <p:nvPr/>
      </p:nvGrpSpPr>
      <p:grpSpPr>
        <a:xfrm>
          <a:off x="0" y="0"/>
          <a:ext cx="0" cy="0"/>
          <a:chOff x="0" y="0"/>
          <a:chExt cx="0" cy="0"/>
        </a:xfrm>
      </p:grpSpPr>
      <p:grpSp>
        <p:nvGrpSpPr>
          <p:cNvPr id="613" name="Google Shape;613;p13"/>
          <p:cNvGrpSpPr/>
          <p:nvPr/>
        </p:nvGrpSpPr>
        <p:grpSpPr>
          <a:xfrm>
            <a:off x="-35275" y="-31835"/>
            <a:ext cx="9214549" cy="5207170"/>
            <a:chOff x="-35275" y="-31835"/>
            <a:chExt cx="9214549" cy="5207170"/>
          </a:xfrm>
        </p:grpSpPr>
        <p:grpSp>
          <p:nvGrpSpPr>
            <p:cNvPr id="614" name="Google Shape;614;p13"/>
            <p:cNvGrpSpPr/>
            <p:nvPr/>
          </p:nvGrpSpPr>
          <p:grpSpPr>
            <a:xfrm>
              <a:off x="-35275" y="-31835"/>
              <a:ext cx="4607271" cy="2603603"/>
              <a:chOff x="987999" y="461925"/>
              <a:chExt cx="1514404" cy="1507151"/>
            </a:xfrm>
          </p:grpSpPr>
          <p:grpSp>
            <p:nvGrpSpPr>
              <p:cNvPr id="615" name="Google Shape;615;p13"/>
              <p:cNvGrpSpPr/>
              <p:nvPr/>
            </p:nvGrpSpPr>
            <p:grpSpPr>
              <a:xfrm>
                <a:off x="987999" y="461925"/>
                <a:ext cx="1514401" cy="1506302"/>
                <a:chOff x="987999" y="461925"/>
                <a:chExt cx="1514401" cy="1506302"/>
              </a:xfrm>
            </p:grpSpPr>
            <p:cxnSp>
              <p:nvCxnSpPr>
                <p:cNvPr id="616" name="Google Shape;616;p13"/>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17" name="Google Shape;617;p13"/>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18" name="Google Shape;618;p13"/>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19" name="Google Shape;619;p13"/>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20" name="Google Shape;620;p13"/>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21" name="Google Shape;621;p13"/>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22" name="Google Shape;622;p13"/>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23" name="Google Shape;623;p13"/>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24" name="Google Shape;624;p13"/>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625" name="Google Shape;625;p13"/>
              <p:cNvGrpSpPr/>
              <p:nvPr/>
            </p:nvGrpSpPr>
            <p:grpSpPr>
              <a:xfrm>
                <a:off x="987999" y="461927"/>
                <a:ext cx="1514404" cy="1507149"/>
                <a:chOff x="987999" y="461927"/>
                <a:chExt cx="1514404" cy="1507149"/>
              </a:xfrm>
            </p:grpSpPr>
            <p:cxnSp>
              <p:nvCxnSpPr>
                <p:cNvPr id="626" name="Google Shape;626;p13"/>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27" name="Google Shape;627;p13"/>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28" name="Google Shape;628;p13"/>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29" name="Google Shape;629;p13"/>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30" name="Google Shape;630;p13"/>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31" name="Google Shape;631;p13"/>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32" name="Google Shape;632;p13"/>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33" name="Google Shape;633;p13"/>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634" name="Google Shape;634;p13"/>
            <p:cNvGrpSpPr/>
            <p:nvPr/>
          </p:nvGrpSpPr>
          <p:grpSpPr>
            <a:xfrm>
              <a:off x="4572003" y="-31835"/>
              <a:ext cx="4607271" cy="2603603"/>
              <a:chOff x="987999" y="461925"/>
              <a:chExt cx="1514404" cy="1507151"/>
            </a:xfrm>
          </p:grpSpPr>
          <p:grpSp>
            <p:nvGrpSpPr>
              <p:cNvPr id="635" name="Google Shape;635;p13"/>
              <p:cNvGrpSpPr/>
              <p:nvPr/>
            </p:nvGrpSpPr>
            <p:grpSpPr>
              <a:xfrm>
                <a:off x="987999" y="461925"/>
                <a:ext cx="1514401" cy="1506302"/>
                <a:chOff x="987999" y="461925"/>
                <a:chExt cx="1514401" cy="1506302"/>
              </a:xfrm>
            </p:grpSpPr>
            <p:cxnSp>
              <p:nvCxnSpPr>
                <p:cNvPr id="636" name="Google Shape;636;p13"/>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37" name="Google Shape;637;p13"/>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38" name="Google Shape;638;p13"/>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39" name="Google Shape;639;p13"/>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40" name="Google Shape;640;p13"/>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41" name="Google Shape;641;p13"/>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42" name="Google Shape;642;p13"/>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43" name="Google Shape;643;p13"/>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44" name="Google Shape;644;p13"/>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645" name="Google Shape;645;p13"/>
              <p:cNvGrpSpPr/>
              <p:nvPr/>
            </p:nvGrpSpPr>
            <p:grpSpPr>
              <a:xfrm>
                <a:off x="987999" y="461927"/>
                <a:ext cx="1514404" cy="1507149"/>
                <a:chOff x="987999" y="461927"/>
                <a:chExt cx="1514404" cy="1507149"/>
              </a:xfrm>
            </p:grpSpPr>
            <p:cxnSp>
              <p:nvCxnSpPr>
                <p:cNvPr id="646" name="Google Shape;646;p13"/>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47" name="Google Shape;647;p13"/>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48" name="Google Shape;648;p13"/>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49" name="Google Shape;649;p13"/>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50" name="Google Shape;650;p13"/>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51" name="Google Shape;651;p13"/>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52" name="Google Shape;652;p13"/>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53" name="Google Shape;653;p13"/>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654" name="Google Shape;654;p13"/>
            <p:cNvGrpSpPr/>
            <p:nvPr/>
          </p:nvGrpSpPr>
          <p:grpSpPr>
            <a:xfrm>
              <a:off x="-35275" y="2571732"/>
              <a:ext cx="4607271" cy="2603603"/>
              <a:chOff x="987999" y="461925"/>
              <a:chExt cx="1514404" cy="1507151"/>
            </a:xfrm>
          </p:grpSpPr>
          <p:grpSp>
            <p:nvGrpSpPr>
              <p:cNvPr id="655" name="Google Shape;655;p13"/>
              <p:cNvGrpSpPr/>
              <p:nvPr/>
            </p:nvGrpSpPr>
            <p:grpSpPr>
              <a:xfrm>
                <a:off x="987999" y="461925"/>
                <a:ext cx="1514401" cy="1506302"/>
                <a:chOff x="987999" y="461925"/>
                <a:chExt cx="1514401" cy="1506302"/>
              </a:xfrm>
            </p:grpSpPr>
            <p:cxnSp>
              <p:nvCxnSpPr>
                <p:cNvPr id="656" name="Google Shape;656;p13"/>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57" name="Google Shape;657;p13"/>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58" name="Google Shape;658;p13"/>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59" name="Google Shape;659;p13"/>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60" name="Google Shape;660;p13"/>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61" name="Google Shape;661;p13"/>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62" name="Google Shape;662;p13"/>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63" name="Google Shape;663;p13"/>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64" name="Google Shape;664;p13"/>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665" name="Google Shape;665;p13"/>
              <p:cNvGrpSpPr/>
              <p:nvPr/>
            </p:nvGrpSpPr>
            <p:grpSpPr>
              <a:xfrm>
                <a:off x="987999" y="461927"/>
                <a:ext cx="1514404" cy="1507149"/>
                <a:chOff x="987999" y="461927"/>
                <a:chExt cx="1514404" cy="1507149"/>
              </a:xfrm>
            </p:grpSpPr>
            <p:cxnSp>
              <p:nvCxnSpPr>
                <p:cNvPr id="666" name="Google Shape;666;p13"/>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67" name="Google Shape;667;p13"/>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68" name="Google Shape;668;p13"/>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69" name="Google Shape;669;p13"/>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70" name="Google Shape;670;p13"/>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71" name="Google Shape;671;p13"/>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72" name="Google Shape;672;p13"/>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73" name="Google Shape;673;p13"/>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674" name="Google Shape;674;p13"/>
            <p:cNvGrpSpPr/>
            <p:nvPr/>
          </p:nvGrpSpPr>
          <p:grpSpPr>
            <a:xfrm>
              <a:off x="4572003" y="2571732"/>
              <a:ext cx="4607271" cy="2603603"/>
              <a:chOff x="987999" y="461925"/>
              <a:chExt cx="1514404" cy="1507151"/>
            </a:xfrm>
          </p:grpSpPr>
          <p:grpSp>
            <p:nvGrpSpPr>
              <p:cNvPr id="675" name="Google Shape;675;p13"/>
              <p:cNvGrpSpPr/>
              <p:nvPr/>
            </p:nvGrpSpPr>
            <p:grpSpPr>
              <a:xfrm>
                <a:off x="987999" y="461925"/>
                <a:ext cx="1514401" cy="1506302"/>
                <a:chOff x="987999" y="461925"/>
                <a:chExt cx="1514401" cy="1506302"/>
              </a:xfrm>
            </p:grpSpPr>
            <p:cxnSp>
              <p:nvCxnSpPr>
                <p:cNvPr id="676" name="Google Shape;676;p13"/>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77" name="Google Shape;677;p13"/>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78" name="Google Shape;678;p13"/>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79" name="Google Shape;679;p13"/>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80" name="Google Shape;680;p13"/>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81" name="Google Shape;681;p13"/>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82" name="Google Shape;682;p13"/>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83" name="Google Shape;683;p13"/>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84" name="Google Shape;684;p13"/>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685" name="Google Shape;685;p13"/>
              <p:cNvGrpSpPr/>
              <p:nvPr/>
            </p:nvGrpSpPr>
            <p:grpSpPr>
              <a:xfrm>
                <a:off x="987999" y="461927"/>
                <a:ext cx="1514404" cy="1507149"/>
                <a:chOff x="987999" y="461927"/>
                <a:chExt cx="1514404" cy="1507149"/>
              </a:xfrm>
            </p:grpSpPr>
            <p:cxnSp>
              <p:nvCxnSpPr>
                <p:cNvPr id="686" name="Google Shape;686;p13"/>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87" name="Google Shape;687;p13"/>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88" name="Google Shape;688;p13"/>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89" name="Google Shape;689;p13"/>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90" name="Google Shape;690;p13"/>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91" name="Google Shape;691;p13"/>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92" name="Google Shape;692;p13"/>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93" name="Google Shape;693;p13"/>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694" name="Google Shape;694;p13"/>
          <p:cNvSpPr/>
          <p:nvPr/>
        </p:nvSpPr>
        <p:spPr>
          <a:xfrm>
            <a:off x="540475" y="1455200"/>
            <a:ext cx="8063700" cy="334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3"/>
          <p:cNvSpPr txBox="1"/>
          <p:nvPr>
            <p:ph type="title"/>
          </p:nvPr>
        </p:nvSpPr>
        <p:spPr>
          <a:xfrm>
            <a:off x="540475" y="342800"/>
            <a:ext cx="8062200" cy="741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2pPr>
            <a:lvl3pPr lvl="2"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3pPr>
            <a:lvl4pPr lvl="3"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4pPr>
            <a:lvl5pPr lvl="4"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5pPr>
            <a:lvl6pPr lvl="5"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6pPr>
            <a:lvl7pPr lvl="6"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7pPr>
            <a:lvl8pPr lvl="7"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8pPr>
            <a:lvl9pPr lvl="8"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9pPr>
          </a:lstStyle>
          <a:p/>
        </p:txBody>
      </p:sp>
      <p:sp>
        <p:nvSpPr>
          <p:cNvPr id="696" name="Google Shape;696;p13"/>
          <p:cNvSpPr txBox="1"/>
          <p:nvPr>
            <p:ph idx="1" type="subTitle"/>
          </p:nvPr>
        </p:nvSpPr>
        <p:spPr>
          <a:xfrm>
            <a:off x="1560930" y="1560781"/>
            <a:ext cx="2834700" cy="365700"/>
          </a:xfrm>
          <a:prstGeom prst="rect">
            <a:avLst/>
          </a:prstGeom>
        </p:spPr>
        <p:txBody>
          <a:bodyPr anchorCtr="0" anchor="ctr" bIns="91425" lIns="91425" spcFirstLastPara="1" rIns="91425" wrap="square" tIns="91425">
            <a:noAutofit/>
          </a:bodyPr>
          <a:lstStyle>
            <a:lvl1pPr lvl="0">
              <a:spcBef>
                <a:spcPts val="0"/>
              </a:spcBef>
              <a:spcAft>
                <a:spcPts val="0"/>
              </a:spcAft>
              <a:buSzPts val="2000"/>
              <a:buFont typeface="Merriweather"/>
              <a:buNone/>
              <a:defRPr sz="2000">
                <a:latin typeface="Merriweather"/>
                <a:ea typeface="Merriweather"/>
                <a:cs typeface="Merriweather"/>
                <a:sym typeface="Merriweather"/>
              </a:defRPr>
            </a:lvl1pPr>
            <a:lvl2pPr lvl="1">
              <a:spcBef>
                <a:spcPts val="0"/>
              </a:spcBef>
              <a:spcAft>
                <a:spcPts val="0"/>
              </a:spcAft>
              <a:buSzPts val="2000"/>
              <a:buFont typeface="Merriweather"/>
              <a:buNone/>
              <a:defRPr b="1" sz="2000">
                <a:latin typeface="Merriweather"/>
                <a:ea typeface="Merriweather"/>
                <a:cs typeface="Merriweather"/>
                <a:sym typeface="Merriweather"/>
              </a:defRPr>
            </a:lvl2pPr>
            <a:lvl3pPr lvl="2">
              <a:spcBef>
                <a:spcPts val="0"/>
              </a:spcBef>
              <a:spcAft>
                <a:spcPts val="0"/>
              </a:spcAft>
              <a:buSzPts val="2000"/>
              <a:buFont typeface="Merriweather"/>
              <a:buNone/>
              <a:defRPr b="1" sz="2000">
                <a:latin typeface="Merriweather"/>
                <a:ea typeface="Merriweather"/>
                <a:cs typeface="Merriweather"/>
                <a:sym typeface="Merriweather"/>
              </a:defRPr>
            </a:lvl3pPr>
            <a:lvl4pPr lvl="3">
              <a:spcBef>
                <a:spcPts val="0"/>
              </a:spcBef>
              <a:spcAft>
                <a:spcPts val="0"/>
              </a:spcAft>
              <a:buSzPts val="2000"/>
              <a:buFont typeface="Merriweather"/>
              <a:buNone/>
              <a:defRPr b="1" sz="2000">
                <a:latin typeface="Merriweather"/>
                <a:ea typeface="Merriweather"/>
                <a:cs typeface="Merriweather"/>
                <a:sym typeface="Merriweather"/>
              </a:defRPr>
            </a:lvl4pPr>
            <a:lvl5pPr lvl="4">
              <a:spcBef>
                <a:spcPts val="0"/>
              </a:spcBef>
              <a:spcAft>
                <a:spcPts val="0"/>
              </a:spcAft>
              <a:buSzPts val="2000"/>
              <a:buFont typeface="Merriweather"/>
              <a:buNone/>
              <a:defRPr b="1" sz="2000">
                <a:latin typeface="Merriweather"/>
                <a:ea typeface="Merriweather"/>
                <a:cs typeface="Merriweather"/>
                <a:sym typeface="Merriweather"/>
              </a:defRPr>
            </a:lvl5pPr>
            <a:lvl6pPr lvl="5">
              <a:spcBef>
                <a:spcPts val="0"/>
              </a:spcBef>
              <a:spcAft>
                <a:spcPts val="0"/>
              </a:spcAft>
              <a:buSzPts val="2000"/>
              <a:buFont typeface="Merriweather"/>
              <a:buNone/>
              <a:defRPr b="1" sz="2000">
                <a:latin typeface="Merriweather"/>
                <a:ea typeface="Merriweather"/>
                <a:cs typeface="Merriweather"/>
                <a:sym typeface="Merriweather"/>
              </a:defRPr>
            </a:lvl6pPr>
            <a:lvl7pPr lvl="6">
              <a:spcBef>
                <a:spcPts val="0"/>
              </a:spcBef>
              <a:spcAft>
                <a:spcPts val="0"/>
              </a:spcAft>
              <a:buSzPts val="2000"/>
              <a:buFont typeface="Merriweather"/>
              <a:buNone/>
              <a:defRPr b="1" sz="2000">
                <a:latin typeface="Merriweather"/>
                <a:ea typeface="Merriweather"/>
                <a:cs typeface="Merriweather"/>
                <a:sym typeface="Merriweather"/>
              </a:defRPr>
            </a:lvl7pPr>
            <a:lvl8pPr lvl="7">
              <a:spcBef>
                <a:spcPts val="0"/>
              </a:spcBef>
              <a:spcAft>
                <a:spcPts val="0"/>
              </a:spcAft>
              <a:buSzPts val="2000"/>
              <a:buFont typeface="Merriweather"/>
              <a:buNone/>
              <a:defRPr b="1" sz="2000">
                <a:latin typeface="Merriweather"/>
                <a:ea typeface="Merriweather"/>
                <a:cs typeface="Merriweather"/>
                <a:sym typeface="Merriweather"/>
              </a:defRPr>
            </a:lvl8pPr>
            <a:lvl9pPr lvl="8">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697" name="Google Shape;697;p13"/>
          <p:cNvSpPr txBox="1"/>
          <p:nvPr>
            <p:ph idx="2" type="subTitle"/>
          </p:nvPr>
        </p:nvSpPr>
        <p:spPr>
          <a:xfrm>
            <a:off x="1560930" y="1926486"/>
            <a:ext cx="2215200" cy="594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98" name="Google Shape;698;p13"/>
          <p:cNvSpPr txBox="1"/>
          <p:nvPr>
            <p:ph idx="3" type="subTitle"/>
          </p:nvPr>
        </p:nvSpPr>
        <p:spPr>
          <a:xfrm>
            <a:off x="1560930" y="2600306"/>
            <a:ext cx="28347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699" name="Google Shape;699;p13"/>
          <p:cNvSpPr txBox="1"/>
          <p:nvPr>
            <p:ph idx="4" type="subTitle"/>
          </p:nvPr>
        </p:nvSpPr>
        <p:spPr>
          <a:xfrm>
            <a:off x="1560930" y="2966011"/>
            <a:ext cx="2215200" cy="594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0" name="Google Shape;700;p13"/>
          <p:cNvSpPr txBox="1"/>
          <p:nvPr>
            <p:ph idx="5" type="subTitle"/>
          </p:nvPr>
        </p:nvSpPr>
        <p:spPr>
          <a:xfrm>
            <a:off x="1560930" y="3639831"/>
            <a:ext cx="28347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701" name="Google Shape;701;p13"/>
          <p:cNvSpPr txBox="1"/>
          <p:nvPr>
            <p:ph idx="6" type="subTitle"/>
          </p:nvPr>
        </p:nvSpPr>
        <p:spPr>
          <a:xfrm>
            <a:off x="1560930" y="4005536"/>
            <a:ext cx="2215200" cy="594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2" name="Google Shape;702;p13"/>
          <p:cNvSpPr txBox="1"/>
          <p:nvPr>
            <p:ph idx="7" type="subTitle"/>
          </p:nvPr>
        </p:nvSpPr>
        <p:spPr>
          <a:xfrm flipH="1">
            <a:off x="4745922" y="1560781"/>
            <a:ext cx="28347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Font typeface="Merriweather"/>
              <a:buNone/>
              <a:defRPr sz="2000">
                <a:latin typeface="Merriweather"/>
                <a:ea typeface="Merriweather"/>
                <a:cs typeface="Merriweather"/>
                <a:sym typeface="Merriweather"/>
              </a:defRPr>
            </a:lvl1pPr>
            <a:lvl2pPr lvl="1" rtl="0" algn="r">
              <a:spcBef>
                <a:spcPts val="0"/>
              </a:spcBef>
              <a:spcAft>
                <a:spcPts val="0"/>
              </a:spcAft>
              <a:buSzPts val="2000"/>
              <a:buFont typeface="Merriweather"/>
              <a:buNone/>
              <a:defRPr b="1" sz="2000">
                <a:latin typeface="Merriweather"/>
                <a:ea typeface="Merriweather"/>
                <a:cs typeface="Merriweather"/>
                <a:sym typeface="Merriweather"/>
              </a:defRPr>
            </a:lvl2pPr>
            <a:lvl3pPr lvl="2" rtl="0" algn="r">
              <a:spcBef>
                <a:spcPts val="0"/>
              </a:spcBef>
              <a:spcAft>
                <a:spcPts val="0"/>
              </a:spcAft>
              <a:buSzPts val="2000"/>
              <a:buFont typeface="Merriweather"/>
              <a:buNone/>
              <a:defRPr b="1" sz="2000">
                <a:latin typeface="Merriweather"/>
                <a:ea typeface="Merriweather"/>
                <a:cs typeface="Merriweather"/>
                <a:sym typeface="Merriweather"/>
              </a:defRPr>
            </a:lvl3pPr>
            <a:lvl4pPr lvl="3" rtl="0" algn="r">
              <a:spcBef>
                <a:spcPts val="0"/>
              </a:spcBef>
              <a:spcAft>
                <a:spcPts val="0"/>
              </a:spcAft>
              <a:buSzPts val="2000"/>
              <a:buFont typeface="Merriweather"/>
              <a:buNone/>
              <a:defRPr b="1" sz="2000">
                <a:latin typeface="Merriweather"/>
                <a:ea typeface="Merriweather"/>
                <a:cs typeface="Merriweather"/>
                <a:sym typeface="Merriweather"/>
              </a:defRPr>
            </a:lvl4pPr>
            <a:lvl5pPr lvl="4" rtl="0" algn="r">
              <a:spcBef>
                <a:spcPts val="0"/>
              </a:spcBef>
              <a:spcAft>
                <a:spcPts val="0"/>
              </a:spcAft>
              <a:buSzPts val="2000"/>
              <a:buFont typeface="Merriweather"/>
              <a:buNone/>
              <a:defRPr b="1" sz="2000">
                <a:latin typeface="Merriweather"/>
                <a:ea typeface="Merriweather"/>
                <a:cs typeface="Merriweather"/>
                <a:sym typeface="Merriweather"/>
              </a:defRPr>
            </a:lvl5pPr>
            <a:lvl6pPr lvl="5" rtl="0" algn="r">
              <a:spcBef>
                <a:spcPts val="0"/>
              </a:spcBef>
              <a:spcAft>
                <a:spcPts val="0"/>
              </a:spcAft>
              <a:buSzPts val="2000"/>
              <a:buFont typeface="Merriweather"/>
              <a:buNone/>
              <a:defRPr b="1" sz="2000">
                <a:latin typeface="Merriweather"/>
                <a:ea typeface="Merriweather"/>
                <a:cs typeface="Merriweather"/>
                <a:sym typeface="Merriweather"/>
              </a:defRPr>
            </a:lvl6pPr>
            <a:lvl7pPr lvl="6" rtl="0" algn="r">
              <a:spcBef>
                <a:spcPts val="0"/>
              </a:spcBef>
              <a:spcAft>
                <a:spcPts val="0"/>
              </a:spcAft>
              <a:buSzPts val="2000"/>
              <a:buFont typeface="Merriweather"/>
              <a:buNone/>
              <a:defRPr b="1" sz="2000">
                <a:latin typeface="Merriweather"/>
                <a:ea typeface="Merriweather"/>
                <a:cs typeface="Merriweather"/>
                <a:sym typeface="Merriweather"/>
              </a:defRPr>
            </a:lvl7pPr>
            <a:lvl8pPr lvl="7" rtl="0" algn="r">
              <a:spcBef>
                <a:spcPts val="0"/>
              </a:spcBef>
              <a:spcAft>
                <a:spcPts val="0"/>
              </a:spcAft>
              <a:buSzPts val="2000"/>
              <a:buFont typeface="Merriweather"/>
              <a:buNone/>
              <a:defRPr b="1" sz="2000">
                <a:latin typeface="Merriweather"/>
                <a:ea typeface="Merriweather"/>
                <a:cs typeface="Merriweather"/>
                <a:sym typeface="Merriweather"/>
              </a:defRPr>
            </a:lvl8pPr>
            <a:lvl9pPr lvl="8" rtl="0" algn="r">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703" name="Google Shape;703;p13"/>
          <p:cNvSpPr txBox="1"/>
          <p:nvPr>
            <p:ph idx="8" type="subTitle"/>
          </p:nvPr>
        </p:nvSpPr>
        <p:spPr>
          <a:xfrm flipH="1">
            <a:off x="5365422" y="1926486"/>
            <a:ext cx="2215200" cy="594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704" name="Google Shape;704;p13"/>
          <p:cNvSpPr txBox="1"/>
          <p:nvPr>
            <p:ph idx="9" type="subTitle"/>
          </p:nvPr>
        </p:nvSpPr>
        <p:spPr>
          <a:xfrm flipH="1">
            <a:off x="4745922" y="2600306"/>
            <a:ext cx="28347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Font typeface="Merriweather"/>
              <a:buNone/>
              <a:defRPr sz="2000">
                <a:latin typeface="Merriweather"/>
                <a:ea typeface="Merriweather"/>
                <a:cs typeface="Merriweather"/>
                <a:sym typeface="Merriweather"/>
              </a:defRPr>
            </a:lvl1pPr>
            <a:lvl2pPr lvl="1" rtl="0" algn="r">
              <a:spcBef>
                <a:spcPts val="0"/>
              </a:spcBef>
              <a:spcAft>
                <a:spcPts val="0"/>
              </a:spcAft>
              <a:buSzPts val="2000"/>
              <a:buFont typeface="Merriweather"/>
              <a:buNone/>
              <a:defRPr b="1" sz="2000">
                <a:latin typeface="Merriweather"/>
                <a:ea typeface="Merriweather"/>
                <a:cs typeface="Merriweather"/>
                <a:sym typeface="Merriweather"/>
              </a:defRPr>
            </a:lvl2pPr>
            <a:lvl3pPr lvl="2" rtl="0" algn="r">
              <a:spcBef>
                <a:spcPts val="0"/>
              </a:spcBef>
              <a:spcAft>
                <a:spcPts val="0"/>
              </a:spcAft>
              <a:buSzPts val="2000"/>
              <a:buFont typeface="Merriweather"/>
              <a:buNone/>
              <a:defRPr b="1" sz="2000">
                <a:latin typeface="Merriweather"/>
                <a:ea typeface="Merriweather"/>
                <a:cs typeface="Merriweather"/>
                <a:sym typeface="Merriweather"/>
              </a:defRPr>
            </a:lvl3pPr>
            <a:lvl4pPr lvl="3" rtl="0" algn="r">
              <a:spcBef>
                <a:spcPts val="0"/>
              </a:spcBef>
              <a:spcAft>
                <a:spcPts val="0"/>
              </a:spcAft>
              <a:buSzPts val="2000"/>
              <a:buFont typeface="Merriweather"/>
              <a:buNone/>
              <a:defRPr b="1" sz="2000">
                <a:latin typeface="Merriweather"/>
                <a:ea typeface="Merriweather"/>
                <a:cs typeface="Merriweather"/>
                <a:sym typeface="Merriweather"/>
              </a:defRPr>
            </a:lvl4pPr>
            <a:lvl5pPr lvl="4" rtl="0" algn="r">
              <a:spcBef>
                <a:spcPts val="0"/>
              </a:spcBef>
              <a:spcAft>
                <a:spcPts val="0"/>
              </a:spcAft>
              <a:buSzPts val="2000"/>
              <a:buFont typeface="Merriweather"/>
              <a:buNone/>
              <a:defRPr b="1" sz="2000">
                <a:latin typeface="Merriweather"/>
                <a:ea typeface="Merriweather"/>
                <a:cs typeface="Merriweather"/>
                <a:sym typeface="Merriweather"/>
              </a:defRPr>
            </a:lvl5pPr>
            <a:lvl6pPr lvl="5" rtl="0" algn="r">
              <a:spcBef>
                <a:spcPts val="0"/>
              </a:spcBef>
              <a:spcAft>
                <a:spcPts val="0"/>
              </a:spcAft>
              <a:buSzPts val="2000"/>
              <a:buFont typeface="Merriweather"/>
              <a:buNone/>
              <a:defRPr b="1" sz="2000">
                <a:latin typeface="Merriweather"/>
                <a:ea typeface="Merriweather"/>
                <a:cs typeface="Merriweather"/>
                <a:sym typeface="Merriweather"/>
              </a:defRPr>
            </a:lvl6pPr>
            <a:lvl7pPr lvl="6" rtl="0" algn="r">
              <a:spcBef>
                <a:spcPts val="0"/>
              </a:spcBef>
              <a:spcAft>
                <a:spcPts val="0"/>
              </a:spcAft>
              <a:buSzPts val="2000"/>
              <a:buFont typeface="Merriweather"/>
              <a:buNone/>
              <a:defRPr b="1" sz="2000">
                <a:latin typeface="Merriweather"/>
                <a:ea typeface="Merriweather"/>
                <a:cs typeface="Merriweather"/>
                <a:sym typeface="Merriweather"/>
              </a:defRPr>
            </a:lvl7pPr>
            <a:lvl8pPr lvl="7" rtl="0" algn="r">
              <a:spcBef>
                <a:spcPts val="0"/>
              </a:spcBef>
              <a:spcAft>
                <a:spcPts val="0"/>
              </a:spcAft>
              <a:buSzPts val="2000"/>
              <a:buFont typeface="Merriweather"/>
              <a:buNone/>
              <a:defRPr b="1" sz="2000">
                <a:latin typeface="Merriweather"/>
                <a:ea typeface="Merriweather"/>
                <a:cs typeface="Merriweather"/>
                <a:sym typeface="Merriweather"/>
              </a:defRPr>
            </a:lvl8pPr>
            <a:lvl9pPr lvl="8" rtl="0" algn="r">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705" name="Google Shape;705;p13"/>
          <p:cNvSpPr txBox="1"/>
          <p:nvPr>
            <p:ph idx="13" type="subTitle"/>
          </p:nvPr>
        </p:nvSpPr>
        <p:spPr>
          <a:xfrm flipH="1">
            <a:off x="5365422" y="2966011"/>
            <a:ext cx="2215200" cy="594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706" name="Google Shape;706;p13"/>
          <p:cNvSpPr txBox="1"/>
          <p:nvPr>
            <p:ph idx="14" type="subTitle"/>
          </p:nvPr>
        </p:nvSpPr>
        <p:spPr>
          <a:xfrm flipH="1">
            <a:off x="4745922" y="3639831"/>
            <a:ext cx="28347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Font typeface="Merriweather"/>
              <a:buNone/>
              <a:defRPr sz="2000">
                <a:latin typeface="Merriweather"/>
                <a:ea typeface="Merriweather"/>
                <a:cs typeface="Merriweather"/>
                <a:sym typeface="Merriweather"/>
              </a:defRPr>
            </a:lvl1pPr>
            <a:lvl2pPr lvl="1" rtl="0" algn="r">
              <a:spcBef>
                <a:spcPts val="0"/>
              </a:spcBef>
              <a:spcAft>
                <a:spcPts val="0"/>
              </a:spcAft>
              <a:buSzPts val="2000"/>
              <a:buFont typeface="Merriweather"/>
              <a:buNone/>
              <a:defRPr b="1" sz="2000">
                <a:latin typeface="Merriweather"/>
                <a:ea typeface="Merriweather"/>
                <a:cs typeface="Merriweather"/>
                <a:sym typeface="Merriweather"/>
              </a:defRPr>
            </a:lvl2pPr>
            <a:lvl3pPr lvl="2" rtl="0" algn="r">
              <a:spcBef>
                <a:spcPts val="0"/>
              </a:spcBef>
              <a:spcAft>
                <a:spcPts val="0"/>
              </a:spcAft>
              <a:buSzPts val="2000"/>
              <a:buFont typeface="Merriweather"/>
              <a:buNone/>
              <a:defRPr b="1" sz="2000">
                <a:latin typeface="Merriweather"/>
                <a:ea typeface="Merriweather"/>
                <a:cs typeface="Merriweather"/>
                <a:sym typeface="Merriweather"/>
              </a:defRPr>
            </a:lvl3pPr>
            <a:lvl4pPr lvl="3" rtl="0" algn="r">
              <a:spcBef>
                <a:spcPts val="0"/>
              </a:spcBef>
              <a:spcAft>
                <a:spcPts val="0"/>
              </a:spcAft>
              <a:buSzPts val="2000"/>
              <a:buFont typeface="Merriweather"/>
              <a:buNone/>
              <a:defRPr b="1" sz="2000">
                <a:latin typeface="Merriweather"/>
                <a:ea typeface="Merriweather"/>
                <a:cs typeface="Merriweather"/>
                <a:sym typeface="Merriweather"/>
              </a:defRPr>
            </a:lvl4pPr>
            <a:lvl5pPr lvl="4" rtl="0" algn="r">
              <a:spcBef>
                <a:spcPts val="0"/>
              </a:spcBef>
              <a:spcAft>
                <a:spcPts val="0"/>
              </a:spcAft>
              <a:buSzPts val="2000"/>
              <a:buFont typeface="Merriweather"/>
              <a:buNone/>
              <a:defRPr b="1" sz="2000">
                <a:latin typeface="Merriweather"/>
                <a:ea typeface="Merriweather"/>
                <a:cs typeface="Merriweather"/>
                <a:sym typeface="Merriweather"/>
              </a:defRPr>
            </a:lvl5pPr>
            <a:lvl6pPr lvl="5" rtl="0" algn="r">
              <a:spcBef>
                <a:spcPts val="0"/>
              </a:spcBef>
              <a:spcAft>
                <a:spcPts val="0"/>
              </a:spcAft>
              <a:buSzPts val="2000"/>
              <a:buFont typeface="Merriweather"/>
              <a:buNone/>
              <a:defRPr b="1" sz="2000">
                <a:latin typeface="Merriweather"/>
                <a:ea typeface="Merriweather"/>
                <a:cs typeface="Merriweather"/>
                <a:sym typeface="Merriweather"/>
              </a:defRPr>
            </a:lvl6pPr>
            <a:lvl7pPr lvl="6" rtl="0" algn="r">
              <a:spcBef>
                <a:spcPts val="0"/>
              </a:spcBef>
              <a:spcAft>
                <a:spcPts val="0"/>
              </a:spcAft>
              <a:buSzPts val="2000"/>
              <a:buFont typeface="Merriweather"/>
              <a:buNone/>
              <a:defRPr b="1" sz="2000">
                <a:latin typeface="Merriweather"/>
                <a:ea typeface="Merriweather"/>
                <a:cs typeface="Merriweather"/>
                <a:sym typeface="Merriweather"/>
              </a:defRPr>
            </a:lvl7pPr>
            <a:lvl8pPr lvl="7" rtl="0" algn="r">
              <a:spcBef>
                <a:spcPts val="0"/>
              </a:spcBef>
              <a:spcAft>
                <a:spcPts val="0"/>
              </a:spcAft>
              <a:buSzPts val="2000"/>
              <a:buFont typeface="Merriweather"/>
              <a:buNone/>
              <a:defRPr b="1" sz="2000">
                <a:latin typeface="Merriweather"/>
                <a:ea typeface="Merriweather"/>
                <a:cs typeface="Merriweather"/>
                <a:sym typeface="Merriweather"/>
              </a:defRPr>
            </a:lvl8pPr>
            <a:lvl9pPr lvl="8" rtl="0" algn="r">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707" name="Google Shape;707;p13"/>
          <p:cNvSpPr txBox="1"/>
          <p:nvPr>
            <p:ph idx="15" type="subTitle"/>
          </p:nvPr>
        </p:nvSpPr>
        <p:spPr>
          <a:xfrm flipH="1">
            <a:off x="5365422" y="4005536"/>
            <a:ext cx="2215200" cy="594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708" name="Google Shape;708;p13"/>
          <p:cNvSpPr txBox="1"/>
          <p:nvPr>
            <p:ph hasCustomPrompt="1" idx="16" type="title"/>
          </p:nvPr>
        </p:nvSpPr>
        <p:spPr>
          <a:xfrm>
            <a:off x="682899" y="1816685"/>
            <a:ext cx="849300" cy="494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3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709" name="Google Shape;709;p13"/>
          <p:cNvSpPr txBox="1"/>
          <p:nvPr>
            <p:ph hasCustomPrompt="1" idx="17" type="title"/>
          </p:nvPr>
        </p:nvSpPr>
        <p:spPr>
          <a:xfrm>
            <a:off x="682882" y="2860363"/>
            <a:ext cx="849300" cy="48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3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710" name="Google Shape;710;p13"/>
          <p:cNvSpPr txBox="1"/>
          <p:nvPr>
            <p:ph hasCustomPrompt="1" idx="18" type="title"/>
          </p:nvPr>
        </p:nvSpPr>
        <p:spPr>
          <a:xfrm>
            <a:off x="682882" y="3893540"/>
            <a:ext cx="849300" cy="493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3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711" name="Google Shape;711;p13"/>
          <p:cNvSpPr txBox="1"/>
          <p:nvPr>
            <p:ph hasCustomPrompt="1" idx="19" type="title"/>
          </p:nvPr>
        </p:nvSpPr>
        <p:spPr>
          <a:xfrm>
            <a:off x="7611818" y="1816685"/>
            <a:ext cx="849300" cy="494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3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712" name="Google Shape;712;p13"/>
          <p:cNvSpPr txBox="1"/>
          <p:nvPr>
            <p:ph hasCustomPrompt="1" idx="20" type="title"/>
          </p:nvPr>
        </p:nvSpPr>
        <p:spPr>
          <a:xfrm>
            <a:off x="7611818" y="2860363"/>
            <a:ext cx="849300" cy="48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3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713" name="Google Shape;713;p13"/>
          <p:cNvSpPr txBox="1"/>
          <p:nvPr>
            <p:ph hasCustomPrompt="1" idx="21" type="title"/>
          </p:nvPr>
        </p:nvSpPr>
        <p:spPr>
          <a:xfrm>
            <a:off x="7611818" y="3893540"/>
            <a:ext cx="849300" cy="493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3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bg>
      <p:bgPr>
        <a:solidFill>
          <a:schemeClr val="dk1"/>
        </a:solidFill>
      </p:bgPr>
    </p:bg>
    <p:spTree>
      <p:nvGrpSpPr>
        <p:cNvPr id="714" name="Shape 714"/>
        <p:cNvGrpSpPr/>
        <p:nvPr/>
      </p:nvGrpSpPr>
      <p:grpSpPr>
        <a:xfrm>
          <a:off x="0" y="0"/>
          <a:ext cx="0" cy="0"/>
          <a:chOff x="0" y="0"/>
          <a:chExt cx="0" cy="0"/>
        </a:xfrm>
      </p:grpSpPr>
      <p:grpSp>
        <p:nvGrpSpPr>
          <p:cNvPr id="715" name="Google Shape;715;p14"/>
          <p:cNvGrpSpPr/>
          <p:nvPr/>
        </p:nvGrpSpPr>
        <p:grpSpPr>
          <a:xfrm>
            <a:off x="-35275" y="-31835"/>
            <a:ext cx="9214549" cy="5207170"/>
            <a:chOff x="-35275" y="-31835"/>
            <a:chExt cx="9214549" cy="5207170"/>
          </a:xfrm>
        </p:grpSpPr>
        <p:grpSp>
          <p:nvGrpSpPr>
            <p:cNvPr id="716" name="Google Shape;716;p14"/>
            <p:cNvGrpSpPr/>
            <p:nvPr/>
          </p:nvGrpSpPr>
          <p:grpSpPr>
            <a:xfrm>
              <a:off x="-35275" y="-31835"/>
              <a:ext cx="4607271" cy="2603603"/>
              <a:chOff x="987999" y="461925"/>
              <a:chExt cx="1514404" cy="1507151"/>
            </a:xfrm>
          </p:grpSpPr>
          <p:grpSp>
            <p:nvGrpSpPr>
              <p:cNvPr id="717" name="Google Shape;717;p14"/>
              <p:cNvGrpSpPr/>
              <p:nvPr/>
            </p:nvGrpSpPr>
            <p:grpSpPr>
              <a:xfrm>
                <a:off x="987999" y="461925"/>
                <a:ext cx="1514401" cy="1506302"/>
                <a:chOff x="987999" y="461925"/>
                <a:chExt cx="1514401" cy="1506302"/>
              </a:xfrm>
            </p:grpSpPr>
            <p:cxnSp>
              <p:nvCxnSpPr>
                <p:cNvPr id="718" name="Google Shape;718;p14"/>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19" name="Google Shape;719;p14"/>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20" name="Google Shape;720;p14"/>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21" name="Google Shape;721;p14"/>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22" name="Google Shape;722;p14"/>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23" name="Google Shape;723;p14"/>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24" name="Google Shape;724;p14"/>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25" name="Google Shape;725;p14"/>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26" name="Google Shape;726;p14"/>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727" name="Google Shape;727;p14"/>
              <p:cNvGrpSpPr/>
              <p:nvPr/>
            </p:nvGrpSpPr>
            <p:grpSpPr>
              <a:xfrm>
                <a:off x="987999" y="461927"/>
                <a:ext cx="1514404" cy="1507149"/>
                <a:chOff x="987999" y="461927"/>
                <a:chExt cx="1514404" cy="1507149"/>
              </a:xfrm>
            </p:grpSpPr>
            <p:cxnSp>
              <p:nvCxnSpPr>
                <p:cNvPr id="728" name="Google Shape;728;p14"/>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29" name="Google Shape;729;p14"/>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30" name="Google Shape;730;p14"/>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31" name="Google Shape;731;p14"/>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32" name="Google Shape;732;p14"/>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33" name="Google Shape;733;p14"/>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34" name="Google Shape;734;p14"/>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35" name="Google Shape;735;p14"/>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736" name="Google Shape;736;p14"/>
            <p:cNvGrpSpPr/>
            <p:nvPr/>
          </p:nvGrpSpPr>
          <p:grpSpPr>
            <a:xfrm>
              <a:off x="4572003" y="-31835"/>
              <a:ext cx="4607271" cy="2603603"/>
              <a:chOff x="987999" y="461925"/>
              <a:chExt cx="1514404" cy="1507151"/>
            </a:xfrm>
          </p:grpSpPr>
          <p:grpSp>
            <p:nvGrpSpPr>
              <p:cNvPr id="737" name="Google Shape;737;p14"/>
              <p:cNvGrpSpPr/>
              <p:nvPr/>
            </p:nvGrpSpPr>
            <p:grpSpPr>
              <a:xfrm>
                <a:off x="987999" y="461925"/>
                <a:ext cx="1514401" cy="1506302"/>
                <a:chOff x="987999" y="461925"/>
                <a:chExt cx="1514401" cy="1506302"/>
              </a:xfrm>
            </p:grpSpPr>
            <p:cxnSp>
              <p:nvCxnSpPr>
                <p:cNvPr id="738" name="Google Shape;738;p14"/>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39" name="Google Shape;739;p14"/>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40" name="Google Shape;740;p14"/>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41" name="Google Shape;741;p14"/>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42" name="Google Shape;742;p14"/>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43" name="Google Shape;743;p14"/>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44" name="Google Shape;744;p14"/>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45" name="Google Shape;745;p14"/>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46" name="Google Shape;746;p14"/>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747" name="Google Shape;747;p14"/>
              <p:cNvGrpSpPr/>
              <p:nvPr/>
            </p:nvGrpSpPr>
            <p:grpSpPr>
              <a:xfrm>
                <a:off x="987999" y="461927"/>
                <a:ext cx="1514404" cy="1507149"/>
                <a:chOff x="987999" y="461927"/>
                <a:chExt cx="1514404" cy="1507149"/>
              </a:xfrm>
            </p:grpSpPr>
            <p:cxnSp>
              <p:nvCxnSpPr>
                <p:cNvPr id="748" name="Google Shape;748;p14"/>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49" name="Google Shape;749;p14"/>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50" name="Google Shape;750;p14"/>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51" name="Google Shape;751;p14"/>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52" name="Google Shape;752;p14"/>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53" name="Google Shape;753;p14"/>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54" name="Google Shape;754;p14"/>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55" name="Google Shape;755;p14"/>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756" name="Google Shape;756;p14"/>
            <p:cNvGrpSpPr/>
            <p:nvPr/>
          </p:nvGrpSpPr>
          <p:grpSpPr>
            <a:xfrm>
              <a:off x="-35275" y="2571732"/>
              <a:ext cx="4607271" cy="2603603"/>
              <a:chOff x="987999" y="461925"/>
              <a:chExt cx="1514404" cy="1507151"/>
            </a:xfrm>
          </p:grpSpPr>
          <p:grpSp>
            <p:nvGrpSpPr>
              <p:cNvPr id="757" name="Google Shape;757;p14"/>
              <p:cNvGrpSpPr/>
              <p:nvPr/>
            </p:nvGrpSpPr>
            <p:grpSpPr>
              <a:xfrm>
                <a:off x="987999" y="461925"/>
                <a:ext cx="1514401" cy="1506302"/>
                <a:chOff x="987999" y="461925"/>
                <a:chExt cx="1514401" cy="1506302"/>
              </a:xfrm>
            </p:grpSpPr>
            <p:cxnSp>
              <p:nvCxnSpPr>
                <p:cNvPr id="758" name="Google Shape;758;p14"/>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59" name="Google Shape;759;p14"/>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60" name="Google Shape;760;p14"/>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61" name="Google Shape;761;p14"/>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62" name="Google Shape;762;p14"/>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63" name="Google Shape;763;p14"/>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64" name="Google Shape;764;p14"/>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65" name="Google Shape;765;p14"/>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66" name="Google Shape;766;p14"/>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767" name="Google Shape;767;p14"/>
              <p:cNvGrpSpPr/>
              <p:nvPr/>
            </p:nvGrpSpPr>
            <p:grpSpPr>
              <a:xfrm>
                <a:off x="987999" y="461927"/>
                <a:ext cx="1514404" cy="1507149"/>
                <a:chOff x="987999" y="461927"/>
                <a:chExt cx="1514404" cy="1507149"/>
              </a:xfrm>
            </p:grpSpPr>
            <p:cxnSp>
              <p:nvCxnSpPr>
                <p:cNvPr id="768" name="Google Shape;768;p14"/>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69" name="Google Shape;769;p14"/>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70" name="Google Shape;770;p14"/>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71" name="Google Shape;771;p14"/>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72" name="Google Shape;772;p14"/>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73" name="Google Shape;773;p14"/>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74" name="Google Shape;774;p14"/>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75" name="Google Shape;775;p14"/>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776" name="Google Shape;776;p14"/>
            <p:cNvGrpSpPr/>
            <p:nvPr/>
          </p:nvGrpSpPr>
          <p:grpSpPr>
            <a:xfrm>
              <a:off x="4572003" y="2571732"/>
              <a:ext cx="4607271" cy="2603603"/>
              <a:chOff x="987999" y="461925"/>
              <a:chExt cx="1514404" cy="1507151"/>
            </a:xfrm>
          </p:grpSpPr>
          <p:grpSp>
            <p:nvGrpSpPr>
              <p:cNvPr id="777" name="Google Shape;777;p14"/>
              <p:cNvGrpSpPr/>
              <p:nvPr/>
            </p:nvGrpSpPr>
            <p:grpSpPr>
              <a:xfrm>
                <a:off x="987999" y="461925"/>
                <a:ext cx="1514401" cy="1506302"/>
                <a:chOff x="987999" y="461925"/>
                <a:chExt cx="1514401" cy="1506302"/>
              </a:xfrm>
            </p:grpSpPr>
            <p:cxnSp>
              <p:nvCxnSpPr>
                <p:cNvPr id="778" name="Google Shape;778;p14"/>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79" name="Google Shape;779;p14"/>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80" name="Google Shape;780;p14"/>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81" name="Google Shape;781;p14"/>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82" name="Google Shape;782;p14"/>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83" name="Google Shape;783;p14"/>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84" name="Google Shape;784;p14"/>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85" name="Google Shape;785;p14"/>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86" name="Google Shape;786;p14"/>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787" name="Google Shape;787;p14"/>
              <p:cNvGrpSpPr/>
              <p:nvPr/>
            </p:nvGrpSpPr>
            <p:grpSpPr>
              <a:xfrm>
                <a:off x="987999" y="461927"/>
                <a:ext cx="1514404" cy="1507149"/>
                <a:chOff x="987999" y="461927"/>
                <a:chExt cx="1514404" cy="1507149"/>
              </a:xfrm>
            </p:grpSpPr>
            <p:cxnSp>
              <p:nvCxnSpPr>
                <p:cNvPr id="788" name="Google Shape;788;p14"/>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89" name="Google Shape;789;p14"/>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90" name="Google Shape;790;p14"/>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91" name="Google Shape;791;p14"/>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92" name="Google Shape;792;p14"/>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93" name="Google Shape;793;p14"/>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94" name="Google Shape;794;p14"/>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95" name="Google Shape;795;p14"/>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796" name="Google Shape;796;p14"/>
          <p:cNvSpPr txBox="1"/>
          <p:nvPr>
            <p:ph idx="1" type="subTitle"/>
          </p:nvPr>
        </p:nvSpPr>
        <p:spPr>
          <a:xfrm>
            <a:off x="2250750" y="1815039"/>
            <a:ext cx="4642500" cy="1039200"/>
          </a:xfrm>
          <a:prstGeom prst="rect">
            <a:avLst/>
          </a:prstGeom>
        </p:spPr>
        <p:txBody>
          <a:bodyPr anchorCtr="0" anchor="b" bIns="91425" lIns="91425" spcFirstLastPara="1" rIns="91425" wrap="square" tIns="91425">
            <a:noAutofit/>
          </a:bodyPr>
          <a:lstStyle>
            <a:lvl1pPr lvl="0" algn="ctr">
              <a:spcBef>
                <a:spcPts val="0"/>
              </a:spcBef>
              <a:spcAft>
                <a:spcPts val="0"/>
              </a:spcAft>
              <a:buSzPts val="1900"/>
              <a:buNone/>
              <a:defRPr sz="19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7" name="Google Shape;797;p14"/>
          <p:cNvSpPr txBox="1"/>
          <p:nvPr>
            <p:ph idx="2" type="subTitle"/>
          </p:nvPr>
        </p:nvSpPr>
        <p:spPr>
          <a:xfrm>
            <a:off x="3184650" y="2855392"/>
            <a:ext cx="2774700" cy="46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Merriweather"/>
              <a:buNone/>
              <a:defRPr sz="2000">
                <a:solidFill>
                  <a:schemeClr val="lt1"/>
                </a:solidFill>
                <a:latin typeface="Merriweather"/>
                <a:ea typeface="Merriweather"/>
                <a:cs typeface="Merriweather"/>
                <a:sym typeface="Merriweather"/>
              </a:defRPr>
            </a:lvl1pPr>
            <a:lvl2pPr lvl="1" rtl="0">
              <a:spcBef>
                <a:spcPts val="0"/>
              </a:spcBef>
              <a:spcAft>
                <a:spcPts val="0"/>
              </a:spcAft>
              <a:buSzPts val="1400"/>
              <a:buFont typeface="Merriweather"/>
              <a:buNone/>
              <a:defRPr>
                <a:latin typeface="Merriweather"/>
                <a:ea typeface="Merriweather"/>
                <a:cs typeface="Merriweather"/>
                <a:sym typeface="Merriweather"/>
              </a:defRPr>
            </a:lvl2pPr>
            <a:lvl3pPr lvl="2" rtl="0">
              <a:spcBef>
                <a:spcPts val="0"/>
              </a:spcBef>
              <a:spcAft>
                <a:spcPts val="0"/>
              </a:spcAft>
              <a:buSzPts val="1400"/>
              <a:buFont typeface="Merriweather"/>
              <a:buNone/>
              <a:defRPr>
                <a:latin typeface="Merriweather"/>
                <a:ea typeface="Merriweather"/>
                <a:cs typeface="Merriweather"/>
                <a:sym typeface="Merriweather"/>
              </a:defRPr>
            </a:lvl3pPr>
            <a:lvl4pPr lvl="3" rtl="0">
              <a:spcBef>
                <a:spcPts val="0"/>
              </a:spcBef>
              <a:spcAft>
                <a:spcPts val="0"/>
              </a:spcAft>
              <a:buSzPts val="1400"/>
              <a:buFont typeface="Merriweather"/>
              <a:buNone/>
              <a:defRPr>
                <a:latin typeface="Merriweather"/>
                <a:ea typeface="Merriweather"/>
                <a:cs typeface="Merriweather"/>
                <a:sym typeface="Merriweather"/>
              </a:defRPr>
            </a:lvl4pPr>
            <a:lvl5pPr lvl="4" rtl="0">
              <a:spcBef>
                <a:spcPts val="0"/>
              </a:spcBef>
              <a:spcAft>
                <a:spcPts val="0"/>
              </a:spcAft>
              <a:buSzPts val="1400"/>
              <a:buFont typeface="Merriweather"/>
              <a:buNone/>
              <a:defRPr>
                <a:latin typeface="Merriweather"/>
                <a:ea typeface="Merriweather"/>
                <a:cs typeface="Merriweather"/>
                <a:sym typeface="Merriweather"/>
              </a:defRPr>
            </a:lvl5pPr>
            <a:lvl6pPr lvl="5" rtl="0">
              <a:spcBef>
                <a:spcPts val="0"/>
              </a:spcBef>
              <a:spcAft>
                <a:spcPts val="0"/>
              </a:spcAft>
              <a:buSzPts val="1400"/>
              <a:buFont typeface="Merriweather"/>
              <a:buNone/>
              <a:defRPr>
                <a:latin typeface="Merriweather"/>
                <a:ea typeface="Merriweather"/>
                <a:cs typeface="Merriweather"/>
                <a:sym typeface="Merriweather"/>
              </a:defRPr>
            </a:lvl6pPr>
            <a:lvl7pPr lvl="6" rtl="0">
              <a:spcBef>
                <a:spcPts val="0"/>
              </a:spcBef>
              <a:spcAft>
                <a:spcPts val="0"/>
              </a:spcAft>
              <a:buSzPts val="1400"/>
              <a:buFont typeface="Merriweather"/>
              <a:buNone/>
              <a:defRPr>
                <a:latin typeface="Merriweather"/>
                <a:ea typeface="Merriweather"/>
                <a:cs typeface="Merriweather"/>
                <a:sym typeface="Merriweather"/>
              </a:defRPr>
            </a:lvl7pPr>
            <a:lvl8pPr lvl="7" rtl="0">
              <a:spcBef>
                <a:spcPts val="0"/>
              </a:spcBef>
              <a:spcAft>
                <a:spcPts val="0"/>
              </a:spcAft>
              <a:buSzPts val="1400"/>
              <a:buFont typeface="Merriweather"/>
              <a:buNone/>
              <a:defRPr>
                <a:latin typeface="Merriweather"/>
                <a:ea typeface="Merriweather"/>
                <a:cs typeface="Merriweather"/>
                <a:sym typeface="Merriweather"/>
              </a:defRPr>
            </a:lvl8pPr>
            <a:lvl9pPr lvl="8" rtl="0">
              <a:spcBef>
                <a:spcPts val="0"/>
              </a:spcBef>
              <a:spcAft>
                <a:spcPts val="0"/>
              </a:spcAft>
              <a:buSzPts val="1400"/>
              <a:buFont typeface="Merriweather"/>
              <a:buNone/>
              <a:defRPr>
                <a:latin typeface="Merriweather"/>
                <a:ea typeface="Merriweather"/>
                <a:cs typeface="Merriweather"/>
                <a:sym typeface="Merriweather"/>
              </a:defRPr>
            </a:lvl9pPr>
          </a:lstStyle>
          <a:p/>
        </p:txBody>
      </p:sp>
      <p:grpSp>
        <p:nvGrpSpPr>
          <p:cNvPr id="798" name="Google Shape;798;p14"/>
          <p:cNvGrpSpPr/>
          <p:nvPr/>
        </p:nvGrpSpPr>
        <p:grpSpPr>
          <a:xfrm>
            <a:off x="545820" y="331138"/>
            <a:ext cx="1150968" cy="602929"/>
            <a:chOff x="7055900" y="279450"/>
            <a:chExt cx="1820576" cy="953700"/>
          </a:xfrm>
        </p:grpSpPr>
        <p:sp>
          <p:nvSpPr>
            <p:cNvPr id="799" name="Google Shape;799;p14"/>
            <p:cNvSpPr/>
            <p:nvPr/>
          </p:nvSpPr>
          <p:spPr>
            <a:xfrm>
              <a:off x="7055900" y="279450"/>
              <a:ext cx="953700" cy="9537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4"/>
            <p:cNvSpPr/>
            <p:nvPr/>
          </p:nvSpPr>
          <p:spPr>
            <a:xfrm>
              <a:off x="7272619" y="279450"/>
              <a:ext cx="953700" cy="9537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4"/>
            <p:cNvSpPr/>
            <p:nvPr/>
          </p:nvSpPr>
          <p:spPr>
            <a:xfrm>
              <a:off x="7489338" y="279450"/>
              <a:ext cx="953700" cy="9537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4"/>
            <p:cNvSpPr/>
            <p:nvPr/>
          </p:nvSpPr>
          <p:spPr>
            <a:xfrm>
              <a:off x="7706057" y="279450"/>
              <a:ext cx="953700" cy="9537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4"/>
            <p:cNvSpPr/>
            <p:nvPr/>
          </p:nvSpPr>
          <p:spPr>
            <a:xfrm>
              <a:off x="7922776" y="279450"/>
              <a:ext cx="953700" cy="9537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4" name="Google Shape;804;p14"/>
          <p:cNvSpPr/>
          <p:nvPr/>
        </p:nvSpPr>
        <p:spPr>
          <a:xfrm>
            <a:off x="7275514" y="166388"/>
            <a:ext cx="337500" cy="329100"/>
          </a:xfrm>
          <a:prstGeom prst="star4">
            <a:avLst>
              <a:gd fmla="val 12500"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4">
    <p:spTree>
      <p:nvGrpSpPr>
        <p:cNvPr id="805" name="Shape 805"/>
        <p:cNvGrpSpPr/>
        <p:nvPr/>
      </p:nvGrpSpPr>
      <p:grpSpPr>
        <a:xfrm>
          <a:off x="0" y="0"/>
          <a:ext cx="0" cy="0"/>
          <a:chOff x="0" y="0"/>
          <a:chExt cx="0" cy="0"/>
        </a:xfrm>
      </p:grpSpPr>
      <p:grpSp>
        <p:nvGrpSpPr>
          <p:cNvPr id="806" name="Google Shape;806;p15"/>
          <p:cNvGrpSpPr/>
          <p:nvPr/>
        </p:nvGrpSpPr>
        <p:grpSpPr>
          <a:xfrm>
            <a:off x="-35275" y="-31835"/>
            <a:ext cx="9214549" cy="5207170"/>
            <a:chOff x="-35275" y="-31835"/>
            <a:chExt cx="9214549" cy="5207170"/>
          </a:xfrm>
        </p:grpSpPr>
        <p:grpSp>
          <p:nvGrpSpPr>
            <p:cNvPr id="807" name="Google Shape;807;p15"/>
            <p:cNvGrpSpPr/>
            <p:nvPr/>
          </p:nvGrpSpPr>
          <p:grpSpPr>
            <a:xfrm>
              <a:off x="-35275" y="-31835"/>
              <a:ext cx="4607271" cy="2603603"/>
              <a:chOff x="987999" y="461925"/>
              <a:chExt cx="1514404" cy="1507151"/>
            </a:xfrm>
          </p:grpSpPr>
          <p:grpSp>
            <p:nvGrpSpPr>
              <p:cNvPr id="808" name="Google Shape;808;p15"/>
              <p:cNvGrpSpPr/>
              <p:nvPr/>
            </p:nvGrpSpPr>
            <p:grpSpPr>
              <a:xfrm>
                <a:off x="987999" y="461925"/>
                <a:ext cx="1514401" cy="1506302"/>
                <a:chOff x="987999" y="461925"/>
                <a:chExt cx="1514401" cy="1506302"/>
              </a:xfrm>
            </p:grpSpPr>
            <p:cxnSp>
              <p:nvCxnSpPr>
                <p:cNvPr id="809" name="Google Shape;809;p15"/>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10" name="Google Shape;810;p15"/>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11" name="Google Shape;811;p15"/>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12" name="Google Shape;812;p15"/>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13" name="Google Shape;813;p15"/>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14" name="Google Shape;814;p15"/>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15" name="Google Shape;815;p15"/>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16" name="Google Shape;816;p15"/>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17" name="Google Shape;817;p15"/>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818" name="Google Shape;818;p15"/>
              <p:cNvGrpSpPr/>
              <p:nvPr/>
            </p:nvGrpSpPr>
            <p:grpSpPr>
              <a:xfrm>
                <a:off x="987999" y="461927"/>
                <a:ext cx="1514404" cy="1507149"/>
                <a:chOff x="987999" y="461927"/>
                <a:chExt cx="1514404" cy="1507149"/>
              </a:xfrm>
            </p:grpSpPr>
            <p:cxnSp>
              <p:nvCxnSpPr>
                <p:cNvPr id="819" name="Google Shape;819;p15"/>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20" name="Google Shape;820;p15"/>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21" name="Google Shape;821;p15"/>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22" name="Google Shape;822;p15"/>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23" name="Google Shape;823;p15"/>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24" name="Google Shape;824;p15"/>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25" name="Google Shape;825;p15"/>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26" name="Google Shape;826;p15"/>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827" name="Google Shape;827;p15"/>
            <p:cNvGrpSpPr/>
            <p:nvPr/>
          </p:nvGrpSpPr>
          <p:grpSpPr>
            <a:xfrm>
              <a:off x="4572003" y="-31835"/>
              <a:ext cx="4607271" cy="2603603"/>
              <a:chOff x="987999" y="461925"/>
              <a:chExt cx="1514404" cy="1507151"/>
            </a:xfrm>
          </p:grpSpPr>
          <p:grpSp>
            <p:nvGrpSpPr>
              <p:cNvPr id="828" name="Google Shape;828;p15"/>
              <p:cNvGrpSpPr/>
              <p:nvPr/>
            </p:nvGrpSpPr>
            <p:grpSpPr>
              <a:xfrm>
                <a:off x="987999" y="461925"/>
                <a:ext cx="1514401" cy="1506302"/>
                <a:chOff x="987999" y="461925"/>
                <a:chExt cx="1514401" cy="1506302"/>
              </a:xfrm>
            </p:grpSpPr>
            <p:cxnSp>
              <p:nvCxnSpPr>
                <p:cNvPr id="829" name="Google Shape;829;p15"/>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30" name="Google Shape;830;p15"/>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31" name="Google Shape;831;p15"/>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32" name="Google Shape;832;p15"/>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33" name="Google Shape;833;p15"/>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34" name="Google Shape;834;p15"/>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35" name="Google Shape;835;p15"/>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36" name="Google Shape;836;p15"/>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37" name="Google Shape;837;p15"/>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838" name="Google Shape;838;p15"/>
              <p:cNvGrpSpPr/>
              <p:nvPr/>
            </p:nvGrpSpPr>
            <p:grpSpPr>
              <a:xfrm>
                <a:off x="987999" y="461927"/>
                <a:ext cx="1514404" cy="1507149"/>
                <a:chOff x="987999" y="461927"/>
                <a:chExt cx="1514404" cy="1507149"/>
              </a:xfrm>
            </p:grpSpPr>
            <p:cxnSp>
              <p:nvCxnSpPr>
                <p:cNvPr id="839" name="Google Shape;839;p15"/>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40" name="Google Shape;840;p15"/>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41" name="Google Shape;841;p15"/>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42" name="Google Shape;842;p15"/>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43" name="Google Shape;843;p15"/>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44" name="Google Shape;844;p15"/>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45" name="Google Shape;845;p15"/>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46" name="Google Shape;846;p15"/>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847" name="Google Shape;847;p15"/>
            <p:cNvGrpSpPr/>
            <p:nvPr/>
          </p:nvGrpSpPr>
          <p:grpSpPr>
            <a:xfrm>
              <a:off x="-35275" y="2571732"/>
              <a:ext cx="4607271" cy="2603603"/>
              <a:chOff x="987999" y="461925"/>
              <a:chExt cx="1514404" cy="1507151"/>
            </a:xfrm>
          </p:grpSpPr>
          <p:grpSp>
            <p:nvGrpSpPr>
              <p:cNvPr id="848" name="Google Shape;848;p15"/>
              <p:cNvGrpSpPr/>
              <p:nvPr/>
            </p:nvGrpSpPr>
            <p:grpSpPr>
              <a:xfrm>
                <a:off x="987999" y="461925"/>
                <a:ext cx="1514401" cy="1506302"/>
                <a:chOff x="987999" y="461925"/>
                <a:chExt cx="1514401" cy="1506302"/>
              </a:xfrm>
            </p:grpSpPr>
            <p:cxnSp>
              <p:nvCxnSpPr>
                <p:cNvPr id="849" name="Google Shape;849;p15"/>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50" name="Google Shape;850;p15"/>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51" name="Google Shape;851;p15"/>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52" name="Google Shape;852;p15"/>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53" name="Google Shape;853;p15"/>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54" name="Google Shape;854;p15"/>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55" name="Google Shape;855;p15"/>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56" name="Google Shape;856;p15"/>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57" name="Google Shape;857;p15"/>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858" name="Google Shape;858;p15"/>
              <p:cNvGrpSpPr/>
              <p:nvPr/>
            </p:nvGrpSpPr>
            <p:grpSpPr>
              <a:xfrm>
                <a:off x="987999" y="461927"/>
                <a:ext cx="1514404" cy="1507149"/>
                <a:chOff x="987999" y="461927"/>
                <a:chExt cx="1514404" cy="1507149"/>
              </a:xfrm>
            </p:grpSpPr>
            <p:cxnSp>
              <p:nvCxnSpPr>
                <p:cNvPr id="859" name="Google Shape;859;p15"/>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60" name="Google Shape;860;p15"/>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61" name="Google Shape;861;p15"/>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62" name="Google Shape;862;p15"/>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63" name="Google Shape;863;p15"/>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64" name="Google Shape;864;p15"/>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65" name="Google Shape;865;p15"/>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66" name="Google Shape;866;p15"/>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867" name="Google Shape;867;p15"/>
            <p:cNvGrpSpPr/>
            <p:nvPr/>
          </p:nvGrpSpPr>
          <p:grpSpPr>
            <a:xfrm>
              <a:off x="4572003" y="2571732"/>
              <a:ext cx="4607271" cy="2603603"/>
              <a:chOff x="987999" y="461925"/>
              <a:chExt cx="1514404" cy="1507151"/>
            </a:xfrm>
          </p:grpSpPr>
          <p:grpSp>
            <p:nvGrpSpPr>
              <p:cNvPr id="868" name="Google Shape;868;p15"/>
              <p:cNvGrpSpPr/>
              <p:nvPr/>
            </p:nvGrpSpPr>
            <p:grpSpPr>
              <a:xfrm>
                <a:off x="987999" y="461925"/>
                <a:ext cx="1514401" cy="1506302"/>
                <a:chOff x="987999" y="461925"/>
                <a:chExt cx="1514401" cy="1506302"/>
              </a:xfrm>
            </p:grpSpPr>
            <p:cxnSp>
              <p:nvCxnSpPr>
                <p:cNvPr id="869" name="Google Shape;869;p15"/>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70" name="Google Shape;870;p15"/>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71" name="Google Shape;871;p15"/>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72" name="Google Shape;872;p15"/>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73" name="Google Shape;873;p15"/>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74" name="Google Shape;874;p15"/>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75" name="Google Shape;875;p15"/>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76" name="Google Shape;876;p15"/>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77" name="Google Shape;877;p15"/>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878" name="Google Shape;878;p15"/>
              <p:cNvGrpSpPr/>
              <p:nvPr/>
            </p:nvGrpSpPr>
            <p:grpSpPr>
              <a:xfrm>
                <a:off x="987999" y="461927"/>
                <a:ext cx="1514404" cy="1507149"/>
                <a:chOff x="987999" y="461927"/>
                <a:chExt cx="1514404" cy="1507149"/>
              </a:xfrm>
            </p:grpSpPr>
            <p:cxnSp>
              <p:nvCxnSpPr>
                <p:cNvPr id="879" name="Google Shape;879;p15"/>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80" name="Google Shape;880;p15"/>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81" name="Google Shape;881;p15"/>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82" name="Google Shape;882;p15"/>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83" name="Google Shape;883;p15"/>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84" name="Google Shape;884;p15"/>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85" name="Google Shape;885;p15"/>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86" name="Google Shape;886;p15"/>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887" name="Google Shape;887;p15"/>
          <p:cNvSpPr txBox="1"/>
          <p:nvPr>
            <p:ph type="title"/>
          </p:nvPr>
        </p:nvSpPr>
        <p:spPr>
          <a:xfrm>
            <a:off x="537400" y="339325"/>
            <a:ext cx="8064900" cy="740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atin typeface="Spectral"/>
                <a:ea typeface="Spectral"/>
                <a:cs typeface="Spectral"/>
                <a:sym typeface="Spectral"/>
              </a:defRPr>
            </a:lvl2pPr>
            <a:lvl3pPr lvl="2">
              <a:spcBef>
                <a:spcPts val="0"/>
              </a:spcBef>
              <a:spcAft>
                <a:spcPts val="0"/>
              </a:spcAft>
              <a:buSzPts val="2800"/>
              <a:buNone/>
              <a:defRPr>
                <a:latin typeface="Spectral"/>
                <a:ea typeface="Spectral"/>
                <a:cs typeface="Spectral"/>
                <a:sym typeface="Spectral"/>
              </a:defRPr>
            </a:lvl3pPr>
            <a:lvl4pPr lvl="3">
              <a:spcBef>
                <a:spcPts val="0"/>
              </a:spcBef>
              <a:spcAft>
                <a:spcPts val="0"/>
              </a:spcAft>
              <a:buSzPts val="2800"/>
              <a:buNone/>
              <a:defRPr>
                <a:latin typeface="Spectral"/>
                <a:ea typeface="Spectral"/>
                <a:cs typeface="Spectral"/>
                <a:sym typeface="Spectral"/>
              </a:defRPr>
            </a:lvl4pPr>
            <a:lvl5pPr lvl="4">
              <a:spcBef>
                <a:spcPts val="0"/>
              </a:spcBef>
              <a:spcAft>
                <a:spcPts val="0"/>
              </a:spcAft>
              <a:buSzPts val="2800"/>
              <a:buNone/>
              <a:defRPr>
                <a:latin typeface="Spectral"/>
                <a:ea typeface="Spectral"/>
                <a:cs typeface="Spectral"/>
                <a:sym typeface="Spectral"/>
              </a:defRPr>
            </a:lvl5pPr>
            <a:lvl6pPr lvl="5">
              <a:spcBef>
                <a:spcPts val="0"/>
              </a:spcBef>
              <a:spcAft>
                <a:spcPts val="0"/>
              </a:spcAft>
              <a:buSzPts val="2800"/>
              <a:buNone/>
              <a:defRPr>
                <a:latin typeface="Spectral"/>
                <a:ea typeface="Spectral"/>
                <a:cs typeface="Spectral"/>
                <a:sym typeface="Spectral"/>
              </a:defRPr>
            </a:lvl6pPr>
            <a:lvl7pPr lvl="6">
              <a:spcBef>
                <a:spcPts val="0"/>
              </a:spcBef>
              <a:spcAft>
                <a:spcPts val="0"/>
              </a:spcAft>
              <a:buSzPts val="2800"/>
              <a:buNone/>
              <a:defRPr>
                <a:latin typeface="Spectral"/>
                <a:ea typeface="Spectral"/>
                <a:cs typeface="Spectral"/>
                <a:sym typeface="Spectral"/>
              </a:defRPr>
            </a:lvl7pPr>
            <a:lvl8pPr lvl="7">
              <a:spcBef>
                <a:spcPts val="0"/>
              </a:spcBef>
              <a:spcAft>
                <a:spcPts val="0"/>
              </a:spcAft>
              <a:buSzPts val="2800"/>
              <a:buNone/>
              <a:defRPr>
                <a:latin typeface="Spectral"/>
                <a:ea typeface="Spectral"/>
                <a:cs typeface="Spectral"/>
                <a:sym typeface="Spectral"/>
              </a:defRPr>
            </a:lvl8pPr>
            <a:lvl9pPr lvl="8">
              <a:spcBef>
                <a:spcPts val="0"/>
              </a:spcBef>
              <a:spcAft>
                <a:spcPts val="0"/>
              </a:spcAft>
              <a:buSzPts val="2800"/>
              <a:buNone/>
              <a:defRPr>
                <a:latin typeface="Spectral"/>
                <a:ea typeface="Spectral"/>
                <a:cs typeface="Spectral"/>
                <a:sym typeface="Spectral"/>
              </a:defRPr>
            </a:lvl9pPr>
          </a:lstStyle>
          <a:p/>
        </p:txBody>
      </p:sp>
      <p:sp>
        <p:nvSpPr>
          <p:cNvPr id="888" name="Google Shape;888;p15"/>
          <p:cNvSpPr txBox="1"/>
          <p:nvPr>
            <p:ph idx="1" type="subTitle"/>
          </p:nvPr>
        </p:nvSpPr>
        <p:spPr>
          <a:xfrm>
            <a:off x="737800" y="3449950"/>
            <a:ext cx="1920300" cy="422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889" name="Google Shape;889;p15"/>
          <p:cNvSpPr txBox="1"/>
          <p:nvPr>
            <p:ph idx="2" type="subTitle"/>
          </p:nvPr>
        </p:nvSpPr>
        <p:spPr>
          <a:xfrm>
            <a:off x="737804" y="3781516"/>
            <a:ext cx="19203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90" name="Google Shape;890;p15"/>
          <p:cNvSpPr txBox="1"/>
          <p:nvPr>
            <p:ph idx="3" type="subTitle"/>
          </p:nvPr>
        </p:nvSpPr>
        <p:spPr>
          <a:xfrm>
            <a:off x="6493600" y="3449950"/>
            <a:ext cx="1920300" cy="422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891" name="Google Shape;891;p15"/>
          <p:cNvSpPr txBox="1"/>
          <p:nvPr>
            <p:ph idx="4" type="subTitle"/>
          </p:nvPr>
        </p:nvSpPr>
        <p:spPr>
          <a:xfrm>
            <a:off x="6493605" y="3781514"/>
            <a:ext cx="19203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92" name="Google Shape;892;p15"/>
          <p:cNvSpPr txBox="1"/>
          <p:nvPr>
            <p:ph idx="5" type="subTitle"/>
          </p:nvPr>
        </p:nvSpPr>
        <p:spPr>
          <a:xfrm>
            <a:off x="3616474" y="3449950"/>
            <a:ext cx="1920300" cy="422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893" name="Google Shape;893;p15"/>
          <p:cNvSpPr txBox="1"/>
          <p:nvPr>
            <p:ph idx="6" type="subTitle"/>
          </p:nvPr>
        </p:nvSpPr>
        <p:spPr>
          <a:xfrm>
            <a:off x="3615704" y="3781514"/>
            <a:ext cx="19203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94" name="Google Shape;894;p15"/>
          <p:cNvSpPr txBox="1"/>
          <p:nvPr>
            <p:ph hasCustomPrompt="1" idx="7" type="title"/>
          </p:nvPr>
        </p:nvSpPr>
        <p:spPr>
          <a:xfrm>
            <a:off x="737950" y="2883600"/>
            <a:ext cx="1920300" cy="494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3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895" name="Google Shape;895;p15"/>
          <p:cNvSpPr txBox="1"/>
          <p:nvPr>
            <p:ph hasCustomPrompt="1" idx="8" type="title"/>
          </p:nvPr>
        </p:nvSpPr>
        <p:spPr>
          <a:xfrm>
            <a:off x="3615700" y="2883625"/>
            <a:ext cx="1920300" cy="494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3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896" name="Google Shape;896;p15"/>
          <p:cNvSpPr txBox="1"/>
          <p:nvPr>
            <p:ph hasCustomPrompt="1" idx="9" type="title"/>
          </p:nvPr>
        </p:nvSpPr>
        <p:spPr>
          <a:xfrm>
            <a:off x="6493600" y="2883625"/>
            <a:ext cx="1920300" cy="494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3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897" name="Shape 897"/>
        <p:cNvGrpSpPr/>
        <p:nvPr/>
      </p:nvGrpSpPr>
      <p:grpSpPr>
        <a:xfrm>
          <a:off x="0" y="0"/>
          <a:ext cx="0" cy="0"/>
          <a:chOff x="0" y="0"/>
          <a:chExt cx="0" cy="0"/>
        </a:xfrm>
      </p:grpSpPr>
      <p:grpSp>
        <p:nvGrpSpPr>
          <p:cNvPr id="898" name="Google Shape;898;p16"/>
          <p:cNvGrpSpPr/>
          <p:nvPr/>
        </p:nvGrpSpPr>
        <p:grpSpPr>
          <a:xfrm>
            <a:off x="-35275" y="-31835"/>
            <a:ext cx="9214549" cy="5207170"/>
            <a:chOff x="-35275" y="-31835"/>
            <a:chExt cx="9214549" cy="5207170"/>
          </a:xfrm>
        </p:grpSpPr>
        <p:grpSp>
          <p:nvGrpSpPr>
            <p:cNvPr id="899" name="Google Shape;899;p16"/>
            <p:cNvGrpSpPr/>
            <p:nvPr/>
          </p:nvGrpSpPr>
          <p:grpSpPr>
            <a:xfrm>
              <a:off x="-35275" y="-31835"/>
              <a:ext cx="4607271" cy="2603603"/>
              <a:chOff x="987999" y="461925"/>
              <a:chExt cx="1514404" cy="1507151"/>
            </a:xfrm>
          </p:grpSpPr>
          <p:grpSp>
            <p:nvGrpSpPr>
              <p:cNvPr id="900" name="Google Shape;900;p16"/>
              <p:cNvGrpSpPr/>
              <p:nvPr/>
            </p:nvGrpSpPr>
            <p:grpSpPr>
              <a:xfrm>
                <a:off x="987999" y="461925"/>
                <a:ext cx="1514401" cy="1506302"/>
                <a:chOff x="987999" y="461925"/>
                <a:chExt cx="1514401" cy="1506302"/>
              </a:xfrm>
            </p:grpSpPr>
            <p:cxnSp>
              <p:nvCxnSpPr>
                <p:cNvPr id="901" name="Google Shape;901;p16"/>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902" name="Google Shape;902;p16"/>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903" name="Google Shape;903;p16"/>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904" name="Google Shape;904;p16"/>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905" name="Google Shape;905;p16"/>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906" name="Google Shape;906;p16"/>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907" name="Google Shape;907;p16"/>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908" name="Google Shape;908;p16"/>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909" name="Google Shape;909;p16"/>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910" name="Google Shape;910;p16"/>
              <p:cNvGrpSpPr/>
              <p:nvPr/>
            </p:nvGrpSpPr>
            <p:grpSpPr>
              <a:xfrm>
                <a:off x="987999" y="461927"/>
                <a:ext cx="1514404" cy="1507149"/>
                <a:chOff x="987999" y="461927"/>
                <a:chExt cx="1514404" cy="1507149"/>
              </a:xfrm>
            </p:grpSpPr>
            <p:cxnSp>
              <p:nvCxnSpPr>
                <p:cNvPr id="911" name="Google Shape;911;p16"/>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912" name="Google Shape;912;p16"/>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913" name="Google Shape;913;p16"/>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914" name="Google Shape;914;p16"/>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915" name="Google Shape;915;p16"/>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916" name="Google Shape;916;p16"/>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917" name="Google Shape;917;p16"/>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918" name="Google Shape;918;p16"/>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919" name="Google Shape;919;p16"/>
            <p:cNvGrpSpPr/>
            <p:nvPr/>
          </p:nvGrpSpPr>
          <p:grpSpPr>
            <a:xfrm>
              <a:off x="4572003" y="-31835"/>
              <a:ext cx="4607271" cy="2603603"/>
              <a:chOff x="987999" y="461925"/>
              <a:chExt cx="1514404" cy="1507151"/>
            </a:xfrm>
          </p:grpSpPr>
          <p:grpSp>
            <p:nvGrpSpPr>
              <p:cNvPr id="920" name="Google Shape;920;p16"/>
              <p:cNvGrpSpPr/>
              <p:nvPr/>
            </p:nvGrpSpPr>
            <p:grpSpPr>
              <a:xfrm>
                <a:off x="987999" y="461925"/>
                <a:ext cx="1514401" cy="1506302"/>
                <a:chOff x="987999" y="461925"/>
                <a:chExt cx="1514401" cy="1506302"/>
              </a:xfrm>
            </p:grpSpPr>
            <p:cxnSp>
              <p:nvCxnSpPr>
                <p:cNvPr id="921" name="Google Shape;921;p16"/>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922" name="Google Shape;922;p16"/>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923" name="Google Shape;923;p16"/>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924" name="Google Shape;924;p16"/>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925" name="Google Shape;925;p16"/>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926" name="Google Shape;926;p16"/>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927" name="Google Shape;927;p16"/>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928" name="Google Shape;928;p16"/>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929" name="Google Shape;929;p16"/>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930" name="Google Shape;930;p16"/>
              <p:cNvGrpSpPr/>
              <p:nvPr/>
            </p:nvGrpSpPr>
            <p:grpSpPr>
              <a:xfrm>
                <a:off x="987999" y="461927"/>
                <a:ext cx="1514404" cy="1507149"/>
                <a:chOff x="987999" y="461927"/>
                <a:chExt cx="1514404" cy="1507149"/>
              </a:xfrm>
            </p:grpSpPr>
            <p:cxnSp>
              <p:nvCxnSpPr>
                <p:cNvPr id="931" name="Google Shape;931;p16"/>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932" name="Google Shape;932;p16"/>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933" name="Google Shape;933;p16"/>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934" name="Google Shape;934;p16"/>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935" name="Google Shape;935;p16"/>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936" name="Google Shape;936;p16"/>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937" name="Google Shape;937;p16"/>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938" name="Google Shape;938;p16"/>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939" name="Google Shape;939;p16"/>
            <p:cNvGrpSpPr/>
            <p:nvPr/>
          </p:nvGrpSpPr>
          <p:grpSpPr>
            <a:xfrm>
              <a:off x="-35275" y="2571732"/>
              <a:ext cx="4607271" cy="2603603"/>
              <a:chOff x="987999" y="461925"/>
              <a:chExt cx="1514404" cy="1507151"/>
            </a:xfrm>
          </p:grpSpPr>
          <p:grpSp>
            <p:nvGrpSpPr>
              <p:cNvPr id="940" name="Google Shape;940;p16"/>
              <p:cNvGrpSpPr/>
              <p:nvPr/>
            </p:nvGrpSpPr>
            <p:grpSpPr>
              <a:xfrm>
                <a:off x="987999" y="461925"/>
                <a:ext cx="1514401" cy="1506302"/>
                <a:chOff x="987999" y="461925"/>
                <a:chExt cx="1514401" cy="1506302"/>
              </a:xfrm>
            </p:grpSpPr>
            <p:cxnSp>
              <p:nvCxnSpPr>
                <p:cNvPr id="941" name="Google Shape;941;p16"/>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942" name="Google Shape;942;p16"/>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943" name="Google Shape;943;p16"/>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944" name="Google Shape;944;p16"/>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945" name="Google Shape;945;p16"/>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946" name="Google Shape;946;p16"/>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947" name="Google Shape;947;p16"/>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948" name="Google Shape;948;p16"/>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949" name="Google Shape;949;p16"/>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950" name="Google Shape;950;p16"/>
              <p:cNvGrpSpPr/>
              <p:nvPr/>
            </p:nvGrpSpPr>
            <p:grpSpPr>
              <a:xfrm>
                <a:off x="987999" y="461927"/>
                <a:ext cx="1514404" cy="1507149"/>
                <a:chOff x="987999" y="461927"/>
                <a:chExt cx="1514404" cy="1507149"/>
              </a:xfrm>
            </p:grpSpPr>
            <p:cxnSp>
              <p:nvCxnSpPr>
                <p:cNvPr id="951" name="Google Shape;951;p16"/>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952" name="Google Shape;952;p16"/>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953" name="Google Shape;953;p16"/>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954" name="Google Shape;954;p16"/>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955" name="Google Shape;955;p16"/>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956" name="Google Shape;956;p16"/>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957" name="Google Shape;957;p16"/>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958" name="Google Shape;958;p16"/>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959" name="Google Shape;959;p16"/>
            <p:cNvGrpSpPr/>
            <p:nvPr/>
          </p:nvGrpSpPr>
          <p:grpSpPr>
            <a:xfrm>
              <a:off x="4572003" y="2571732"/>
              <a:ext cx="4607271" cy="2603603"/>
              <a:chOff x="987999" y="461925"/>
              <a:chExt cx="1514404" cy="1507151"/>
            </a:xfrm>
          </p:grpSpPr>
          <p:grpSp>
            <p:nvGrpSpPr>
              <p:cNvPr id="960" name="Google Shape;960;p16"/>
              <p:cNvGrpSpPr/>
              <p:nvPr/>
            </p:nvGrpSpPr>
            <p:grpSpPr>
              <a:xfrm>
                <a:off x="987999" y="461925"/>
                <a:ext cx="1514401" cy="1506302"/>
                <a:chOff x="987999" y="461925"/>
                <a:chExt cx="1514401" cy="1506302"/>
              </a:xfrm>
            </p:grpSpPr>
            <p:cxnSp>
              <p:nvCxnSpPr>
                <p:cNvPr id="961" name="Google Shape;961;p16"/>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962" name="Google Shape;962;p16"/>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963" name="Google Shape;963;p16"/>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964" name="Google Shape;964;p16"/>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965" name="Google Shape;965;p16"/>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966" name="Google Shape;966;p16"/>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967" name="Google Shape;967;p16"/>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968" name="Google Shape;968;p16"/>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969" name="Google Shape;969;p16"/>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970" name="Google Shape;970;p16"/>
              <p:cNvGrpSpPr/>
              <p:nvPr/>
            </p:nvGrpSpPr>
            <p:grpSpPr>
              <a:xfrm>
                <a:off x="987999" y="461927"/>
                <a:ext cx="1514404" cy="1507149"/>
                <a:chOff x="987999" y="461927"/>
                <a:chExt cx="1514404" cy="1507149"/>
              </a:xfrm>
            </p:grpSpPr>
            <p:cxnSp>
              <p:nvCxnSpPr>
                <p:cNvPr id="971" name="Google Shape;971;p16"/>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972" name="Google Shape;972;p16"/>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973" name="Google Shape;973;p16"/>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974" name="Google Shape;974;p16"/>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975" name="Google Shape;975;p16"/>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976" name="Google Shape;976;p16"/>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977" name="Google Shape;977;p16"/>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978" name="Google Shape;978;p16"/>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979" name="Google Shape;979;p16"/>
          <p:cNvSpPr txBox="1"/>
          <p:nvPr>
            <p:ph idx="1" type="subTitle"/>
          </p:nvPr>
        </p:nvSpPr>
        <p:spPr>
          <a:xfrm>
            <a:off x="713225" y="1543477"/>
            <a:ext cx="3749100" cy="42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980" name="Google Shape;980;p16"/>
          <p:cNvSpPr txBox="1"/>
          <p:nvPr>
            <p:ph idx="2" type="subTitle"/>
          </p:nvPr>
        </p:nvSpPr>
        <p:spPr>
          <a:xfrm>
            <a:off x="713214" y="1877951"/>
            <a:ext cx="3749100" cy="998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81" name="Google Shape;981;p16"/>
          <p:cNvSpPr txBox="1"/>
          <p:nvPr>
            <p:ph idx="3" type="subTitle"/>
          </p:nvPr>
        </p:nvSpPr>
        <p:spPr>
          <a:xfrm>
            <a:off x="2697450" y="3039978"/>
            <a:ext cx="3749100" cy="42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982" name="Google Shape;982;p16"/>
          <p:cNvSpPr txBox="1"/>
          <p:nvPr>
            <p:ph idx="4" type="subTitle"/>
          </p:nvPr>
        </p:nvSpPr>
        <p:spPr>
          <a:xfrm>
            <a:off x="2697450" y="3378023"/>
            <a:ext cx="3749100" cy="99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83" name="Google Shape;983;p16"/>
          <p:cNvSpPr txBox="1"/>
          <p:nvPr>
            <p:ph idx="5" type="subTitle"/>
          </p:nvPr>
        </p:nvSpPr>
        <p:spPr>
          <a:xfrm>
            <a:off x="4681685" y="1543477"/>
            <a:ext cx="3749100" cy="42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984" name="Google Shape;984;p16"/>
          <p:cNvSpPr txBox="1"/>
          <p:nvPr>
            <p:ph idx="6" type="subTitle"/>
          </p:nvPr>
        </p:nvSpPr>
        <p:spPr>
          <a:xfrm>
            <a:off x="4681686" y="1878701"/>
            <a:ext cx="3749100" cy="99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85" name="Google Shape;985;p16"/>
          <p:cNvSpPr txBox="1"/>
          <p:nvPr>
            <p:ph type="title"/>
          </p:nvPr>
        </p:nvSpPr>
        <p:spPr>
          <a:xfrm>
            <a:off x="539496" y="342543"/>
            <a:ext cx="8064900" cy="740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2pPr>
            <a:lvl3pPr lvl="2"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3pPr>
            <a:lvl4pPr lvl="3"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4pPr>
            <a:lvl5pPr lvl="4"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5pPr>
            <a:lvl6pPr lvl="5"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6pPr>
            <a:lvl7pPr lvl="6"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7pPr>
            <a:lvl8pPr lvl="7"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8pPr>
            <a:lvl9pPr lvl="8"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9pPr>
          </a:lstStyle>
          <a:p/>
        </p:txBody>
      </p:sp>
      <p:sp>
        <p:nvSpPr>
          <p:cNvPr id="986" name="Google Shape;986;p16"/>
          <p:cNvSpPr/>
          <p:nvPr/>
        </p:nvSpPr>
        <p:spPr>
          <a:xfrm>
            <a:off x="4979394" y="4633665"/>
            <a:ext cx="338400" cy="3312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
    <p:spTree>
      <p:nvGrpSpPr>
        <p:cNvPr id="987" name="Shape 987"/>
        <p:cNvGrpSpPr/>
        <p:nvPr/>
      </p:nvGrpSpPr>
      <p:grpSpPr>
        <a:xfrm>
          <a:off x="0" y="0"/>
          <a:ext cx="0" cy="0"/>
          <a:chOff x="0" y="0"/>
          <a:chExt cx="0" cy="0"/>
        </a:xfrm>
      </p:grpSpPr>
      <p:grpSp>
        <p:nvGrpSpPr>
          <p:cNvPr id="988" name="Google Shape;988;p17"/>
          <p:cNvGrpSpPr/>
          <p:nvPr/>
        </p:nvGrpSpPr>
        <p:grpSpPr>
          <a:xfrm>
            <a:off x="-35275" y="-31835"/>
            <a:ext cx="9214549" cy="5207170"/>
            <a:chOff x="-35275" y="-31835"/>
            <a:chExt cx="9214549" cy="5207170"/>
          </a:xfrm>
        </p:grpSpPr>
        <p:grpSp>
          <p:nvGrpSpPr>
            <p:cNvPr id="989" name="Google Shape;989;p17"/>
            <p:cNvGrpSpPr/>
            <p:nvPr/>
          </p:nvGrpSpPr>
          <p:grpSpPr>
            <a:xfrm>
              <a:off x="-35275" y="-31835"/>
              <a:ext cx="4607271" cy="2603603"/>
              <a:chOff x="987999" y="461925"/>
              <a:chExt cx="1514404" cy="1507151"/>
            </a:xfrm>
          </p:grpSpPr>
          <p:grpSp>
            <p:nvGrpSpPr>
              <p:cNvPr id="990" name="Google Shape;990;p17"/>
              <p:cNvGrpSpPr/>
              <p:nvPr/>
            </p:nvGrpSpPr>
            <p:grpSpPr>
              <a:xfrm>
                <a:off x="987999" y="461925"/>
                <a:ext cx="1514401" cy="1506302"/>
                <a:chOff x="987999" y="461925"/>
                <a:chExt cx="1514401" cy="1506302"/>
              </a:xfrm>
            </p:grpSpPr>
            <p:cxnSp>
              <p:nvCxnSpPr>
                <p:cNvPr id="991" name="Google Shape;991;p17"/>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992" name="Google Shape;992;p17"/>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993" name="Google Shape;993;p17"/>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994" name="Google Shape;994;p17"/>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995" name="Google Shape;995;p17"/>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996" name="Google Shape;996;p17"/>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997" name="Google Shape;997;p17"/>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998" name="Google Shape;998;p17"/>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999" name="Google Shape;999;p17"/>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1000" name="Google Shape;1000;p17"/>
              <p:cNvGrpSpPr/>
              <p:nvPr/>
            </p:nvGrpSpPr>
            <p:grpSpPr>
              <a:xfrm>
                <a:off x="987999" y="461927"/>
                <a:ext cx="1514404" cy="1507149"/>
                <a:chOff x="987999" y="461927"/>
                <a:chExt cx="1514404" cy="1507149"/>
              </a:xfrm>
            </p:grpSpPr>
            <p:cxnSp>
              <p:nvCxnSpPr>
                <p:cNvPr id="1001" name="Google Shape;1001;p17"/>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002" name="Google Shape;1002;p17"/>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003" name="Google Shape;1003;p17"/>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004" name="Google Shape;1004;p17"/>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005" name="Google Shape;1005;p17"/>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006" name="Google Shape;1006;p17"/>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007" name="Google Shape;1007;p17"/>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008" name="Google Shape;1008;p17"/>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009" name="Google Shape;1009;p17"/>
            <p:cNvGrpSpPr/>
            <p:nvPr/>
          </p:nvGrpSpPr>
          <p:grpSpPr>
            <a:xfrm>
              <a:off x="4572003" y="-31835"/>
              <a:ext cx="4607271" cy="2603603"/>
              <a:chOff x="987999" y="461925"/>
              <a:chExt cx="1514404" cy="1507151"/>
            </a:xfrm>
          </p:grpSpPr>
          <p:grpSp>
            <p:nvGrpSpPr>
              <p:cNvPr id="1010" name="Google Shape;1010;p17"/>
              <p:cNvGrpSpPr/>
              <p:nvPr/>
            </p:nvGrpSpPr>
            <p:grpSpPr>
              <a:xfrm>
                <a:off x="987999" y="461925"/>
                <a:ext cx="1514401" cy="1506302"/>
                <a:chOff x="987999" y="461925"/>
                <a:chExt cx="1514401" cy="1506302"/>
              </a:xfrm>
            </p:grpSpPr>
            <p:cxnSp>
              <p:nvCxnSpPr>
                <p:cNvPr id="1011" name="Google Shape;1011;p17"/>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012" name="Google Shape;1012;p17"/>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013" name="Google Shape;1013;p17"/>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014" name="Google Shape;1014;p17"/>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015" name="Google Shape;1015;p17"/>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016" name="Google Shape;1016;p17"/>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017" name="Google Shape;1017;p17"/>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018" name="Google Shape;1018;p17"/>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019" name="Google Shape;1019;p17"/>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1020" name="Google Shape;1020;p17"/>
              <p:cNvGrpSpPr/>
              <p:nvPr/>
            </p:nvGrpSpPr>
            <p:grpSpPr>
              <a:xfrm>
                <a:off x="987999" y="461927"/>
                <a:ext cx="1514404" cy="1507149"/>
                <a:chOff x="987999" y="461927"/>
                <a:chExt cx="1514404" cy="1507149"/>
              </a:xfrm>
            </p:grpSpPr>
            <p:cxnSp>
              <p:nvCxnSpPr>
                <p:cNvPr id="1021" name="Google Shape;1021;p17"/>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022" name="Google Shape;1022;p17"/>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023" name="Google Shape;1023;p17"/>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024" name="Google Shape;1024;p17"/>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025" name="Google Shape;1025;p17"/>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026" name="Google Shape;1026;p17"/>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027" name="Google Shape;1027;p17"/>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028" name="Google Shape;1028;p17"/>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029" name="Google Shape;1029;p17"/>
            <p:cNvGrpSpPr/>
            <p:nvPr/>
          </p:nvGrpSpPr>
          <p:grpSpPr>
            <a:xfrm>
              <a:off x="-35275" y="2571732"/>
              <a:ext cx="4607271" cy="2603603"/>
              <a:chOff x="987999" y="461925"/>
              <a:chExt cx="1514404" cy="1507151"/>
            </a:xfrm>
          </p:grpSpPr>
          <p:grpSp>
            <p:nvGrpSpPr>
              <p:cNvPr id="1030" name="Google Shape;1030;p17"/>
              <p:cNvGrpSpPr/>
              <p:nvPr/>
            </p:nvGrpSpPr>
            <p:grpSpPr>
              <a:xfrm>
                <a:off x="987999" y="461925"/>
                <a:ext cx="1514401" cy="1506302"/>
                <a:chOff x="987999" y="461925"/>
                <a:chExt cx="1514401" cy="1506302"/>
              </a:xfrm>
            </p:grpSpPr>
            <p:cxnSp>
              <p:nvCxnSpPr>
                <p:cNvPr id="1031" name="Google Shape;1031;p17"/>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032" name="Google Shape;1032;p17"/>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033" name="Google Shape;1033;p17"/>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034" name="Google Shape;1034;p17"/>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035" name="Google Shape;1035;p17"/>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036" name="Google Shape;1036;p17"/>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037" name="Google Shape;1037;p17"/>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038" name="Google Shape;1038;p17"/>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039" name="Google Shape;1039;p17"/>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1040" name="Google Shape;1040;p17"/>
              <p:cNvGrpSpPr/>
              <p:nvPr/>
            </p:nvGrpSpPr>
            <p:grpSpPr>
              <a:xfrm>
                <a:off x="987999" y="461927"/>
                <a:ext cx="1514404" cy="1507149"/>
                <a:chOff x="987999" y="461927"/>
                <a:chExt cx="1514404" cy="1507149"/>
              </a:xfrm>
            </p:grpSpPr>
            <p:cxnSp>
              <p:nvCxnSpPr>
                <p:cNvPr id="1041" name="Google Shape;1041;p17"/>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042" name="Google Shape;1042;p17"/>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043" name="Google Shape;1043;p17"/>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044" name="Google Shape;1044;p17"/>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045" name="Google Shape;1045;p17"/>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046" name="Google Shape;1046;p17"/>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047" name="Google Shape;1047;p17"/>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048" name="Google Shape;1048;p17"/>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049" name="Google Shape;1049;p17"/>
            <p:cNvGrpSpPr/>
            <p:nvPr/>
          </p:nvGrpSpPr>
          <p:grpSpPr>
            <a:xfrm>
              <a:off x="4572003" y="2571732"/>
              <a:ext cx="4607271" cy="2603603"/>
              <a:chOff x="987999" y="461925"/>
              <a:chExt cx="1514404" cy="1507151"/>
            </a:xfrm>
          </p:grpSpPr>
          <p:grpSp>
            <p:nvGrpSpPr>
              <p:cNvPr id="1050" name="Google Shape;1050;p17"/>
              <p:cNvGrpSpPr/>
              <p:nvPr/>
            </p:nvGrpSpPr>
            <p:grpSpPr>
              <a:xfrm>
                <a:off x="987999" y="461925"/>
                <a:ext cx="1514401" cy="1506302"/>
                <a:chOff x="987999" y="461925"/>
                <a:chExt cx="1514401" cy="1506302"/>
              </a:xfrm>
            </p:grpSpPr>
            <p:cxnSp>
              <p:nvCxnSpPr>
                <p:cNvPr id="1051" name="Google Shape;1051;p17"/>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052" name="Google Shape;1052;p17"/>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053" name="Google Shape;1053;p17"/>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054" name="Google Shape;1054;p17"/>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055" name="Google Shape;1055;p17"/>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056" name="Google Shape;1056;p17"/>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057" name="Google Shape;1057;p17"/>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058" name="Google Shape;1058;p17"/>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059" name="Google Shape;1059;p17"/>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1060" name="Google Shape;1060;p17"/>
              <p:cNvGrpSpPr/>
              <p:nvPr/>
            </p:nvGrpSpPr>
            <p:grpSpPr>
              <a:xfrm>
                <a:off x="987999" y="461927"/>
                <a:ext cx="1514404" cy="1507149"/>
                <a:chOff x="987999" y="461927"/>
                <a:chExt cx="1514404" cy="1507149"/>
              </a:xfrm>
            </p:grpSpPr>
            <p:cxnSp>
              <p:nvCxnSpPr>
                <p:cNvPr id="1061" name="Google Shape;1061;p17"/>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062" name="Google Shape;1062;p17"/>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063" name="Google Shape;1063;p17"/>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064" name="Google Shape;1064;p17"/>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065" name="Google Shape;1065;p17"/>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066" name="Google Shape;1066;p17"/>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067" name="Google Shape;1067;p17"/>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068" name="Google Shape;1068;p17"/>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1069" name="Google Shape;1069;p17"/>
          <p:cNvSpPr txBox="1"/>
          <p:nvPr>
            <p:ph type="title"/>
          </p:nvPr>
        </p:nvSpPr>
        <p:spPr>
          <a:xfrm>
            <a:off x="539550" y="340907"/>
            <a:ext cx="8064900" cy="740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2pPr>
            <a:lvl3pPr lvl="2"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3pPr>
            <a:lvl4pPr lvl="3"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4pPr>
            <a:lvl5pPr lvl="4"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5pPr>
            <a:lvl6pPr lvl="5"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6pPr>
            <a:lvl7pPr lvl="6"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7pPr>
            <a:lvl8pPr lvl="7"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8pPr>
            <a:lvl9pPr lvl="8"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9pPr>
          </a:lstStyle>
          <a:p/>
        </p:txBody>
      </p:sp>
      <p:sp>
        <p:nvSpPr>
          <p:cNvPr id="1070" name="Google Shape;1070;p17"/>
          <p:cNvSpPr txBox="1"/>
          <p:nvPr>
            <p:ph idx="1" type="subTitle"/>
          </p:nvPr>
        </p:nvSpPr>
        <p:spPr>
          <a:xfrm>
            <a:off x="1160974" y="2473140"/>
            <a:ext cx="2215200" cy="365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lgn="ctr">
              <a:spcBef>
                <a:spcPts val="0"/>
              </a:spcBef>
              <a:spcAft>
                <a:spcPts val="0"/>
              </a:spcAft>
              <a:buSzPts val="2000"/>
              <a:buFont typeface="Merriweather"/>
              <a:buNone/>
              <a:defRPr b="1" sz="2000">
                <a:latin typeface="Merriweather"/>
                <a:ea typeface="Merriweather"/>
                <a:cs typeface="Merriweather"/>
                <a:sym typeface="Merriweather"/>
              </a:defRPr>
            </a:lvl2pPr>
            <a:lvl3pPr lvl="2" rtl="0" algn="ctr">
              <a:spcBef>
                <a:spcPts val="0"/>
              </a:spcBef>
              <a:spcAft>
                <a:spcPts val="0"/>
              </a:spcAft>
              <a:buSzPts val="2000"/>
              <a:buFont typeface="Merriweather"/>
              <a:buNone/>
              <a:defRPr b="1" sz="2000">
                <a:latin typeface="Merriweather"/>
                <a:ea typeface="Merriweather"/>
                <a:cs typeface="Merriweather"/>
                <a:sym typeface="Merriweather"/>
              </a:defRPr>
            </a:lvl3pPr>
            <a:lvl4pPr lvl="3" rtl="0" algn="ctr">
              <a:spcBef>
                <a:spcPts val="0"/>
              </a:spcBef>
              <a:spcAft>
                <a:spcPts val="0"/>
              </a:spcAft>
              <a:buSzPts val="2000"/>
              <a:buFont typeface="Merriweather"/>
              <a:buNone/>
              <a:defRPr b="1" sz="2000">
                <a:latin typeface="Merriweather"/>
                <a:ea typeface="Merriweather"/>
                <a:cs typeface="Merriweather"/>
                <a:sym typeface="Merriweather"/>
              </a:defRPr>
            </a:lvl4pPr>
            <a:lvl5pPr lvl="4" rtl="0" algn="ctr">
              <a:spcBef>
                <a:spcPts val="0"/>
              </a:spcBef>
              <a:spcAft>
                <a:spcPts val="0"/>
              </a:spcAft>
              <a:buSzPts val="2000"/>
              <a:buFont typeface="Merriweather"/>
              <a:buNone/>
              <a:defRPr b="1" sz="2000">
                <a:latin typeface="Merriweather"/>
                <a:ea typeface="Merriweather"/>
                <a:cs typeface="Merriweather"/>
                <a:sym typeface="Merriweather"/>
              </a:defRPr>
            </a:lvl5pPr>
            <a:lvl6pPr lvl="5" rtl="0" algn="ctr">
              <a:spcBef>
                <a:spcPts val="0"/>
              </a:spcBef>
              <a:spcAft>
                <a:spcPts val="0"/>
              </a:spcAft>
              <a:buSzPts val="2000"/>
              <a:buFont typeface="Merriweather"/>
              <a:buNone/>
              <a:defRPr b="1" sz="2000">
                <a:latin typeface="Merriweather"/>
                <a:ea typeface="Merriweather"/>
                <a:cs typeface="Merriweather"/>
                <a:sym typeface="Merriweather"/>
              </a:defRPr>
            </a:lvl6pPr>
            <a:lvl7pPr lvl="6" rtl="0" algn="ctr">
              <a:spcBef>
                <a:spcPts val="0"/>
              </a:spcBef>
              <a:spcAft>
                <a:spcPts val="0"/>
              </a:spcAft>
              <a:buSzPts val="2000"/>
              <a:buFont typeface="Merriweather"/>
              <a:buNone/>
              <a:defRPr b="1" sz="2000">
                <a:latin typeface="Merriweather"/>
                <a:ea typeface="Merriweather"/>
                <a:cs typeface="Merriweather"/>
                <a:sym typeface="Merriweather"/>
              </a:defRPr>
            </a:lvl7pPr>
            <a:lvl8pPr lvl="7" rtl="0" algn="ctr">
              <a:spcBef>
                <a:spcPts val="0"/>
              </a:spcBef>
              <a:spcAft>
                <a:spcPts val="0"/>
              </a:spcAft>
              <a:buSzPts val="2000"/>
              <a:buFont typeface="Merriweather"/>
              <a:buNone/>
              <a:defRPr b="1" sz="2000">
                <a:latin typeface="Merriweather"/>
                <a:ea typeface="Merriweather"/>
                <a:cs typeface="Merriweather"/>
                <a:sym typeface="Merriweather"/>
              </a:defRPr>
            </a:lvl8pPr>
            <a:lvl9pPr lvl="8" rtl="0" algn="ctr">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1071" name="Google Shape;1071;p17"/>
          <p:cNvSpPr txBox="1"/>
          <p:nvPr>
            <p:ph idx="2" type="subTitle"/>
          </p:nvPr>
        </p:nvSpPr>
        <p:spPr>
          <a:xfrm>
            <a:off x="1160374" y="2766551"/>
            <a:ext cx="2215200" cy="777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72" name="Google Shape;1072;p17"/>
          <p:cNvSpPr txBox="1"/>
          <p:nvPr>
            <p:ph idx="3" type="subTitle"/>
          </p:nvPr>
        </p:nvSpPr>
        <p:spPr>
          <a:xfrm>
            <a:off x="3466800" y="3589294"/>
            <a:ext cx="2212800" cy="365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lgn="ctr">
              <a:spcBef>
                <a:spcPts val="0"/>
              </a:spcBef>
              <a:spcAft>
                <a:spcPts val="0"/>
              </a:spcAft>
              <a:buSzPts val="2000"/>
              <a:buFont typeface="Merriweather"/>
              <a:buNone/>
              <a:defRPr b="1" sz="2000">
                <a:latin typeface="Merriweather"/>
                <a:ea typeface="Merriweather"/>
                <a:cs typeface="Merriweather"/>
                <a:sym typeface="Merriweather"/>
              </a:defRPr>
            </a:lvl2pPr>
            <a:lvl3pPr lvl="2" rtl="0" algn="ctr">
              <a:spcBef>
                <a:spcPts val="0"/>
              </a:spcBef>
              <a:spcAft>
                <a:spcPts val="0"/>
              </a:spcAft>
              <a:buSzPts val="2000"/>
              <a:buFont typeface="Merriweather"/>
              <a:buNone/>
              <a:defRPr b="1" sz="2000">
                <a:latin typeface="Merriweather"/>
                <a:ea typeface="Merriweather"/>
                <a:cs typeface="Merriweather"/>
                <a:sym typeface="Merriweather"/>
              </a:defRPr>
            </a:lvl3pPr>
            <a:lvl4pPr lvl="3" rtl="0" algn="ctr">
              <a:spcBef>
                <a:spcPts val="0"/>
              </a:spcBef>
              <a:spcAft>
                <a:spcPts val="0"/>
              </a:spcAft>
              <a:buSzPts val="2000"/>
              <a:buFont typeface="Merriweather"/>
              <a:buNone/>
              <a:defRPr b="1" sz="2000">
                <a:latin typeface="Merriweather"/>
                <a:ea typeface="Merriweather"/>
                <a:cs typeface="Merriweather"/>
                <a:sym typeface="Merriweather"/>
              </a:defRPr>
            </a:lvl4pPr>
            <a:lvl5pPr lvl="4" rtl="0" algn="ctr">
              <a:spcBef>
                <a:spcPts val="0"/>
              </a:spcBef>
              <a:spcAft>
                <a:spcPts val="0"/>
              </a:spcAft>
              <a:buSzPts val="2000"/>
              <a:buFont typeface="Merriweather"/>
              <a:buNone/>
              <a:defRPr b="1" sz="2000">
                <a:latin typeface="Merriweather"/>
                <a:ea typeface="Merriweather"/>
                <a:cs typeface="Merriweather"/>
                <a:sym typeface="Merriweather"/>
              </a:defRPr>
            </a:lvl5pPr>
            <a:lvl6pPr lvl="5" rtl="0" algn="ctr">
              <a:spcBef>
                <a:spcPts val="0"/>
              </a:spcBef>
              <a:spcAft>
                <a:spcPts val="0"/>
              </a:spcAft>
              <a:buSzPts val="2000"/>
              <a:buFont typeface="Merriweather"/>
              <a:buNone/>
              <a:defRPr b="1" sz="2000">
                <a:latin typeface="Merriweather"/>
                <a:ea typeface="Merriweather"/>
                <a:cs typeface="Merriweather"/>
                <a:sym typeface="Merriweather"/>
              </a:defRPr>
            </a:lvl6pPr>
            <a:lvl7pPr lvl="6" rtl="0" algn="ctr">
              <a:spcBef>
                <a:spcPts val="0"/>
              </a:spcBef>
              <a:spcAft>
                <a:spcPts val="0"/>
              </a:spcAft>
              <a:buSzPts val="2000"/>
              <a:buFont typeface="Merriweather"/>
              <a:buNone/>
              <a:defRPr b="1" sz="2000">
                <a:latin typeface="Merriweather"/>
                <a:ea typeface="Merriweather"/>
                <a:cs typeface="Merriweather"/>
                <a:sym typeface="Merriweather"/>
              </a:defRPr>
            </a:lvl7pPr>
            <a:lvl8pPr lvl="7" rtl="0" algn="ctr">
              <a:spcBef>
                <a:spcPts val="0"/>
              </a:spcBef>
              <a:spcAft>
                <a:spcPts val="0"/>
              </a:spcAft>
              <a:buSzPts val="2000"/>
              <a:buFont typeface="Merriweather"/>
              <a:buNone/>
              <a:defRPr b="1" sz="2000">
                <a:latin typeface="Merriweather"/>
                <a:ea typeface="Merriweather"/>
                <a:cs typeface="Merriweather"/>
                <a:sym typeface="Merriweather"/>
              </a:defRPr>
            </a:lvl8pPr>
            <a:lvl9pPr lvl="8" rtl="0" algn="ctr">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1073" name="Google Shape;1073;p17"/>
          <p:cNvSpPr txBox="1"/>
          <p:nvPr>
            <p:ph idx="4" type="subTitle"/>
          </p:nvPr>
        </p:nvSpPr>
        <p:spPr>
          <a:xfrm>
            <a:off x="3464400" y="3882705"/>
            <a:ext cx="2215200" cy="777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74" name="Google Shape;1074;p17"/>
          <p:cNvSpPr txBox="1"/>
          <p:nvPr>
            <p:ph idx="5" type="subTitle"/>
          </p:nvPr>
        </p:nvSpPr>
        <p:spPr>
          <a:xfrm>
            <a:off x="5770226" y="2473140"/>
            <a:ext cx="2212800" cy="365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lgn="ctr">
              <a:spcBef>
                <a:spcPts val="0"/>
              </a:spcBef>
              <a:spcAft>
                <a:spcPts val="0"/>
              </a:spcAft>
              <a:buSzPts val="2000"/>
              <a:buFont typeface="Merriweather"/>
              <a:buNone/>
              <a:defRPr b="1" sz="2000">
                <a:latin typeface="Merriweather"/>
                <a:ea typeface="Merriweather"/>
                <a:cs typeface="Merriweather"/>
                <a:sym typeface="Merriweather"/>
              </a:defRPr>
            </a:lvl2pPr>
            <a:lvl3pPr lvl="2" rtl="0" algn="ctr">
              <a:spcBef>
                <a:spcPts val="0"/>
              </a:spcBef>
              <a:spcAft>
                <a:spcPts val="0"/>
              </a:spcAft>
              <a:buSzPts val="2000"/>
              <a:buFont typeface="Merriweather"/>
              <a:buNone/>
              <a:defRPr b="1" sz="2000">
                <a:latin typeface="Merriweather"/>
                <a:ea typeface="Merriweather"/>
                <a:cs typeface="Merriweather"/>
                <a:sym typeface="Merriweather"/>
              </a:defRPr>
            </a:lvl3pPr>
            <a:lvl4pPr lvl="3" rtl="0" algn="ctr">
              <a:spcBef>
                <a:spcPts val="0"/>
              </a:spcBef>
              <a:spcAft>
                <a:spcPts val="0"/>
              </a:spcAft>
              <a:buSzPts val="2000"/>
              <a:buFont typeface="Merriweather"/>
              <a:buNone/>
              <a:defRPr b="1" sz="2000">
                <a:latin typeface="Merriweather"/>
                <a:ea typeface="Merriweather"/>
                <a:cs typeface="Merriweather"/>
                <a:sym typeface="Merriweather"/>
              </a:defRPr>
            </a:lvl4pPr>
            <a:lvl5pPr lvl="4" rtl="0" algn="ctr">
              <a:spcBef>
                <a:spcPts val="0"/>
              </a:spcBef>
              <a:spcAft>
                <a:spcPts val="0"/>
              </a:spcAft>
              <a:buSzPts val="2000"/>
              <a:buFont typeface="Merriweather"/>
              <a:buNone/>
              <a:defRPr b="1" sz="2000">
                <a:latin typeface="Merriweather"/>
                <a:ea typeface="Merriweather"/>
                <a:cs typeface="Merriweather"/>
                <a:sym typeface="Merriweather"/>
              </a:defRPr>
            </a:lvl5pPr>
            <a:lvl6pPr lvl="5" rtl="0" algn="ctr">
              <a:spcBef>
                <a:spcPts val="0"/>
              </a:spcBef>
              <a:spcAft>
                <a:spcPts val="0"/>
              </a:spcAft>
              <a:buSzPts val="2000"/>
              <a:buFont typeface="Merriweather"/>
              <a:buNone/>
              <a:defRPr b="1" sz="2000">
                <a:latin typeface="Merriweather"/>
                <a:ea typeface="Merriweather"/>
                <a:cs typeface="Merriweather"/>
                <a:sym typeface="Merriweather"/>
              </a:defRPr>
            </a:lvl6pPr>
            <a:lvl7pPr lvl="6" rtl="0" algn="ctr">
              <a:spcBef>
                <a:spcPts val="0"/>
              </a:spcBef>
              <a:spcAft>
                <a:spcPts val="0"/>
              </a:spcAft>
              <a:buSzPts val="2000"/>
              <a:buFont typeface="Merriweather"/>
              <a:buNone/>
              <a:defRPr b="1" sz="2000">
                <a:latin typeface="Merriweather"/>
                <a:ea typeface="Merriweather"/>
                <a:cs typeface="Merriweather"/>
                <a:sym typeface="Merriweather"/>
              </a:defRPr>
            </a:lvl7pPr>
            <a:lvl8pPr lvl="7" rtl="0" algn="ctr">
              <a:spcBef>
                <a:spcPts val="0"/>
              </a:spcBef>
              <a:spcAft>
                <a:spcPts val="0"/>
              </a:spcAft>
              <a:buSzPts val="2000"/>
              <a:buFont typeface="Merriweather"/>
              <a:buNone/>
              <a:defRPr b="1" sz="2000">
                <a:latin typeface="Merriweather"/>
                <a:ea typeface="Merriweather"/>
                <a:cs typeface="Merriweather"/>
                <a:sym typeface="Merriweather"/>
              </a:defRPr>
            </a:lvl8pPr>
            <a:lvl9pPr lvl="8" rtl="0" algn="ctr">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1075" name="Google Shape;1075;p17"/>
          <p:cNvSpPr txBox="1"/>
          <p:nvPr>
            <p:ph idx="6" type="subTitle"/>
          </p:nvPr>
        </p:nvSpPr>
        <p:spPr>
          <a:xfrm>
            <a:off x="5768426" y="2766551"/>
            <a:ext cx="2215200" cy="777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76" name="Google Shape;1076;p17"/>
          <p:cNvSpPr/>
          <p:nvPr/>
        </p:nvSpPr>
        <p:spPr>
          <a:xfrm rot="10800000">
            <a:off x="360807" y="4263572"/>
            <a:ext cx="337500" cy="329100"/>
          </a:xfrm>
          <a:prstGeom prst="star4">
            <a:avLst>
              <a:gd fmla="val 12500"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7"/>
          <p:cNvSpPr/>
          <p:nvPr/>
        </p:nvSpPr>
        <p:spPr>
          <a:xfrm rot="10800000">
            <a:off x="1001750" y="4693112"/>
            <a:ext cx="221100" cy="215700"/>
          </a:xfrm>
          <a:prstGeom prst="star4">
            <a:avLst>
              <a:gd fmla="val 125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2">
    <p:spTree>
      <p:nvGrpSpPr>
        <p:cNvPr id="1078" name="Shape 1078"/>
        <p:cNvGrpSpPr/>
        <p:nvPr/>
      </p:nvGrpSpPr>
      <p:grpSpPr>
        <a:xfrm>
          <a:off x="0" y="0"/>
          <a:ext cx="0" cy="0"/>
          <a:chOff x="0" y="0"/>
          <a:chExt cx="0" cy="0"/>
        </a:xfrm>
      </p:grpSpPr>
      <p:grpSp>
        <p:nvGrpSpPr>
          <p:cNvPr id="1079" name="Google Shape;1079;p18"/>
          <p:cNvGrpSpPr/>
          <p:nvPr/>
        </p:nvGrpSpPr>
        <p:grpSpPr>
          <a:xfrm>
            <a:off x="-35275" y="-31835"/>
            <a:ext cx="9214549" cy="5207170"/>
            <a:chOff x="-35275" y="-31835"/>
            <a:chExt cx="9214549" cy="5207170"/>
          </a:xfrm>
        </p:grpSpPr>
        <p:grpSp>
          <p:nvGrpSpPr>
            <p:cNvPr id="1080" name="Google Shape;1080;p18"/>
            <p:cNvGrpSpPr/>
            <p:nvPr/>
          </p:nvGrpSpPr>
          <p:grpSpPr>
            <a:xfrm>
              <a:off x="-35275" y="-31835"/>
              <a:ext cx="4607271" cy="2603603"/>
              <a:chOff x="987999" y="461925"/>
              <a:chExt cx="1514404" cy="1507151"/>
            </a:xfrm>
          </p:grpSpPr>
          <p:grpSp>
            <p:nvGrpSpPr>
              <p:cNvPr id="1081" name="Google Shape;1081;p18"/>
              <p:cNvGrpSpPr/>
              <p:nvPr/>
            </p:nvGrpSpPr>
            <p:grpSpPr>
              <a:xfrm>
                <a:off x="987999" y="461925"/>
                <a:ext cx="1514401" cy="1506302"/>
                <a:chOff x="987999" y="461925"/>
                <a:chExt cx="1514401" cy="1506302"/>
              </a:xfrm>
            </p:grpSpPr>
            <p:cxnSp>
              <p:nvCxnSpPr>
                <p:cNvPr id="1082" name="Google Shape;1082;p18"/>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083" name="Google Shape;1083;p18"/>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084" name="Google Shape;1084;p18"/>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085" name="Google Shape;1085;p18"/>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086" name="Google Shape;1086;p18"/>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087" name="Google Shape;1087;p18"/>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088" name="Google Shape;1088;p18"/>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089" name="Google Shape;1089;p18"/>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090" name="Google Shape;1090;p18"/>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1091" name="Google Shape;1091;p18"/>
              <p:cNvGrpSpPr/>
              <p:nvPr/>
            </p:nvGrpSpPr>
            <p:grpSpPr>
              <a:xfrm>
                <a:off x="987999" y="461927"/>
                <a:ext cx="1514404" cy="1507149"/>
                <a:chOff x="987999" y="461927"/>
                <a:chExt cx="1514404" cy="1507149"/>
              </a:xfrm>
            </p:grpSpPr>
            <p:cxnSp>
              <p:nvCxnSpPr>
                <p:cNvPr id="1092" name="Google Shape;1092;p18"/>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093" name="Google Shape;1093;p18"/>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094" name="Google Shape;1094;p18"/>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095" name="Google Shape;1095;p18"/>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096" name="Google Shape;1096;p18"/>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097" name="Google Shape;1097;p18"/>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098" name="Google Shape;1098;p18"/>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099" name="Google Shape;1099;p18"/>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100" name="Google Shape;1100;p18"/>
            <p:cNvGrpSpPr/>
            <p:nvPr/>
          </p:nvGrpSpPr>
          <p:grpSpPr>
            <a:xfrm>
              <a:off x="4572003" y="-31835"/>
              <a:ext cx="4607271" cy="2603603"/>
              <a:chOff x="987999" y="461925"/>
              <a:chExt cx="1514404" cy="1507151"/>
            </a:xfrm>
          </p:grpSpPr>
          <p:grpSp>
            <p:nvGrpSpPr>
              <p:cNvPr id="1101" name="Google Shape;1101;p18"/>
              <p:cNvGrpSpPr/>
              <p:nvPr/>
            </p:nvGrpSpPr>
            <p:grpSpPr>
              <a:xfrm>
                <a:off x="987999" y="461925"/>
                <a:ext cx="1514401" cy="1506302"/>
                <a:chOff x="987999" y="461925"/>
                <a:chExt cx="1514401" cy="1506302"/>
              </a:xfrm>
            </p:grpSpPr>
            <p:cxnSp>
              <p:nvCxnSpPr>
                <p:cNvPr id="1102" name="Google Shape;1102;p18"/>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103" name="Google Shape;1103;p18"/>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104" name="Google Shape;1104;p18"/>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105" name="Google Shape;1105;p18"/>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106" name="Google Shape;1106;p18"/>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107" name="Google Shape;1107;p18"/>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108" name="Google Shape;1108;p18"/>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109" name="Google Shape;1109;p18"/>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110" name="Google Shape;1110;p18"/>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1111" name="Google Shape;1111;p18"/>
              <p:cNvGrpSpPr/>
              <p:nvPr/>
            </p:nvGrpSpPr>
            <p:grpSpPr>
              <a:xfrm>
                <a:off x="987999" y="461927"/>
                <a:ext cx="1514404" cy="1507149"/>
                <a:chOff x="987999" y="461927"/>
                <a:chExt cx="1514404" cy="1507149"/>
              </a:xfrm>
            </p:grpSpPr>
            <p:cxnSp>
              <p:nvCxnSpPr>
                <p:cNvPr id="1112" name="Google Shape;1112;p18"/>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113" name="Google Shape;1113;p18"/>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114" name="Google Shape;1114;p18"/>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115" name="Google Shape;1115;p18"/>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116" name="Google Shape;1116;p18"/>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117" name="Google Shape;1117;p18"/>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118" name="Google Shape;1118;p18"/>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119" name="Google Shape;1119;p18"/>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120" name="Google Shape;1120;p18"/>
            <p:cNvGrpSpPr/>
            <p:nvPr/>
          </p:nvGrpSpPr>
          <p:grpSpPr>
            <a:xfrm>
              <a:off x="-35275" y="2571732"/>
              <a:ext cx="4607271" cy="2603603"/>
              <a:chOff x="987999" y="461925"/>
              <a:chExt cx="1514404" cy="1507151"/>
            </a:xfrm>
          </p:grpSpPr>
          <p:grpSp>
            <p:nvGrpSpPr>
              <p:cNvPr id="1121" name="Google Shape;1121;p18"/>
              <p:cNvGrpSpPr/>
              <p:nvPr/>
            </p:nvGrpSpPr>
            <p:grpSpPr>
              <a:xfrm>
                <a:off x="987999" y="461925"/>
                <a:ext cx="1514401" cy="1506302"/>
                <a:chOff x="987999" y="461925"/>
                <a:chExt cx="1514401" cy="1506302"/>
              </a:xfrm>
            </p:grpSpPr>
            <p:cxnSp>
              <p:nvCxnSpPr>
                <p:cNvPr id="1122" name="Google Shape;1122;p18"/>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123" name="Google Shape;1123;p18"/>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124" name="Google Shape;1124;p18"/>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125" name="Google Shape;1125;p18"/>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126" name="Google Shape;1126;p18"/>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127" name="Google Shape;1127;p18"/>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128" name="Google Shape;1128;p18"/>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129" name="Google Shape;1129;p18"/>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130" name="Google Shape;1130;p18"/>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1131" name="Google Shape;1131;p18"/>
              <p:cNvGrpSpPr/>
              <p:nvPr/>
            </p:nvGrpSpPr>
            <p:grpSpPr>
              <a:xfrm>
                <a:off x="987999" y="461927"/>
                <a:ext cx="1514404" cy="1507149"/>
                <a:chOff x="987999" y="461927"/>
                <a:chExt cx="1514404" cy="1507149"/>
              </a:xfrm>
            </p:grpSpPr>
            <p:cxnSp>
              <p:nvCxnSpPr>
                <p:cNvPr id="1132" name="Google Shape;1132;p18"/>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133" name="Google Shape;1133;p18"/>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134" name="Google Shape;1134;p18"/>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135" name="Google Shape;1135;p18"/>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136" name="Google Shape;1136;p18"/>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137" name="Google Shape;1137;p18"/>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138" name="Google Shape;1138;p18"/>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139" name="Google Shape;1139;p18"/>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140" name="Google Shape;1140;p18"/>
            <p:cNvGrpSpPr/>
            <p:nvPr/>
          </p:nvGrpSpPr>
          <p:grpSpPr>
            <a:xfrm>
              <a:off x="4572003" y="2571732"/>
              <a:ext cx="4607271" cy="2603603"/>
              <a:chOff x="987999" y="461925"/>
              <a:chExt cx="1514404" cy="1507151"/>
            </a:xfrm>
          </p:grpSpPr>
          <p:grpSp>
            <p:nvGrpSpPr>
              <p:cNvPr id="1141" name="Google Shape;1141;p18"/>
              <p:cNvGrpSpPr/>
              <p:nvPr/>
            </p:nvGrpSpPr>
            <p:grpSpPr>
              <a:xfrm>
                <a:off x="987999" y="461925"/>
                <a:ext cx="1514401" cy="1506302"/>
                <a:chOff x="987999" y="461925"/>
                <a:chExt cx="1514401" cy="1506302"/>
              </a:xfrm>
            </p:grpSpPr>
            <p:cxnSp>
              <p:nvCxnSpPr>
                <p:cNvPr id="1142" name="Google Shape;1142;p18"/>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143" name="Google Shape;1143;p18"/>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144" name="Google Shape;1144;p18"/>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145" name="Google Shape;1145;p18"/>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146" name="Google Shape;1146;p18"/>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147" name="Google Shape;1147;p18"/>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148" name="Google Shape;1148;p18"/>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149" name="Google Shape;1149;p18"/>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150" name="Google Shape;1150;p18"/>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1151" name="Google Shape;1151;p18"/>
              <p:cNvGrpSpPr/>
              <p:nvPr/>
            </p:nvGrpSpPr>
            <p:grpSpPr>
              <a:xfrm>
                <a:off x="987999" y="461927"/>
                <a:ext cx="1514404" cy="1507149"/>
                <a:chOff x="987999" y="461927"/>
                <a:chExt cx="1514404" cy="1507149"/>
              </a:xfrm>
            </p:grpSpPr>
            <p:cxnSp>
              <p:nvCxnSpPr>
                <p:cNvPr id="1152" name="Google Shape;1152;p18"/>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153" name="Google Shape;1153;p18"/>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154" name="Google Shape;1154;p18"/>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155" name="Google Shape;1155;p18"/>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156" name="Google Shape;1156;p18"/>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157" name="Google Shape;1157;p18"/>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158" name="Google Shape;1158;p18"/>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159" name="Google Shape;1159;p18"/>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1160" name="Google Shape;1160;p18"/>
          <p:cNvSpPr txBox="1"/>
          <p:nvPr>
            <p:ph idx="1" type="subTitle"/>
          </p:nvPr>
        </p:nvSpPr>
        <p:spPr>
          <a:xfrm>
            <a:off x="1790647" y="1898994"/>
            <a:ext cx="21030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1161" name="Google Shape;1161;p18"/>
          <p:cNvSpPr txBox="1"/>
          <p:nvPr>
            <p:ph idx="2" type="subTitle"/>
          </p:nvPr>
        </p:nvSpPr>
        <p:spPr>
          <a:xfrm>
            <a:off x="1790647" y="2250083"/>
            <a:ext cx="2103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62" name="Google Shape;1162;p18"/>
          <p:cNvSpPr txBox="1"/>
          <p:nvPr>
            <p:ph type="title"/>
          </p:nvPr>
        </p:nvSpPr>
        <p:spPr>
          <a:xfrm>
            <a:off x="539496" y="340153"/>
            <a:ext cx="8064900" cy="740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2pPr>
            <a:lvl3pPr lvl="2"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3pPr>
            <a:lvl4pPr lvl="3"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4pPr>
            <a:lvl5pPr lvl="4"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5pPr>
            <a:lvl6pPr lvl="5"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6pPr>
            <a:lvl7pPr lvl="6"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7pPr>
            <a:lvl8pPr lvl="7"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8pPr>
            <a:lvl9pPr lvl="8"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9pPr>
          </a:lstStyle>
          <a:p/>
        </p:txBody>
      </p:sp>
      <p:sp>
        <p:nvSpPr>
          <p:cNvPr id="1163" name="Google Shape;1163;p18"/>
          <p:cNvSpPr txBox="1"/>
          <p:nvPr>
            <p:ph idx="3" type="subTitle"/>
          </p:nvPr>
        </p:nvSpPr>
        <p:spPr>
          <a:xfrm>
            <a:off x="5826433" y="1895650"/>
            <a:ext cx="21030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1164" name="Google Shape;1164;p18"/>
          <p:cNvSpPr txBox="1"/>
          <p:nvPr>
            <p:ph idx="4" type="subTitle"/>
          </p:nvPr>
        </p:nvSpPr>
        <p:spPr>
          <a:xfrm>
            <a:off x="5826433" y="2246738"/>
            <a:ext cx="2103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65" name="Google Shape;1165;p18"/>
          <p:cNvSpPr txBox="1"/>
          <p:nvPr>
            <p:ph idx="5" type="subTitle"/>
          </p:nvPr>
        </p:nvSpPr>
        <p:spPr>
          <a:xfrm>
            <a:off x="1790647" y="3412825"/>
            <a:ext cx="21030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1166" name="Google Shape;1166;p18"/>
          <p:cNvSpPr txBox="1"/>
          <p:nvPr>
            <p:ph idx="6" type="subTitle"/>
          </p:nvPr>
        </p:nvSpPr>
        <p:spPr>
          <a:xfrm>
            <a:off x="1790647" y="3721368"/>
            <a:ext cx="2103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67" name="Google Shape;1167;p18"/>
          <p:cNvSpPr txBox="1"/>
          <p:nvPr>
            <p:ph idx="7" type="subTitle"/>
          </p:nvPr>
        </p:nvSpPr>
        <p:spPr>
          <a:xfrm>
            <a:off x="5826433" y="3412825"/>
            <a:ext cx="21030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1168" name="Google Shape;1168;p18"/>
          <p:cNvSpPr txBox="1"/>
          <p:nvPr>
            <p:ph idx="8" type="subTitle"/>
          </p:nvPr>
        </p:nvSpPr>
        <p:spPr>
          <a:xfrm>
            <a:off x="5826433" y="3763913"/>
            <a:ext cx="2103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2_1">
    <p:spTree>
      <p:nvGrpSpPr>
        <p:cNvPr id="1169" name="Shape 1169"/>
        <p:cNvGrpSpPr/>
        <p:nvPr/>
      </p:nvGrpSpPr>
      <p:grpSpPr>
        <a:xfrm>
          <a:off x="0" y="0"/>
          <a:ext cx="0" cy="0"/>
          <a:chOff x="0" y="0"/>
          <a:chExt cx="0" cy="0"/>
        </a:xfrm>
      </p:grpSpPr>
      <p:grpSp>
        <p:nvGrpSpPr>
          <p:cNvPr id="1170" name="Google Shape;1170;p19"/>
          <p:cNvGrpSpPr/>
          <p:nvPr/>
        </p:nvGrpSpPr>
        <p:grpSpPr>
          <a:xfrm>
            <a:off x="-35275" y="-31835"/>
            <a:ext cx="9214549" cy="5207170"/>
            <a:chOff x="-35275" y="-31835"/>
            <a:chExt cx="9214549" cy="5207170"/>
          </a:xfrm>
        </p:grpSpPr>
        <p:grpSp>
          <p:nvGrpSpPr>
            <p:cNvPr id="1171" name="Google Shape;1171;p19"/>
            <p:cNvGrpSpPr/>
            <p:nvPr/>
          </p:nvGrpSpPr>
          <p:grpSpPr>
            <a:xfrm>
              <a:off x="-35275" y="-31835"/>
              <a:ext cx="4607271" cy="2603603"/>
              <a:chOff x="987999" y="461925"/>
              <a:chExt cx="1514404" cy="1507151"/>
            </a:xfrm>
          </p:grpSpPr>
          <p:grpSp>
            <p:nvGrpSpPr>
              <p:cNvPr id="1172" name="Google Shape;1172;p19"/>
              <p:cNvGrpSpPr/>
              <p:nvPr/>
            </p:nvGrpSpPr>
            <p:grpSpPr>
              <a:xfrm>
                <a:off x="987999" y="461925"/>
                <a:ext cx="1514401" cy="1506302"/>
                <a:chOff x="987999" y="461925"/>
                <a:chExt cx="1514401" cy="1506302"/>
              </a:xfrm>
            </p:grpSpPr>
            <p:cxnSp>
              <p:nvCxnSpPr>
                <p:cNvPr id="1173" name="Google Shape;1173;p19"/>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174" name="Google Shape;1174;p19"/>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175" name="Google Shape;1175;p19"/>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176" name="Google Shape;1176;p19"/>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177" name="Google Shape;1177;p19"/>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178" name="Google Shape;1178;p19"/>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179" name="Google Shape;1179;p19"/>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180" name="Google Shape;1180;p19"/>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181" name="Google Shape;1181;p19"/>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1182" name="Google Shape;1182;p19"/>
              <p:cNvGrpSpPr/>
              <p:nvPr/>
            </p:nvGrpSpPr>
            <p:grpSpPr>
              <a:xfrm>
                <a:off x="987999" y="461927"/>
                <a:ext cx="1514404" cy="1507149"/>
                <a:chOff x="987999" y="461927"/>
                <a:chExt cx="1514404" cy="1507149"/>
              </a:xfrm>
            </p:grpSpPr>
            <p:cxnSp>
              <p:nvCxnSpPr>
                <p:cNvPr id="1183" name="Google Shape;1183;p19"/>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184" name="Google Shape;1184;p19"/>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185" name="Google Shape;1185;p19"/>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186" name="Google Shape;1186;p19"/>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187" name="Google Shape;1187;p19"/>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188" name="Google Shape;1188;p19"/>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189" name="Google Shape;1189;p19"/>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190" name="Google Shape;1190;p19"/>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191" name="Google Shape;1191;p19"/>
            <p:cNvGrpSpPr/>
            <p:nvPr/>
          </p:nvGrpSpPr>
          <p:grpSpPr>
            <a:xfrm>
              <a:off x="4572003" y="-31835"/>
              <a:ext cx="4607271" cy="2603603"/>
              <a:chOff x="987999" y="461925"/>
              <a:chExt cx="1514404" cy="1507151"/>
            </a:xfrm>
          </p:grpSpPr>
          <p:grpSp>
            <p:nvGrpSpPr>
              <p:cNvPr id="1192" name="Google Shape;1192;p19"/>
              <p:cNvGrpSpPr/>
              <p:nvPr/>
            </p:nvGrpSpPr>
            <p:grpSpPr>
              <a:xfrm>
                <a:off x="987999" y="461925"/>
                <a:ext cx="1514401" cy="1506302"/>
                <a:chOff x="987999" y="461925"/>
                <a:chExt cx="1514401" cy="1506302"/>
              </a:xfrm>
            </p:grpSpPr>
            <p:cxnSp>
              <p:nvCxnSpPr>
                <p:cNvPr id="1193" name="Google Shape;1193;p19"/>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194" name="Google Shape;1194;p19"/>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195" name="Google Shape;1195;p19"/>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196" name="Google Shape;1196;p19"/>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197" name="Google Shape;1197;p19"/>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198" name="Google Shape;1198;p19"/>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199" name="Google Shape;1199;p19"/>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200" name="Google Shape;1200;p19"/>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201" name="Google Shape;1201;p19"/>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1202" name="Google Shape;1202;p19"/>
              <p:cNvGrpSpPr/>
              <p:nvPr/>
            </p:nvGrpSpPr>
            <p:grpSpPr>
              <a:xfrm>
                <a:off x="987999" y="461927"/>
                <a:ext cx="1514404" cy="1507149"/>
                <a:chOff x="987999" y="461927"/>
                <a:chExt cx="1514404" cy="1507149"/>
              </a:xfrm>
            </p:grpSpPr>
            <p:cxnSp>
              <p:nvCxnSpPr>
                <p:cNvPr id="1203" name="Google Shape;1203;p19"/>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204" name="Google Shape;1204;p19"/>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205" name="Google Shape;1205;p19"/>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206" name="Google Shape;1206;p19"/>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207" name="Google Shape;1207;p19"/>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208" name="Google Shape;1208;p19"/>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209" name="Google Shape;1209;p19"/>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210" name="Google Shape;1210;p19"/>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211" name="Google Shape;1211;p19"/>
            <p:cNvGrpSpPr/>
            <p:nvPr/>
          </p:nvGrpSpPr>
          <p:grpSpPr>
            <a:xfrm>
              <a:off x="-35275" y="2571732"/>
              <a:ext cx="4607271" cy="2603603"/>
              <a:chOff x="987999" y="461925"/>
              <a:chExt cx="1514404" cy="1507151"/>
            </a:xfrm>
          </p:grpSpPr>
          <p:grpSp>
            <p:nvGrpSpPr>
              <p:cNvPr id="1212" name="Google Shape;1212;p19"/>
              <p:cNvGrpSpPr/>
              <p:nvPr/>
            </p:nvGrpSpPr>
            <p:grpSpPr>
              <a:xfrm>
                <a:off x="987999" y="461925"/>
                <a:ext cx="1514401" cy="1506302"/>
                <a:chOff x="987999" y="461925"/>
                <a:chExt cx="1514401" cy="1506302"/>
              </a:xfrm>
            </p:grpSpPr>
            <p:cxnSp>
              <p:nvCxnSpPr>
                <p:cNvPr id="1213" name="Google Shape;1213;p19"/>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214" name="Google Shape;1214;p19"/>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215" name="Google Shape;1215;p19"/>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216" name="Google Shape;1216;p19"/>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217" name="Google Shape;1217;p19"/>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218" name="Google Shape;1218;p19"/>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219" name="Google Shape;1219;p19"/>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220" name="Google Shape;1220;p19"/>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221" name="Google Shape;1221;p19"/>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1222" name="Google Shape;1222;p19"/>
              <p:cNvGrpSpPr/>
              <p:nvPr/>
            </p:nvGrpSpPr>
            <p:grpSpPr>
              <a:xfrm>
                <a:off x="987999" y="461927"/>
                <a:ext cx="1514404" cy="1507149"/>
                <a:chOff x="987999" y="461927"/>
                <a:chExt cx="1514404" cy="1507149"/>
              </a:xfrm>
            </p:grpSpPr>
            <p:cxnSp>
              <p:nvCxnSpPr>
                <p:cNvPr id="1223" name="Google Shape;1223;p19"/>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224" name="Google Shape;1224;p19"/>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225" name="Google Shape;1225;p19"/>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226" name="Google Shape;1226;p19"/>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227" name="Google Shape;1227;p19"/>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228" name="Google Shape;1228;p19"/>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229" name="Google Shape;1229;p19"/>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230" name="Google Shape;1230;p19"/>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231" name="Google Shape;1231;p19"/>
            <p:cNvGrpSpPr/>
            <p:nvPr/>
          </p:nvGrpSpPr>
          <p:grpSpPr>
            <a:xfrm>
              <a:off x="4572003" y="2571732"/>
              <a:ext cx="4607271" cy="2603603"/>
              <a:chOff x="987999" y="461925"/>
              <a:chExt cx="1514404" cy="1507151"/>
            </a:xfrm>
          </p:grpSpPr>
          <p:grpSp>
            <p:nvGrpSpPr>
              <p:cNvPr id="1232" name="Google Shape;1232;p19"/>
              <p:cNvGrpSpPr/>
              <p:nvPr/>
            </p:nvGrpSpPr>
            <p:grpSpPr>
              <a:xfrm>
                <a:off x="987999" y="461925"/>
                <a:ext cx="1514401" cy="1506302"/>
                <a:chOff x="987999" y="461925"/>
                <a:chExt cx="1514401" cy="1506302"/>
              </a:xfrm>
            </p:grpSpPr>
            <p:cxnSp>
              <p:nvCxnSpPr>
                <p:cNvPr id="1233" name="Google Shape;1233;p19"/>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234" name="Google Shape;1234;p19"/>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235" name="Google Shape;1235;p19"/>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236" name="Google Shape;1236;p19"/>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237" name="Google Shape;1237;p19"/>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238" name="Google Shape;1238;p19"/>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239" name="Google Shape;1239;p19"/>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240" name="Google Shape;1240;p19"/>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241" name="Google Shape;1241;p19"/>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1242" name="Google Shape;1242;p19"/>
              <p:cNvGrpSpPr/>
              <p:nvPr/>
            </p:nvGrpSpPr>
            <p:grpSpPr>
              <a:xfrm>
                <a:off x="987999" y="461927"/>
                <a:ext cx="1514404" cy="1507149"/>
                <a:chOff x="987999" y="461927"/>
                <a:chExt cx="1514404" cy="1507149"/>
              </a:xfrm>
            </p:grpSpPr>
            <p:cxnSp>
              <p:nvCxnSpPr>
                <p:cNvPr id="1243" name="Google Shape;1243;p19"/>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244" name="Google Shape;1244;p19"/>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245" name="Google Shape;1245;p19"/>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246" name="Google Shape;1246;p19"/>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247" name="Google Shape;1247;p19"/>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248" name="Google Shape;1248;p19"/>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249" name="Google Shape;1249;p19"/>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250" name="Google Shape;1250;p19"/>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1251" name="Google Shape;1251;p19"/>
          <p:cNvSpPr txBox="1"/>
          <p:nvPr>
            <p:ph idx="1" type="subTitle"/>
          </p:nvPr>
        </p:nvSpPr>
        <p:spPr>
          <a:xfrm>
            <a:off x="737804" y="1954129"/>
            <a:ext cx="19203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1252" name="Google Shape;1252;p19"/>
          <p:cNvSpPr txBox="1"/>
          <p:nvPr>
            <p:ph idx="2" type="subTitle"/>
          </p:nvPr>
        </p:nvSpPr>
        <p:spPr>
          <a:xfrm>
            <a:off x="737804" y="2253789"/>
            <a:ext cx="19203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53" name="Google Shape;1253;p19"/>
          <p:cNvSpPr txBox="1"/>
          <p:nvPr>
            <p:ph type="title"/>
          </p:nvPr>
        </p:nvSpPr>
        <p:spPr>
          <a:xfrm>
            <a:off x="539500" y="338777"/>
            <a:ext cx="8064900" cy="740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2pPr>
            <a:lvl3pPr lvl="2"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3pPr>
            <a:lvl4pPr lvl="3"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4pPr>
            <a:lvl5pPr lvl="4"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5pPr>
            <a:lvl6pPr lvl="5"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6pPr>
            <a:lvl7pPr lvl="6"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7pPr>
            <a:lvl8pPr lvl="7"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8pPr>
            <a:lvl9pPr lvl="8"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9pPr>
          </a:lstStyle>
          <a:p/>
        </p:txBody>
      </p:sp>
      <p:sp>
        <p:nvSpPr>
          <p:cNvPr id="1254" name="Google Shape;1254;p19"/>
          <p:cNvSpPr txBox="1"/>
          <p:nvPr>
            <p:ph idx="3" type="subTitle"/>
          </p:nvPr>
        </p:nvSpPr>
        <p:spPr>
          <a:xfrm>
            <a:off x="6493605" y="1954129"/>
            <a:ext cx="19203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1255" name="Google Shape;1255;p19"/>
          <p:cNvSpPr txBox="1"/>
          <p:nvPr>
            <p:ph idx="4" type="subTitle"/>
          </p:nvPr>
        </p:nvSpPr>
        <p:spPr>
          <a:xfrm>
            <a:off x="6493605" y="2253788"/>
            <a:ext cx="19203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56" name="Google Shape;1256;p19"/>
          <p:cNvSpPr txBox="1"/>
          <p:nvPr>
            <p:ph idx="5" type="subTitle"/>
          </p:nvPr>
        </p:nvSpPr>
        <p:spPr>
          <a:xfrm>
            <a:off x="737804" y="3816789"/>
            <a:ext cx="19203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1257" name="Google Shape;1257;p19"/>
          <p:cNvSpPr txBox="1"/>
          <p:nvPr>
            <p:ph idx="6" type="subTitle"/>
          </p:nvPr>
        </p:nvSpPr>
        <p:spPr>
          <a:xfrm>
            <a:off x="737804" y="4116446"/>
            <a:ext cx="19203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58" name="Google Shape;1258;p19"/>
          <p:cNvSpPr txBox="1"/>
          <p:nvPr>
            <p:ph idx="7" type="subTitle"/>
          </p:nvPr>
        </p:nvSpPr>
        <p:spPr>
          <a:xfrm>
            <a:off x="6493605" y="3816779"/>
            <a:ext cx="19203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1259" name="Google Shape;1259;p19"/>
          <p:cNvSpPr txBox="1"/>
          <p:nvPr>
            <p:ph idx="8" type="subTitle"/>
          </p:nvPr>
        </p:nvSpPr>
        <p:spPr>
          <a:xfrm>
            <a:off x="6493605" y="4116438"/>
            <a:ext cx="19203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60" name="Google Shape;1260;p19"/>
          <p:cNvSpPr txBox="1"/>
          <p:nvPr>
            <p:ph idx="9" type="subTitle"/>
          </p:nvPr>
        </p:nvSpPr>
        <p:spPr>
          <a:xfrm>
            <a:off x="3616479" y="1954129"/>
            <a:ext cx="19203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1261" name="Google Shape;1261;p19"/>
          <p:cNvSpPr txBox="1"/>
          <p:nvPr>
            <p:ph idx="13" type="subTitle"/>
          </p:nvPr>
        </p:nvSpPr>
        <p:spPr>
          <a:xfrm>
            <a:off x="3615704" y="2253788"/>
            <a:ext cx="19203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62" name="Google Shape;1262;p19"/>
          <p:cNvSpPr txBox="1"/>
          <p:nvPr>
            <p:ph idx="14" type="subTitle"/>
          </p:nvPr>
        </p:nvSpPr>
        <p:spPr>
          <a:xfrm>
            <a:off x="3616479" y="3816779"/>
            <a:ext cx="19203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1263" name="Google Shape;1263;p19"/>
          <p:cNvSpPr txBox="1"/>
          <p:nvPr>
            <p:ph idx="15" type="subTitle"/>
          </p:nvPr>
        </p:nvSpPr>
        <p:spPr>
          <a:xfrm>
            <a:off x="3616479" y="4116438"/>
            <a:ext cx="19203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1264" name="Shape 1264"/>
        <p:cNvGrpSpPr/>
        <p:nvPr/>
      </p:nvGrpSpPr>
      <p:grpSpPr>
        <a:xfrm>
          <a:off x="0" y="0"/>
          <a:ext cx="0" cy="0"/>
          <a:chOff x="0" y="0"/>
          <a:chExt cx="0" cy="0"/>
        </a:xfrm>
      </p:grpSpPr>
      <p:grpSp>
        <p:nvGrpSpPr>
          <p:cNvPr id="1265" name="Google Shape;1265;p20"/>
          <p:cNvGrpSpPr/>
          <p:nvPr/>
        </p:nvGrpSpPr>
        <p:grpSpPr>
          <a:xfrm>
            <a:off x="-35275" y="-31835"/>
            <a:ext cx="9214549" cy="5207170"/>
            <a:chOff x="-35275" y="-31835"/>
            <a:chExt cx="9214549" cy="5207170"/>
          </a:xfrm>
        </p:grpSpPr>
        <p:grpSp>
          <p:nvGrpSpPr>
            <p:cNvPr id="1266" name="Google Shape;1266;p20"/>
            <p:cNvGrpSpPr/>
            <p:nvPr/>
          </p:nvGrpSpPr>
          <p:grpSpPr>
            <a:xfrm>
              <a:off x="-35275" y="-31835"/>
              <a:ext cx="4607271" cy="2603603"/>
              <a:chOff x="987999" y="461925"/>
              <a:chExt cx="1514404" cy="1507151"/>
            </a:xfrm>
          </p:grpSpPr>
          <p:grpSp>
            <p:nvGrpSpPr>
              <p:cNvPr id="1267" name="Google Shape;1267;p20"/>
              <p:cNvGrpSpPr/>
              <p:nvPr/>
            </p:nvGrpSpPr>
            <p:grpSpPr>
              <a:xfrm>
                <a:off x="987999" y="461925"/>
                <a:ext cx="1514401" cy="1506302"/>
                <a:chOff x="987999" y="461925"/>
                <a:chExt cx="1514401" cy="1506302"/>
              </a:xfrm>
            </p:grpSpPr>
            <p:cxnSp>
              <p:nvCxnSpPr>
                <p:cNvPr id="1268" name="Google Shape;1268;p20"/>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269" name="Google Shape;1269;p20"/>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270" name="Google Shape;1270;p20"/>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271" name="Google Shape;1271;p20"/>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272" name="Google Shape;1272;p20"/>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273" name="Google Shape;1273;p20"/>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274" name="Google Shape;1274;p20"/>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275" name="Google Shape;1275;p20"/>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276" name="Google Shape;1276;p20"/>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1277" name="Google Shape;1277;p20"/>
              <p:cNvGrpSpPr/>
              <p:nvPr/>
            </p:nvGrpSpPr>
            <p:grpSpPr>
              <a:xfrm>
                <a:off x="987999" y="461927"/>
                <a:ext cx="1514404" cy="1507149"/>
                <a:chOff x="987999" y="461927"/>
                <a:chExt cx="1514404" cy="1507149"/>
              </a:xfrm>
            </p:grpSpPr>
            <p:cxnSp>
              <p:nvCxnSpPr>
                <p:cNvPr id="1278" name="Google Shape;1278;p20"/>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279" name="Google Shape;1279;p20"/>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280" name="Google Shape;1280;p20"/>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281" name="Google Shape;1281;p20"/>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282" name="Google Shape;1282;p20"/>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283" name="Google Shape;1283;p20"/>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284" name="Google Shape;1284;p20"/>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285" name="Google Shape;1285;p20"/>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286" name="Google Shape;1286;p20"/>
            <p:cNvGrpSpPr/>
            <p:nvPr/>
          </p:nvGrpSpPr>
          <p:grpSpPr>
            <a:xfrm>
              <a:off x="4572003" y="-31835"/>
              <a:ext cx="4607271" cy="2603603"/>
              <a:chOff x="987999" y="461925"/>
              <a:chExt cx="1514404" cy="1507151"/>
            </a:xfrm>
          </p:grpSpPr>
          <p:grpSp>
            <p:nvGrpSpPr>
              <p:cNvPr id="1287" name="Google Shape;1287;p20"/>
              <p:cNvGrpSpPr/>
              <p:nvPr/>
            </p:nvGrpSpPr>
            <p:grpSpPr>
              <a:xfrm>
                <a:off x="987999" y="461925"/>
                <a:ext cx="1514401" cy="1506302"/>
                <a:chOff x="987999" y="461925"/>
                <a:chExt cx="1514401" cy="1506302"/>
              </a:xfrm>
            </p:grpSpPr>
            <p:cxnSp>
              <p:nvCxnSpPr>
                <p:cNvPr id="1288" name="Google Shape;1288;p20"/>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289" name="Google Shape;1289;p20"/>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290" name="Google Shape;1290;p20"/>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291" name="Google Shape;1291;p20"/>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292" name="Google Shape;1292;p20"/>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293" name="Google Shape;1293;p20"/>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294" name="Google Shape;1294;p20"/>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295" name="Google Shape;1295;p20"/>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296" name="Google Shape;1296;p20"/>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1297" name="Google Shape;1297;p20"/>
              <p:cNvGrpSpPr/>
              <p:nvPr/>
            </p:nvGrpSpPr>
            <p:grpSpPr>
              <a:xfrm>
                <a:off x="987999" y="461927"/>
                <a:ext cx="1514404" cy="1507149"/>
                <a:chOff x="987999" y="461927"/>
                <a:chExt cx="1514404" cy="1507149"/>
              </a:xfrm>
            </p:grpSpPr>
            <p:cxnSp>
              <p:nvCxnSpPr>
                <p:cNvPr id="1298" name="Google Shape;1298;p20"/>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299" name="Google Shape;1299;p20"/>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300" name="Google Shape;1300;p20"/>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301" name="Google Shape;1301;p20"/>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302" name="Google Shape;1302;p20"/>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303" name="Google Shape;1303;p20"/>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304" name="Google Shape;1304;p20"/>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305" name="Google Shape;1305;p20"/>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306" name="Google Shape;1306;p20"/>
            <p:cNvGrpSpPr/>
            <p:nvPr/>
          </p:nvGrpSpPr>
          <p:grpSpPr>
            <a:xfrm>
              <a:off x="-35275" y="2571732"/>
              <a:ext cx="4607271" cy="2603603"/>
              <a:chOff x="987999" y="461925"/>
              <a:chExt cx="1514404" cy="1507151"/>
            </a:xfrm>
          </p:grpSpPr>
          <p:grpSp>
            <p:nvGrpSpPr>
              <p:cNvPr id="1307" name="Google Shape;1307;p20"/>
              <p:cNvGrpSpPr/>
              <p:nvPr/>
            </p:nvGrpSpPr>
            <p:grpSpPr>
              <a:xfrm>
                <a:off x="987999" y="461925"/>
                <a:ext cx="1514401" cy="1506302"/>
                <a:chOff x="987999" y="461925"/>
                <a:chExt cx="1514401" cy="1506302"/>
              </a:xfrm>
            </p:grpSpPr>
            <p:cxnSp>
              <p:nvCxnSpPr>
                <p:cNvPr id="1308" name="Google Shape;1308;p20"/>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309" name="Google Shape;1309;p20"/>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310" name="Google Shape;1310;p20"/>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311" name="Google Shape;1311;p20"/>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312" name="Google Shape;1312;p20"/>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313" name="Google Shape;1313;p20"/>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314" name="Google Shape;1314;p20"/>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315" name="Google Shape;1315;p20"/>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316" name="Google Shape;1316;p20"/>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1317" name="Google Shape;1317;p20"/>
              <p:cNvGrpSpPr/>
              <p:nvPr/>
            </p:nvGrpSpPr>
            <p:grpSpPr>
              <a:xfrm>
                <a:off x="987999" y="461927"/>
                <a:ext cx="1514404" cy="1507149"/>
                <a:chOff x="987999" y="461927"/>
                <a:chExt cx="1514404" cy="1507149"/>
              </a:xfrm>
            </p:grpSpPr>
            <p:cxnSp>
              <p:nvCxnSpPr>
                <p:cNvPr id="1318" name="Google Shape;1318;p20"/>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319" name="Google Shape;1319;p20"/>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320" name="Google Shape;1320;p20"/>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321" name="Google Shape;1321;p20"/>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322" name="Google Shape;1322;p20"/>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323" name="Google Shape;1323;p20"/>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324" name="Google Shape;1324;p20"/>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325" name="Google Shape;1325;p20"/>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326" name="Google Shape;1326;p20"/>
            <p:cNvGrpSpPr/>
            <p:nvPr/>
          </p:nvGrpSpPr>
          <p:grpSpPr>
            <a:xfrm>
              <a:off x="4572003" y="2571732"/>
              <a:ext cx="4607271" cy="2603603"/>
              <a:chOff x="987999" y="461925"/>
              <a:chExt cx="1514404" cy="1507151"/>
            </a:xfrm>
          </p:grpSpPr>
          <p:grpSp>
            <p:nvGrpSpPr>
              <p:cNvPr id="1327" name="Google Shape;1327;p20"/>
              <p:cNvGrpSpPr/>
              <p:nvPr/>
            </p:nvGrpSpPr>
            <p:grpSpPr>
              <a:xfrm>
                <a:off x="987999" y="461925"/>
                <a:ext cx="1514401" cy="1506302"/>
                <a:chOff x="987999" y="461925"/>
                <a:chExt cx="1514401" cy="1506302"/>
              </a:xfrm>
            </p:grpSpPr>
            <p:cxnSp>
              <p:nvCxnSpPr>
                <p:cNvPr id="1328" name="Google Shape;1328;p20"/>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329" name="Google Shape;1329;p20"/>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330" name="Google Shape;1330;p20"/>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331" name="Google Shape;1331;p20"/>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332" name="Google Shape;1332;p20"/>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333" name="Google Shape;1333;p20"/>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334" name="Google Shape;1334;p20"/>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335" name="Google Shape;1335;p20"/>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336" name="Google Shape;1336;p20"/>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1337" name="Google Shape;1337;p20"/>
              <p:cNvGrpSpPr/>
              <p:nvPr/>
            </p:nvGrpSpPr>
            <p:grpSpPr>
              <a:xfrm>
                <a:off x="987999" y="461927"/>
                <a:ext cx="1514404" cy="1507149"/>
                <a:chOff x="987999" y="461927"/>
                <a:chExt cx="1514404" cy="1507149"/>
              </a:xfrm>
            </p:grpSpPr>
            <p:cxnSp>
              <p:nvCxnSpPr>
                <p:cNvPr id="1338" name="Google Shape;1338;p20"/>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339" name="Google Shape;1339;p20"/>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340" name="Google Shape;1340;p20"/>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341" name="Google Shape;1341;p20"/>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342" name="Google Shape;1342;p20"/>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343" name="Google Shape;1343;p20"/>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344" name="Google Shape;1344;p20"/>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345" name="Google Shape;1345;p20"/>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1346" name="Google Shape;1346;p20"/>
          <p:cNvSpPr txBox="1"/>
          <p:nvPr>
            <p:ph type="title"/>
          </p:nvPr>
        </p:nvSpPr>
        <p:spPr>
          <a:xfrm>
            <a:off x="3775813" y="1168350"/>
            <a:ext cx="4462500" cy="555900"/>
          </a:xfrm>
          <a:prstGeom prst="rect">
            <a:avLst/>
          </a:prstGeom>
          <a:noFill/>
          <a:ln>
            <a:noFill/>
          </a:ln>
        </p:spPr>
        <p:txBody>
          <a:bodyPr anchorCtr="0" anchor="b" bIns="91425" lIns="91425" spcFirstLastPara="1" rIns="91425" wrap="square" tIns="91425">
            <a:noAutofit/>
          </a:bodyPr>
          <a:lstStyle>
            <a:lvl1pPr lvl="0" algn="l">
              <a:spcBef>
                <a:spcPts val="0"/>
              </a:spcBef>
              <a:spcAft>
                <a:spcPts val="0"/>
              </a:spcAft>
              <a:buSzPts val="2800"/>
              <a:buNone/>
              <a:defRPr/>
            </a:lvl1pPr>
            <a:lvl2pPr lvl="1">
              <a:spcBef>
                <a:spcPts val="0"/>
              </a:spcBef>
              <a:spcAft>
                <a:spcPts val="0"/>
              </a:spcAft>
              <a:buSzPts val="2800"/>
              <a:buNone/>
              <a:defRPr>
                <a:latin typeface="Spectral"/>
                <a:ea typeface="Spectral"/>
                <a:cs typeface="Spectral"/>
                <a:sym typeface="Spectral"/>
              </a:defRPr>
            </a:lvl2pPr>
            <a:lvl3pPr lvl="2">
              <a:spcBef>
                <a:spcPts val="0"/>
              </a:spcBef>
              <a:spcAft>
                <a:spcPts val="0"/>
              </a:spcAft>
              <a:buSzPts val="2800"/>
              <a:buNone/>
              <a:defRPr>
                <a:latin typeface="Spectral"/>
                <a:ea typeface="Spectral"/>
                <a:cs typeface="Spectral"/>
                <a:sym typeface="Spectral"/>
              </a:defRPr>
            </a:lvl3pPr>
            <a:lvl4pPr lvl="3">
              <a:spcBef>
                <a:spcPts val="0"/>
              </a:spcBef>
              <a:spcAft>
                <a:spcPts val="0"/>
              </a:spcAft>
              <a:buSzPts val="2800"/>
              <a:buNone/>
              <a:defRPr>
                <a:latin typeface="Spectral"/>
                <a:ea typeface="Spectral"/>
                <a:cs typeface="Spectral"/>
                <a:sym typeface="Spectral"/>
              </a:defRPr>
            </a:lvl4pPr>
            <a:lvl5pPr lvl="4">
              <a:spcBef>
                <a:spcPts val="0"/>
              </a:spcBef>
              <a:spcAft>
                <a:spcPts val="0"/>
              </a:spcAft>
              <a:buSzPts val="2800"/>
              <a:buNone/>
              <a:defRPr>
                <a:latin typeface="Spectral"/>
                <a:ea typeface="Spectral"/>
                <a:cs typeface="Spectral"/>
                <a:sym typeface="Spectral"/>
              </a:defRPr>
            </a:lvl5pPr>
            <a:lvl6pPr lvl="5">
              <a:spcBef>
                <a:spcPts val="0"/>
              </a:spcBef>
              <a:spcAft>
                <a:spcPts val="0"/>
              </a:spcAft>
              <a:buSzPts val="2800"/>
              <a:buNone/>
              <a:defRPr>
                <a:latin typeface="Spectral"/>
                <a:ea typeface="Spectral"/>
                <a:cs typeface="Spectral"/>
                <a:sym typeface="Spectral"/>
              </a:defRPr>
            </a:lvl6pPr>
            <a:lvl7pPr lvl="6">
              <a:spcBef>
                <a:spcPts val="0"/>
              </a:spcBef>
              <a:spcAft>
                <a:spcPts val="0"/>
              </a:spcAft>
              <a:buSzPts val="2800"/>
              <a:buNone/>
              <a:defRPr>
                <a:latin typeface="Spectral"/>
                <a:ea typeface="Spectral"/>
                <a:cs typeface="Spectral"/>
                <a:sym typeface="Spectral"/>
              </a:defRPr>
            </a:lvl7pPr>
            <a:lvl8pPr lvl="7">
              <a:spcBef>
                <a:spcPts val="0"/>
              </a:spcBef>
              <a:spcAft>
                <a:spcPts val="0"/>
              </a:spcAft>
              <a:buSzPts val="2800"/>
              <a:buNone/>
              <a:defRPr>
                <a:latin typeface="Spectral"/>
                <a:ea typeface="Spectral"/>
                <a:cs typeface="Spectral"/>
                <a:sym typeface="Spectral"/>
              </a:defRPr>
            </a:lvl8pPr>
            <a:lvl9pPr lvl="8">
              <a:spcBef>
                <a:spcPts val="0"/>
              </a:spcBef>
              <a:spcAft>
                <a:spcPts val="0"/>
              </a:spcAft>
              <a:buSzPts val="2800"/>
              <a:buNone/>
              <a:defRPr>
                <a:latin typeface="Spectral"/>
                <a:ea typeface="Spectral"/>
                <a:cs typeface="Spectral"/>
                <a:sym typeface="Spectral"/>
              </a:defRPr>
            </a:lvl9pPr>
          </a:lstStyle>
          <a:p/>
        </p:txBody>
      </p:sp>
      <p:sp>
        <p:nvSpPr>
          <p:cNvPr id="1347" name="Google Shape;1347;p20"/>
          <p:cNvSpPr txBox="1"/>
          <p:nvPr>
            <p:ph idx="1" type="subTitle"/>
          </p:nvPr>
        </p:nvSpPr>
        <p:spPr>
          <a:xfrm>
            <a:off x="3775813" y="1872475"/>
            <a:ext cx="4462500" cy="2102700"/>
          </a:xfrm>
          <a:prstGeom prst="rect">
            <a:avLst/>
          </a:prstGeom>
          <a:noFill/>
        </p:spPr>
        <p:txBody>
          <a:bodyPr anchorCtr="0" anchor="t" bIns="91425" lIns="91425" spcFirstLastPara="1" rIns="91425" wrap="square" tIns="91425">
            <a:noAutofit/>
          </a:bodyPr>
          <a:lstStyle>
            <a:lvl1pPr lvl="0">
              <a:spcBef>
                <a:spcPts val="0"/>
              </a:spcBef>
              <a:spcAft>
                <a:spcPts val="0"/>
              </a:spcAft>
              <a:buClr>
                <a:schemeClr val="accent1"/>
              </a:buClr>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1348" name="Google Shape;1348;p20"/>
          <p:cNvSpPr/>
          <p:nvPr/>
        </p:nvSpPr>
        <p:spPr>
          <a:xfrm>
            <a:off x="8430779" y="529625"/>
            <a:ext cx="338400" cy="331200"/>
          </a:xfrm>
          <a:prstGeom prst="star4">
            <a:avLst>
              <a:gd fmla="val 12500"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3"/>
          <p:cNvGrpSpPr/>
          <p:nvPr/>
        </p:nvGrpSpPr>
        <p:grpSpPr>
          <a:xfrm>
            <a:off x="-151025" y="-87459"/>
            <a:ext cx="9443950" cy="5336943"/>
            <a:chOff x="1366600" y="892542"/>
            <a:chExt cx="757200" cy="649200"/>
          </a:xfrm>
        </p:grpSpPr>
        <p:grpSp>
          <p:nvGrpSpPr>
            <p:cNvPr id="96" name="Google Shape;96;p3"/>
            <p:cNvGrpSpPr/>
            <p:nvPr/>
          </p:nvGrpSpPr>
          <p:grpSpPr>
            <a:xfrm>
              <a:off x="1366600" y="892542"/>
              <a:ext cx="757199" cy="649200"/>
              <a:chOff x="1366600" y="892542"/>
              <a:chExt cx="757199" cy="649200"/>
            </a:xfrm>
          </p:grpSpPr>
          <p:cxnSp>
            <p:nvCxnSpPr>
              <p:cNvPr id="97" name="Google Shape;97;p3"/>
              <p:cNvCxnSpPr/>
              <p:nvPr/>
            </p:nvCxnSpPr>
            <p:spPr>
              <a:xfrm>
                <a:off x="1366600" y="892542"/>
                <a:ext cx="0" cy="649200"/>
              </a:xfrm>
              <a:prstGeom prst="straightConnector1">
                <a:avLst/>
              </a:prstGeom>
              <a:noFill/>
              <a:ln cap="flat" cmpd="sng" w="9525">
                <a:solidFill>
                  <a:schemeClr val="dk2"/>
                </a:solidFill>
                <a:prstDash val="solid"/>
                <a:round/>
                <a:headEnd len="med" w="med" type="none"/>
                <a:tailEnd len="med" w="med" type="none"/>
              </a:ln>
            </p:spPr>
          </p:cxnSp>
          <p:cxnSp>
            <p:nvCxnSpPr>
              <p:cNvPr id="98" name="Google Shape;98;p3"/>
              <p:cNvCxnSpPr/>
              <p:nvPr/>
            </p:nvCxnSpPr>
            <p:spPr>
              <a:xfrm>
                <a:off x="1555900" y="892542"/>
                <a:ext cx="0" cy="649200"/>
              </a:xfrm>
              <a:prstGeom prst="straightConnector1">
                <a:avLst/>
              </a:prstGeom>
              <a:noFill/>
              <a:ln cap="flat" cmpd="sng" w="9525">
                <a:solidFill>
                  <a:schemeClr val="dk2"/>
                </a:solidFill>
                <a:prstDash val="solid"/>
                <a:round/>
                <a:headEnd len="med" w="med" type="none"/>
                <a:tailEnd len="med" w="med" type="none"/>
              </a:ln>
            </p:spPr>
          </p:cxnSp>
          <p:cxnSp>
            <p:nvCxnSpPr>
              <p:cNvPr id="99" name="Google Shape;99;p3"/>
              <p:cNvCxnSpPr/>
              <p:nvPr/>
            </p:nvCxnSpPr>
            <p:spPr>
              <a:xfrm>
                <a:off x="1745200" y="892542"/>
                <a:ext cx="0" cy="649200"/>
              </a:xfrm>
              <a:prstGeom prst="straightConnector1">
                <a:avLst/>
              </a:prstGeom>
              <a:noFill/>
              <a:ln cap="flat" cmpd="sng" w="9525">
                <a:solidFill>
                  <a:schemeClr val="dk2"/>
                </a:solidFill>
                <a:prstDash val="solid"/>
                <a:round/>
                <a:headEnd len="med" w="med" type="none"/>
                <a:tailEnd len="med" w="med" type="none"/>
              </a:ln>
            </p:spPr>
          </p:cxnSp>
          <p:cxnSp>
            <p:nvCxnSpPr>
              <p:cNvPr id="100" name="Google Shape;100;p3"/>
              <p:cNvCxnSpPr/>
              <p:nvPr/>
            </p:nvCxnSpPr>
            <p:spPr>
              <a:xfrm>
                <a:off x="1934499" y="892542"/>
                <a:ext cx="0" cy="649200"/>
              </a:xfrm>
              <a:prstGeom prst="straightConnector1">
                <a:avLst/>
              </a:prstGeom>
              <a:noFill/>
              <a:ln cap="flat" cmpd="sng" w="9525">
                <a:solidFill>
                  <a:schemeClr val="dk2"/>
                </a:solidFill>
                <a:prstDash val="solid"/>
                <a:round/>
                <a:headEnd len="med" w="med" type="none"/>
                <a:tailEnd len="med" w="med" type="none"/>
              </a:ln>
            </p:spPr>
          </p:cxnSp>
          <p:cxnSp>
            <p:nvCxnSpPr>
              <p:cNvPr id="101" name="Google Shape;101;p3"/>
              <p:cNvCxnSpPr/>
              <p:nvPr/>
            </p:nvCxnSpPr>
            <p:spPr>
              <a:xfrm>
                <a:off x="2123799" y="892542"/>
                <a:ext cx="0" cy="649200"/>
              </a:xfrm>
              <a:prstGeom prst="straightConnector1">
                <a:avLst/>
              </a:prstGeom>
              <a:noFill/>
              <a:ln cap="flat" cmpd="sng" w="9525">
                <a:solidFill>
                  <a:schemeClr val="dk2"/>
                </a:solidFill>
                <a:prstDash val="solid"/>
                <a:round/>
                <a:headEnd len="med" w="med" type="none"/>
                <a:tailEnd len="med" w="med" type="none"/>
              </a:ln>
            </p:spPr>
          </p:cxnSp>
        </p:grpSp>
        <p:grpSp>
          <p:nvGrpSpPr>
            <p:cNvPr id="102" name="Google Shape;102;p3"/>
            <p:cNvGrpSpPr/>
            <p:nvPr/>
          </p:nvGrpSpPr>
          <p:grpSpPr>
            <a:xfrm>
              <a:off x="1366600" y="892542"/>
              <a:ext cx="757200" cy="645919"/>
              <a:chOff x="1366600" y="892542"/>
              <a:chExt cx="757200" cy="645919"/>
            </a:xfrm>
          </p:grpSpPr>
          <p:cxnSp>
            <p:nvCxnSpPr>
              <p:cNvPr id="103" name="Google Shape;103;p3"/>
              <p:cNvCxnSpPr/>
              <p:nvPr/>
            </p:nvCxnSpPr>
            <p:spPr>
              <a:xfrm>
                <a:off x="1366600" y="892542"/>
                <a:ext cx="757200" cy="0"/>
              </a:xfrm>
              <a:prstGeom prst="straightConnector1">
                <a:avLst/>
              </a:prstGeom>
              <a:noFill/>
              <a:ln cap="flat" cmpd="sng" w="9525">
                <a:solidFill>
                  <a:schemeClr val="dk2"/>
                </a:solidFill>
                <a:prstDash val="solid"/>
                <a:round/>
                <a:headEnd len="med" w="med" type="none"/>
                <a:tailEnd len="med" w="med" type="none"/>
              </a:ln>
            </p:spPr>
          </p:cxnSp>
          <p:cxnSp>
            <p:nvCxnSpPr>
              <p:cNvPr id="104" name="Google Shape;104;p3"/>
              <p:cNvCxnSpPr/>
              <p:nvPr/>
            </p:nvCxnSpPr>
            <p:spPr>
              <a:xfrm>
                <a:off x="1366600" y="1107849"/>
                <a:ext cx="757200" cy="0"/>
              </a:xfrm>
              <a:prstGeom prst="straightConnector1">
                <a:avLst/>
              </a:prstGeom>
              <a:noFill/>
              <a:ln cap="flat" cmpd="sng" w="9525">
                <a:solidFill>
                  <a:schemeClr val="dk2"/>
                </a:solidFill>
                <a:prstDash val="solid"/>
                <a:round/>
                <a:headEnd len="med" w="med" type="none"/>
                <a:tailEnd len="med" w="med" type="none"/>
              </a:ln>
            </p:spPr>
          </p:cxnSp>
          <p:cxnSp>
            <p:nvCxnSpPr>
              <p:cNvPr id="105" name="Google Shape;105;p3"/>
              <p:cNvCxnSpPr/>
              <p:nvPr/>
            </p:nvCxnSpPr>
            <p:spPr>
              <a:xfrm>
                <a:off x="1366600" y="1323155"/>
                <a:ext cx="757200" cy="0"/>
              </a:xfrm>
              <a:prstGeom prst="straightConnector1">
                <a:avLst/>
              </a:prstGeom>
              <a:noFill/>
              <a:ln cap="flat" cmpd="sng" w="9525">
                <a:solidFill>
                  <a:schemeClr val="dk2"/>
                </a:solidFill>
                <a:prstDash val="solid"/>
                <a:round/>
                <a:headEnd len="med" w="med" type="none"/>
                <a:tailEnd len="med" w="med" type="none"/>
              </a:ln>
            </p:spPr>
          </p:cxnSp>
          <p:cxnSp>
            <p:nvCxnSpPr>
              <p:cNvPr id="106" name="Google Shape;106;p3"/>
              <p:cNvCxnSpPr/>
              <p:nvPr/>
            </p:nvCxnSpPr>
            <p:spPr>
              <a:xfrm>
                <a:off x="1366600" y="1538461"/>
                <a:ext cx="757200" cy="0"/>
              </a:xfrm>
              <a:prstGeom prst="straightConnector1">
                <a:avLst/>
              </a:prstGeom>
              <a:noFill/>
              <a:ln cap="flat" cmpd="sng" w="9525">
                <a:solidFill>
                  <a:schemeClr val="dk2"/>
                </a:solidFill>
                <a:prstDash val="solid"/>
                <a:round/>
                <a:headEnd len="med" w="med" type="none"/>
                <a:tailEnd len="med" w="med" type="none"/>
              </a:ln>
            </p:spPr>
          </p:cxnSp>
        </p:grpSp>
      </p:grpSp>
      <p:sp>
        <p:nvSpPr>
          <p:cNvPr id="107" name="Google Shape;107;p3"/>
          <p:cNvSpPr txBox="1"/>
          <p:nvPr>
            <p:ph hasCustomPrompt="1" type="title"/>
          </p:nvPr>
        </p:nvSpPr>
        <p:spPr>
          <a:xfrm>
            <a:off x="2248150" y="539500"/>
            <a:ext cx="2298300" cy="1143600"/>
          </a:xfrm>
          <a:prstGeom prst="rect">
            <a:avLst/>
          </a:prstGeom>
          <a:solidFill>
            <a:schemeClr val="dk1"/>
          </a:solidFill>
        </p:spPr>
        <p:txBody>
          <a:bodyPr anchorCtr="0" anchor="b" bIns="91425" lIns="91425" spcFirstLastPara="1" rIns="91425" wrap="square" tIns="91425">
            <a:noAutofit/>
          </a:bodyPr>
          <a:lstStyle>
            <a:lvl1pPr lvl="0" rtl="0" algn="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108" name="Google Shape;108;p3"/>
          <p:cNvSpPr txBox="1"/>
          <p:nvPr>
            <p:ph idx="2" type="title"/>
          </p:nvPr>
        </p:nvSpPr>
        <p:spPr>
          <a:xfrm>
            <a:off x="2210650" y="1683075"/>
            <a:ext cx="4720200" cy="1764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spcBef>
                <a:spcPts val="0"/>
              </a:spcBef>
              <a:spcAft>
                <a:spcPts val="0"/>
              </a:spcAft>
              <a:buClr>
                <a:schemeClr val="lt1"/>
              </a:buClr>
              <a:buSzPts val="3500"/>
              <a:buNone/>
              <a:defRPr sz="5400">
                <a:solidFill>
                  <a:schemeClr val="lt1"/>
                </a:solidFill>
                <a:latin typeface="Merriweather"/>
                <a:ea typeface="Merriweather"/>
                <a:cs typeface="Merriweather"/>
                <a:sym typeface="Merriweather"/>
              </a:defRPr>
            </a:lvl1pPr>
            <a:lvl2pPr lvl="1" algn="ctr">
              <a:spcBef>
                <a:spcPts val="0"/>
              </a:spcBef>
              <a:spcAft>
                <a:spcPts val="0"/>
              </a:spcAft>
              <a:buClr>
                <a:schemeClr val="lt1"/>
              </a:buClr>
              <a:buSzPts val="3500"/>
              <a:buNone/>
              <a:defRPr sz="3500">
                <a:solidFill>
                  <a:schemeClr val="lt1"/>
                </a:solidFill>
              </a:defRPr>
            </a:lvl2pPr>
            <a:lvl3pPr lvl="2" algn="ctr">
              <a:spcBef>
                <a:spcPts val="0"/>
              </a:spcBef>
              <a:spcAft>
                <a:spcPts val="0"/>
              </a:spcAft>
              <a:buClr>
                <a:schemeClr val="lt1"/>
              </a:buClr>
              <a:buSzPts val="3500"/>
              <a:buNone/>
              <a:defRPr sz="3500">
                <a:solidFill>
                  <a:schemeClr val="lt1"/>
                </a:solidFill>
              </a:defRPr>
            </a:lvl3pPr>
            <a:lvl4pPr lvl="3" algn="ctr">
              <a:spcBef>
                <a:spcPts val="0"/>
              </a:spcBef>
              <a:spcAft>
                <a:spcPts val="0"/>
              </a:spcAft>
              <a:buClr>
                <a:schemeClr val="lt1"/>
              </a:buClr>
              <a:buSzPts val="3500"/>
              <a:buNone/>
              <a:defRPr sz="3500">
                <a:solidFill>
                  <a:schemeClr val="lt1"/>
                </a:solidFill>
              </a:defRPr>
            </a:lvl4pPr>
            <a:lvl5pPr lvl="4" algn="ctr">
              <a:spcBef>
                <a:spcPts val="0"/>
              </a:spcBef>
              <a:spcAft>
                <a:spcPts val="0"/>
              </a:spcAft>
              <a:buClr>
                <a:schemeClr val="lt1"/>
              </a:buClr>
              <a:buSzPts val="3500"/>
              <a:buNone/>
              <a:defRPr sz="3500">
                <a:solidFill>
                  <a:schemeClr val="lt1"/>
                </a:solidFill>
              </a:defRPr>
            </a:lvl5pPr>
            <a:lvl6pPr lvl="5" algn="ctr">
              <a:spcBef>
                <a:spcPts val="0"/>
              </a:spcBef>
              <a:spcAft>
                <a:spcPts val="0"/>
              </a:spcAft>
              <a:buClr>
                <a:schemeClr val="lt1"/>
              </a:buClr>
              <a:buSzPts val="3500"/>
              <a:buNone/>
              <a:defRPr sz="3500">
                <a:solidFill>
                  <a:schemeClr val="lt1"/>
                </a:solidFill>
              </a:defRPr>
            </a:lvl6pPr>
            <a:lvl7pPr lvl="6" algn="ctr">
              <a:spcBef>
                <a:spcPts val="0"/>
              </a:spcBef>
              <a:spcAft>
                <a:spcPts val="0"/>
              </a:spcAft>
              <a:buClr>
                <a:schemeClr val="lt1"/>
              </a:buClr>
              <a:buSzPts val="3500"/>
              <a:buNone/>
              <a:defRPr sz="3500">
                <a:solidFill>
                  <a:schemeClr val="lt1"/>
                </a:solidFill>
              </a:defRPr>
            </a:lvl7pPr>
            <a:lvl8pPr lvl="7" algn="ctr">
              <a:spcBef>
                <a:spcPts val="0"/>
              </a:spcBef>
              <a:spcAft>
                <a:spcPts val="0"/>
              </a:spcAft>
              <a:buClr>
                <a:schemeClr val="lt1"/>
              </a:buClr>
              <a:buSzPts val="3500"/>
              <a:buNone/>
              <a:defRPr sz="3500">
                <a:solidFill>
                  <a:schemeClr val="lt1"/>
                </a:solidFill>
              </a:defRPr>
            </a:lvl8pPr>
            <a:lvl9pPr lvl="8" algn="ctr">
              <a:spcBef>
                <a:spcPts val="0"/>
              </a:spcBef>
              <a:spcAft>
                <a:spcPts val="0"/>
              </a:spcAft>
              <a:buClr>
                <a:schemeClr val="lt1"/>
              </a:buClr>
              <a:buSzPts val="3500"/>
              <a:buNone/>
              <a:defRPr sz="3500">
                <a:solidFill>
                  <a:schemeClr val="lt1"/>
                </a:solidFill>
              </a:defRPr>
            </a:lvl9pPr>
          </a:lstStyle>
          <a:p/>
        </p:txBody>
      </p:sp>
      <p:sp>
        <p:nvSpPr>
          <p:cNvPr id="109" name="Google Shape;109;p3"/>
          <p:cNvSpPr txBox="1"/>
          <p:nvPr>
            <p:ph idx="1" type="subTitle"/>
          </p:nvPr>
        </p:nvSpPr>
        <p:spPr>
          <a:xfrm>
            <a:off x="2242297" y="3984875"/>
            <a:ext cx="2298300" cy="585300"/>
          </a:xfrm>
          <a:prstGeom prst="rect">
            <a:avLst/>
          </a:prstGeom>
          <a:solidFill>
            <a:schemeClr val="dk1"/>
          </a:solidFill>
          <a:ln>
            <a:noFill/>
          </a:ln>
        </p:spPr>
        <p:txBody>
          <a:bodyPr anchorCtr="0" anchor="ctr" bIns="91425" lIns="91425" spcFirstLastPara="1" rIns="91425" wrap="square" tIns="91425">
            <a:noAutofit/>
          </a:bodyPr>
          <a:lstStyle>
            <a:lvl1pPr lvl="0">
              <a:spcBef>
                <a:spcPts val="0"/>
              </a:spcBef>
              <a:spcAft>
                <a:spcPts val="0"/>
              </a:spcAft>
              <a:buClr>
                <a:schemeClr val="lt1"/>
              </a:buClr>
              <a:buSzPts val="1400"/>
              <a:buNone/>
              <a:defRPr sz="1600">
                <a:solidFill>
                  <a:schemeClr val="lt1"/>
                </a:solidFill>
                <a:latin typeface="Spectral Light"/>
                <a:ea typeface="Spectral Light"/>
                <a:cs typeface="Spectral Light"/>
                <a:sym typeface="Spectral Light"/>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grpSp>
        <p:nvGrpSpPr>
          <p:cNvPr id="110" name="Google Shape;110;p3"/>
          <p:cNvGrpSpPr/>
          <p:nvPr/>
        </p:nvGrpSpPr>
        <p:grpSpPr>
          <a:xfrm>
            <a:off x="431076" y="4267148"/>
            <a:ext cx="851140" cy="668466"/>
            <a:chOff x="431076" y="4267148"/>
            <a:chExt cx="851140" cy="668466"/>
          </a:xfrm>
        </p:grpSpPr>
        <p:sp>
          <p:nvSpPr>
            <p:cNvPr id="111" name="Google Shape;111;p3"/>
            <p:cNvSpPr/>
            <p:nvPr/>
          </p:nvSpPr>
          <p:spPr>
            <a:xfrm>
              <a:off x="943815" y="4267148"/>
              <a:ext cx="338400" cy="331200"/>
            </a:xfrm>
            <a:prstGeom prst="star4">
              <a:avLst>
                <a:gd fmla="val 12500" name="adj"/>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431076" y="4704914"/>
              <a:ext cx="236700" cy="230700"/>
            </a:xfrm>
            <a:prstGeom prst="star4">
              <a:avLst>
                <a:gd fmla="val 12500" name="adj"/>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 name="Google Shape;113;p3"/>
          <p:cNvGrpSpPr/>
          <p:nvPr/>
        </p:nvGrpSpPr>
        <p:grpSpPr>
          <a:xfrm>
            <a:off x="7914990" y="4444025"/>
            <a:ext cx="690064" cy="329108"/>
            <a:chOff x="7740700" y="4100311"/>
            <a:chExt cx="786936" cy="604089"/>
          </a:xfrm>
        </p:grpSpPr>
        <p:grpSp>
          <p:nvGrpSpPr>
            <p:cNvPr id="114" name="Google Shape;114;p3"/>
            <p:cNvGrpSpPr/>
            <p:nvPr/>
          </p:nvGrpSpPr>
          <p:grpSpPr>
            <a:xfrm>
              <a:off x="7740700" y="4149700"/>
              <a:ext cx="737550" cy="554700"/>
              <a:chOff x="7740700" y="4149700"/>
              <a:chExt cx="737550" cy="554700"/>
            </a:xfrm>
          </p:grpSpPr>
          <p:sp>
            <p:nvSpPr>
              <p:cNvPr id="115" name="Google Shape;115;p3"/>
              <p:cNvSpPr/>
              <p:nvPr/>
            </p:nvSpPr>
            <p:spPr>
              <a:xfrm rot="5400000">
                <a:off x="7905550" y="4131700"/>
                <a:ext cx="554700" cy="590700"/>
              </a:xfrm>
              <a:prstGeom prst="upArrow">
                <a:avLst>
                  <a:gd fmla="val 50000" name="adj1"/>
                  <a:gd fmla="val 50000" name="adj2"/>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7740700" y="4286500"/>
                <a:ext cx="86400" cy="281100"/>
              </a:xfrm>
              <a:prstGeom prst="rect">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 name="Google Shape;117;p3"/>
            <p:cNvSpPr/>
            <p:nvPr/>
          </p:nvSpPr>
          <p:spPr>
            <a:xfrm rot="5400000">
              <a:off x="7954936" y="4082311"/>
              <a:ext cx="554700" cy="590700"/>
            </a:xfrm>
            <a:prstGeom prst="upArrow">
              <a:avLst>
                <a:gd fmla="val 50000" name="adj1"/>
                <a:gd fmla="val 50000" name="adj2"/>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_1">
    <p:spTree>
      <p:nvGrpSpPr>
        <p:cNvPr id="1349" name="Shape 1349"/>
        <p:cNvGrpSpPr/>
        <p:nvPr/>
      </p:nvGrpSpPr>
      <p:grpSpPr>
        <a:xfrm>
          <a:off x="0" y="0"/>
          <a:ext cx="0" cy="0"/>
          <a:chOff x="0" y="0"/>
          <a:chExt cx="0" cy="0"/>
        </a:xfrm>
      </p:grpSpPr>
      <p:grpSp>
        <p:nvGrpSpPr>
          <p:cNvPr id="1350" name="Google Shape;1350;p21"/>
          <p:cNvGrpSpPr/>
          <p:nvPr/>
        </p:nvGrpSpPr>
        <p:grpSpPr>
          <a:xfrm>
            <a:off x="-35275" y="-31835"/>
            <a:ext cx="9214549" cy="5207170"/>
            <a:chOff x="-35275" y="-31835"/>
            <a:chExt cx="9214549" cy="5207170"/>
          </a:xfrm>
        </p:grpSpPr>
        <p:grpSp>
          <p:nvGrpSpPr>
            <p:cNvPr id="1351" name="Google Shape;1351;p21"/>
            <p:cNvGrpSpPr/>
            <p:nvPr/>
          </p:nvGrpSpPr>
          <p:grpSpPr>
            <a:xfrm>
              <a:off x="-35275" y="-31835"/>
              <a:ext cx="4607271" cy="2603603"/>
              <a:chOff x="987999" y="461925"/>
              <a:chExt cx="1514404" cy="1507151"/>
            </a:xfrm>
          </p:grpSpPr>
          <p:grpSp>
            <p:nvGrpSpPr>
              <p:cNvPr id="1352" name="Google Shape;1352;p21"/>
              <p:cNvGrpSpPr/>
              <p:nvPr/>
            </p:nvGrpSpPr>
            <p:grpSpPr>
              <a:xfrm>
                <a:off x="987999" y="461925"/>
                <a:ext cx="1514401" cy="1506302"/>
                <a:chOff x="987999" y="461925"/>
                <a:chExt cx="1514401" cy="1506302"/>
              </a:xfrm>
            </p:grpSpPr>
            <p:cxnSp>
              <p:nvCxnSpPr>
                <p:cNvPr id="1353" name="Google Shape;1353;p21"/>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354" name="Google Shape;1354;p21"/>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355" name="Google Shape;1355;p21"/>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356" name="Google Shape;1356;p21"/>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357" name="Google Shape;1357;p21"/>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358" name="Google Shape;1358;p21"/>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359" name="Google Shape;1359;p21"/>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360" name="Google Shape;1360;p21"/>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361" name="Google Shape;1361;p21"/>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1362" name="Google Shape;1362;p21"/>
              <p:cNvGrpSpPr/>
              <p:nvPr/>
            </p:nvGrpSpPr>
            <p:grpSpPr>
              <a:xfrm>
                <a:off x="987999" y="461927"/>
                <a:ext cx="1514404" cy="1507149"/>
                <a:chOff x="987999" y="461927"/>
                <a:chExt cx="1514404" cy="1507149"/>
              </a:xfrm>
            </p:grpSpPr>
            <p:cxnSp>
              <p:nvCxnSpPr>
                <p:cNvPr id="1363" name="Google Shape;1363;p21"/>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364" name="Google Shape;1364;p21"/>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365" name="Google Shape;1365;p21"/>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366" name="Google Shape;1366;p21"/>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367" name="Google Shape;1367;p21"/>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368" name="Google Shape;1368;p21"/>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369" name="Google Shape;1369;p21"/>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370" name="Google Shape;1370;p21"/>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371" name="Google Shape;1371;p21"/>
            <p:cNvGrpSpPr/>
            <p:nvPr/>
          </p:nvGrpSpPr>
          <p:grpSpPr>
            <a:xfrm>
              <a:off x="4572003" y="-31835"/>
              <a:ext cx="4607271" cy="2603603"/>
              <a:chOff x="987999" y="461925"/>
              <a:chExt cx="1514404" cy="1507151"/>
            </a:xfrm>
          </p:grpSpPr>
          <p:grpSp>
            <p:nvGrpSpPr>
              <p:cNvPr id="1372" name="Google Shape;1372;p21"/>
              <p:cNvGrpSpPr/>
              <p:nvPr/>
            </p:nvGrpSpPr>
            <p:grpSpPr>
              <a:xfrm>
                <a:off x="987999" y="461925"/>
                <a:ext cx="1514401" cy="1506302"/>
                <a:chOff x="987999" y="461925"/>
                <a:chExt cx="1514401" cy="1506302"/>
              </a:xfrm>
            </p:grpSpPr>
            <p:cxnSp>
              <p:nvCxnSpPr>
                <p:cNvPr id="1373" name="Google Shape;1373;p21"/>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374" name="Google Shape;1374;p21"/>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375" name="Google Shape;1375;p21"/>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376" name="Google Shape;1376;p21"/>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377" name="Google Shape;1377;p21"/>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378" name="Google Shape;1378;p21"/>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379" name="Google Shape;1379;p21"/>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380" name="Google Shape;1380;p21"/>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381" name="Google Shape;1381;p21"/>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1382" name="Google Shape;1382;p21"/>
              <p:cNvGrpSpPr/>
              <p:nvPr/>
            </p:nvGrpSpPr>
            <p:grpSpPr>
              <a:xfrm>
                <a:off x="987999" y="461927"/>
                <a:ext cx="1514404" cy="1507149"/>
                <a:chOff x="987999" y="461927"/>
                <a:chExt cx="1514404" cy="1507149"/>
              </a:xfrm>
            </p:grpSpPr>
            <p:cxnSp>
              <p:nvCxnSpPr>
                <p:cNvPr id="1383" name="Google Shape;1383;p21"/>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384" name="Google Shape;1384;p21"/>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385" name="Google Shape;1385;p21"/>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386" name="Google Shape;1386;p21"/>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387" name="Google Shape;1387;p21"/>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388" name="Google Shape;1388;p21"/>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389" name="Google Shape;1389;p21"/>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390" name="Google Shape;1390;p21"/>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391" name="Google Shape;1391;p21"/>
            <p:cNvGrpSpPr/>
            <p:nvPr/>
          </p:nvGrpSpPr>
          <p:grpSpPr>
            <a:xfrm>
              <a:off x="-35275" y="2571732"/>
              <a:ext cx="4607271" cy="2603603"/>
              <a:chOff x="987999" y="461925"/>
              <a:chExt cx="1514404" cy="1507151"/>
            </a:xfrm>
          </p:grpSpPr>
          <p:grpSp>
            <p:nvGrpSpPr>
              <p:cNvPr id="1392" name="Google Shape;1392;p21"/>
              <p:cNvGrpSpPr/>
              <p:nvPr/>
            </p:nvGrpSpPr>
            <p:grpSpPr>
              <a:xfrm>
                <a:off x="987999" y="461925"/>
                <a:ext cx="1514401" cy="1506302"/>
                <a:chOff x="987999" y="461925"/>
                <a:chExt cx="1514401" cy="1506302"/>
              </a:xfrm>
            </p:grpSpPr>
            <p:cxnSp>
              <p:nvCxnSpPr>
                <p:cNvPr id="1393" name="Google Shape;1393;p21"/>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394" name="Google Shape;1394;p21"/>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395" name="Google Shape;1395;p21"/>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396" name="Google Shape;1396;p21"/>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397" name="Google Shape;1397;p21"/>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398" name="Google Shape;1398;p21"/>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399" name="Google Shape;1399;p21"/>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400" name="Google Shape;1400;p21"/>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401" name="Google Shape;1401;p21"/>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1402" name="Google Shape;1402;p21"/>
              <p:cNvGrpSpPr/>
              <p:nvPr/>
            </p:nvGrpSpPr>
            <p:grpSpPr>
              <a:xfrm>
                <a:off x="987999" y="461927"/>
                <a:ext cx="1514404" cy="1507149"/>
                <a:chOff x="987999" y="461927"/>
                <a:chExt cx="1514404" cy="1507149"/>
              </a:xfrm>
            </p:grpSpPr>
            <p:cxnSp>
              <p:nvCxnSpPr>
                <p:cNvPr id="1403" name="Google Shape;1403;p21"/>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404" name="Google Shape;1404;p21"/>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405" name="Google Shape;1405;p21"/>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406" name="Google Shape;1406;p21"/>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407" name="Google Shape;1407;p21"/>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408" name="Google Shape;1408;p21"/>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409" name="Google Shape;1409;p21"/>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410" name="Google Shape;1410;p21"/>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411" name="Google Shape;1411;p21"/>
            <p:cNvGrpSpPr/>
            <p:nvPr/>
          </p:nvGrpSpPr>
          <p:grpSpPr>
            <a:xfrm>
              <a:off x="4572003" y="2571732"/>
              <a:ext cx="4607271" cy="2603603"/>
              <a:chOff x="987999" y="461925"/>
              <a:chExt cx="1514404" cy="1507151"/>
            </a:xfrm>
          </p:grpSpPr>
          <p:grpSp>
            <p:nvGrpSpPr>
              <p:cNvPr id="1412" name="Google Shape;1412;p21"/>
              <p:cNvGrpSpPr/>
              <p:nvPr/>
            </p:nvGrpSpPr>
            <p:grpSpPr>
              <a:xfrm>
                <a:off x="987999" y="461925"/>
                <a:ext cx="1514401" cy="1506302"/>
                <a:chOff x="987999" y="461925"/>
                <a:chExt cx="1514401" cy="1506302"/>
              </a:xfrm>
            </p:grpSpPr>
            <p:cxnSp>
              <p:nvCxnSpPr>
                <p:cNvPr id="1413" name="Google Shape;1413;p21"/>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414" name="Google Shape;1414;p21"/>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415" name="Google Shape;1415;p21"/>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416" name="Google Shape;1416;p21"/>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417" name="Google Shape;1417;p21"/>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418" name="Google Shape;1418;p21"/>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419" name="Google Shape;1419;p21"/>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420" name="Google Shape;1420;p21"/>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421" name="Google Shape;1421;p21"/>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1422" name="Google Shape;1422;p21"/>
              <p:cNvGrpSpPr/>
              <p:nvPr/>
            </p:nvGrpSpPr>
            <p:grpSpPr>
              <a:xfrm>
                <a:off x="987999" y="461927"/>
                <a:ext cx="1514404" cy="1507149"/>
                <a:chOff x="987999" y="461927"/>
                <a:chExt cx="1514404" cy="1507149"/>
              </a:xfrm>
            </p:grpSpPr>
            <p:cxnSp>
              <p:nvCxnSpPr>
                <p:cNvPr id="1423" name="Google Shape;1423;p21"/>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424" name="Google Shape;1424;p21"/>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425" name="Google Shape;1425;p21"/>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426" name="Google Shape;1426;p21"/>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427" name="Google Shape;1427;p21"/>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428" name="Google Shape;1428;p21"/>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429" name="Google Shape;1429;p21"/>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430" name="Google Shape;1430;p21"/>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1431" name="Google Shape;1431;p21"/>
          <p:cNvSpPr txBox="1"/>
          <p:nvPr>
            <p:ph type="title"/>
          </p:nvPr>
        </p:nvSpPr>
        <p:spPr>
          <a:xfrm>
            <a:off x="643500" y="1660900"/>
            <a:ext cx="3754800" cy="10068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2800"/>
              <a:buNone/>
              <a:defRPr/>
            </a:lvl1pPr>
            <a:lvl2pPr lvl="1" rtl="0">
              <a:spcBef>
                <a:spcPts val="0"/>
              </a:spcBef>
              <a:spcAft>
                <a:spcPts val="0"/>
              </a:spcAft>
              <a:buSzPts val="2800"/>
              <a:buNone/>
              <a:defRPr>
                <a:latin typeface="Spectral"/>
                <a:ea typeface="Spectral"/>
                <a:cs typeface="Spectral"/>
                <a:sym typeface="Spectral"/>
              </a:defRPr>
            </a:lvl2pPr>
            <a:lvl3pPr lvl="2" rtl="0">
              <a:spcBef>
                <a:spcPts val="0"/>
              </a:spcBef>
              <a:spcAft>
                <a:spcPts val="0"/>
              </a:spcAft>
              <a:buSzPts val="2800"/>
              <a:buNone/>
              <a:defRPr>
                <a:latin typeface="Spectral"/>
                <a:ea typeface="Spectral"/>
                <a:cs typeface="Spectral"/>
                <a:sym typeface="Spectral"/>
              </a:defRPr>
            </a:lvl3pPr>
            <a:lvl4pPr lvl="3" rtl="0">
              <a:spcBef>
                <a:spcPts val="0"/>
              </a:spcBef>
              <a:spcAft>
                <a:spcPts val="0"/>
              </a:spcAft>
              <a:buSzPts val="2800"/>
              <a:buNone/>
              <a:defRPr>
                <a:latin typeface="Spectral"/>
                <a:ea typeface="Spectral"/>
                <a:cs typeface="Spectral"/>
                <a:sym typeface="Spectral"/>
              </a:defRPr>
            </a:lvl4pPr>
            <a:lvl5pPr lvl="4" rtl="0">
              <a:spcBef>
                <a:spcPts val="0"/>
              </a:spcBef>
              <a:spcAft>
                <a:spcPts val="0"/>
              </a:spcAft>
              <a:buSzPts val="2800"/>
              <a:buNone/>
              <a:defRPr>
                <a:latin typeface="Spectral"/>
                <a:ea typeface="Spectral"/>
                <a:cs typeface="Spectral"/>
                <a:sym typeface="Spectral"/>
              </a:defRPr>
            </a:lvl5pPr>
            <a:lvl6pPr lvl="5" rtl="0">
              <a:spcBef>
                <a:spcPts val="0"/>
              </a:spcBef>
              <a:spcAft>
                <a:spcPts val="0"/>
              </a:spcAft>
              <a:buSzPts val="2800"/>
              <a:buNone/>
              <a:defRPr>
                <a:latin typeface="Spectral"/>
                <a:ea typeface="Spectral"/>
                <a:cs typeface="Spectral"/>
                <a:sym typeface="Spectral"/>
              </a:defRPr>
            </a:lvl6pPr>
            <a:lvl7pPr lvl="6" rtl="0">
              <a:spcBef>
                <a:spcPts val="0"/>
              </a:spcBef>
              <a:spcAft>
                <a:spcPts val="0"/>
              </a:spcAft>
              <a:buSzPts val="2800"/>
              <a:buNone/>
              <a:defRPr>
                <a:latin typeface="Spectral"/>
                <a:ea typeface="Spectral"/>
                <a:cs typeface="Spectral"/>
                <a:sym typeface="Spectral"/>
              </a:defRPr>
            </a:lvl7pPr>
            <a:lvl8pPr lvl="7" rtl="0">
              <a:spcBef>
                <a:spcPts val="0"/>
              </a:spcBef>
              <a:spcAft>
                <a:spcPts val="0"/>
              </a:spcAft>
              <a:buSzPts val="2800"/>
              <a:buNone/>
              <a:defRPr>
                <a:latin typeface="Spectral"/>
                <a:ea typeface="Spectral"/>
                <a:cs typeface="Spectral"/>
                <a:sym typeface="Spectral"/>
              </a:defRPr>
            </a:lvl8pPr>
            <a:lvl9pPr lvl="8" rtl="0">
              <a:spcBef>
                <a:spcPts val="0"/>
              </a:spcBef>
              <a:spcAft>
                <a:spcPts val="0"/>
              </a:spcAft>
              <a:buSzPts val="2800"/>
              <a:buNone/>
              <a:defRPr>
                <a:latin typeface="Spectral"/>
                <a:ea typeface="Spectral"/>
                <a:cs typeface="Spectral"/>
                <a:sym typeface="Spectral"/>
              </a:defRPr>
            </a:lvl9pPr>
          </a:lstStyle>
          <a:p/>
        </p:txBody>
      </p:sp>
      <p:sp>
        <p:nvSpPr>
          <p:cNvPr id="1432" name="Google Shape;1432;p21"/>
          <p:cNvSpPr txBox="1"/>
          <p:nvPr>
            <p:ph idx="1" type="subTitle"/>
          </p:nvPr>
        </p:nvSpPr>
        <p:spPr>
          <a:xfrm>
            <a:off x="643500" y="2660900"/>
            <a:ext cx="3754800" cy="821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433" name="Google Shape;1433;p21"/>
          <p:cNvGrpSpPr/>
          <p:nvPr/>
        </p:nvGrpSpPr>
        <p:grpSpPr>
          <a:xfrm flipH="1">
            <a:off x="532964" y="327305"/>
            <a:ext cx="734748" cy="952069"/>
            <a:chOff x="7465916" y="720492"/>
            <a:chExt cx="1139144" cy="1477450"/>
          </a:xfrm>
        </p:grpSpPr>
        <p:sp>
          <p:nvSpPr>
            <p:cNvPr id="1434" name="Google Shape;1434;p21"/>
            <p:cNvSpPr/>
            <p:nvPr/>
          </p:nvSpPr>
          <p:spPr>
            <a:xfrm rot="-5400000">
              <a:off x="7646560" y="123944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1"/>
            <p:cNvSpPr/>
            <p:nvPr/>
          </p:nvSpPr>
          <p:spPr>
            <a:xfrm rot="-5400000">
              <a:off x="7597172" y="114891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1"/>
            <p:cNvSpPr/>
            <p:nvPr/>
          </p:nvSpPr>
          <p:spPr>
            <a:xfrm rot="-5400000">
              <a:off x="7547783" y="105838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1"/>
            <p:cNvSpPr/>
            <p:nvPr/>
          </p:nvSpPr>
          <p:spPr>
            <a:xfrm rot="-5400000">
              <a:off x="7498394" y="96785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1"/>
            <p:cNvSpPr/>
            <p:nvPr/>
          </p:nvSpPr>
          <p:spPr>
            <a:xfrm rot="-5400000">
              <a:off x="7449005" y="87732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1"/>
            <p:cNvSpPr/>
            <p:nvPr/>
          </p:nvSpPr>
          <p:spPr>
            <a:xfrm rot="-5400000">
              <a:off x="7399616" y="78679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0" name="Google Shape;1440;p21"/>
          <p:cNvSpPr/>
          <p:nvPr/>
        </p:nvSpPr>
        <p:spPr>
          <a:xfrm>
            <a:off x="1548505" y="218622"/>
            <a:ext cx="274200" cy="2670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3_2">
    <p:spTree>
      <p:nvGrpSpPr>
        <p:cNvPr id="1441" name="Shape 1441"/>
        <p:cNvGrpSpPr/>
        <p:nvPr/>
      </p:nvGrpSpPr>
      <p:grpSpPr>
        <a:xfrm>
          <a:off x="0" y="0"/>
          <a:ext cx="0" cy="0"/>
          <a:chOff x="0" y="0"/>
          <a:chExt cx="0" cy="0"/>
        </a:xfrm>
      </p:grpSpPr>
      <p:grpSp>
        <p:nvGrpSpPr>
          <p:cNvPr id="1442" name="Google Shape;1442;p22"/>
          <p:cNvGrpSpPr/>
          <p:nvPr/>
        </p:nvGrpSpPr>
        <p:grpSpPr>
          <a:xfrm>
            <a:off x="-35275" y="-31835"/>
            <a:ext cx="9214549" cy="5207170"/>
            <a:chOff x="-35275" y="-31835"/>
            <a:chExt cx="9214549" cy="5207170"/>
          </a:xfrm>
        </p:grpSpPr>
        <p:grpSp>
          <p:nvGrpSpPr>
            <p:cNvPr id="1443" name="Google Shape;1443;p22"/>
            <p:cNvGrpSpPr/>
            <p:nvPr/>
          </p:nvGrpSpPr>
          <p:grpSpPr>
            <a:xfrm>
              <a:off x="-35275" y="-31835"/>
              <a:ext cx="4607271" cy="2603603"/>
              <a:chOff x="987999" y="461925"/>
              <a:chExt cx="1514404" cy="1507151"/>
            </a:xfrm>
          </p:grpSpPr>
          <p:grpSp>
            <p:nvGrpSpPr>
              <p:cNvPr id="1444" name="Google Shape;1444;p22"/>
              <p:cNvGrpSpPr/>
              <p:nvPr/>
            </p:nvGrpSpPr>
            <p:grpSpPr>
              <a:xfrm>
                <a:off x="987999" y="461925"/>
                <a:ext cx="1514401" cy="1506302"/>
                <a:chOff x="987999" y="461925"/>
                <a:chExt cx="1514401" cy="1506302"/>
              </a:xfrm>
            </p:grpSpPr>
            <p:cxnSp>
              <p:nvCxnSpPr>
                <p:cNvPr id="1445" name="Google Shape;1445;p22"/>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446" name="Google Shape;1446;p22"/>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447" name="Google Shape;1447;p22"/>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448" name="Google Shape;1448;p22"/>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449" name="Google Shape;1449;p22"/>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450" name="Google Shape;1450;p22"/>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451" name="Google Shape;1451;p22"/>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452" name="Google Shape;1452;p22"/>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453" name="Google Shape;1453;p22"/>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1454" name="Google Shape;1454;p22"/>
              <p:cNvGrpSpPr/>
              <p:nvPr/>
            </p:nvGrpSpPr>
            <p:grpSpPr>
              <a:xfrm>
                <a:off x="987999" y="461927"/>
                <a:ext cx="1514404" cy="1507149"/>
                <a:chOff x="987999" y="461927"/>
                <a:chExt cx="1514404" cy="1507149"/>
              </a:xfrm>
            </p:grpSpPr>
            <p:cxnSp>
              <p:nvCxnSpPr>
                <p:cNvPr id="1455" name="Google Shape;1455;p22"/>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456" name="Google Shape;1456;p22"/>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457" name="Google Shape;1457;p22"/>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458" name="Google Shape;1458;p22"/>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459" name="Google Shape;1459;p22"/>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460" name="Google Shape;1460;p22"/>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461" name="Google Shape;1461;p22"/>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462" name="Google Shape;1462;p22"/>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463" name="Google Shape;1463;p22"/>
            <p:cNvGrpSpPr/>
            <p:nvPr/>
          </p:nvGrpSpPr>
          <p:grpSpPr>
            <a:xfrm>
              <a:off x="4572003" y="-31835"/>
              <a:ext cx="4607271" cy="2603603"/>
              <a:chOff x="987999" y="461925"/>
              <a:chExt cx="1514404" cy="1507151"/>
            </a:xfrm>
          </p:grpSpPr>
          <p:grpSp>
            <p:nvGrpSpPr>
              <p:cNvPr id="1464" name="Google Shape;1464;p22"/>
              <p:cNvGrpSpPr/>
              <p:nvPr/>
            </p:nvGrpSpPr>
            <p:grpSpPr>
              <a:xfrm>
                <a:off x="987999" y="461925"/>
                <a:ext cx="1514401" cy="1506302"/>
                <a:chOff x="987999" y="461925"/>
                <a:chExt cx="1514401" cy="1506302"/>
              </a:xfrm>
            </p:grpSpPr>
            <p:cxnSp>
              <p:nvCxnSpPr>
                <p:cNvPr id="1465" name="Google Shape;1465;p22"/>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466" name="Google Shape;1466;p22"/>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467" name="Google Shape;1467;p22"/>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468" name="Google Shape;1468;p22"/>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469" name="Google Shape;1469;p22"/>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470" name="Google Shape;1470;p22"/>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471" name="Google Shape;1471;p22"/>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472" name="Google Shape;1472;p22"/>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473" name="Google Shape;1473;p22"/>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1474" name="Google Shape;1474;p22"/>
              <p:cNvGrpSpPr/>
              <p:nvPr/>
            </p:nvGrpSpPr>
            <p:grpSpPr>
              <a:xfrm>
                <a:off x="987999" y="461927"/>
                <a:ext cx="1514404" cy="1507149"/>
                <a:chOff x="987999" y="461927"/>
                <a:chExt cx="1514404" cy="1507149"/>
              </a:xfrm>
            </p:grpSpPr>
            <p:cxnSp>
              <p:nvCxnSpPr>
                <p:cNvPr id="1475" name="Google Shape;1475;p22"/>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476" name="Google Shape;1476;p22"/>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477" name="Google Shape;1477;p22"/>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478" name="Google Shape;1478;p22"/>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479" name="Google Shape;1479;p22"/>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480" name="Google Shape;1480;p22"/>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481" name="Google Shape;1481;p22"/>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482" name="Google Shape;1482;p22"/>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483" name="Google Shape;1483;p22"/>
            <p:cNvGrpSpPr/>
            <p:nvPr/>
          </p:nvGrpSpPr>
          <p:grpSpPr>
            <a:xfrm>
              <a:off x="-35275" y="2571732"/>
              <a:ext cx="4607271" cy="2603603"/>
              <a:chOff x="987999" y="461925"/>
              <a:chExt cx="1514404" cy="1507151"/>
            </a:xfrm>
          </p:grpSpPr>
          <p:grpSp>
            <p:nvGrpSpPr>
              <p:cNvPr id="1484" name="Google Shape;1484;p22"/>
              <p:cNvGrpSpPr/>
              <p:nvPr/>
            </p:nvGrpSpPr>
            <p:grpSpPr>
              <a:xfrm>
                <a:off x="987999" y="461925"/>
                <a:ext cx="1514401" cy="1506302"/>
                <a:chOff x="987999" y="461925"/>
                <a:chExt cx="1514401" cy="1506302"/>
              </a:xfrm>
            </p:grpSpPr>
            <p:cxnSp>
              <p:nvCxnSpPr>
                <p:cNvPr id="1485" name="Google Shape;1485;p22"/>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486" name="Google Shape;1486;p22"/>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487" name="Google Shape;1487;p22"/>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488" name="Google Shape;1488;p22"/>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489" name="Google Shape;1489;p22"/>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490" name="Google Shape;1490;p22"/>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491" name="Google Shape;1491;p22"/>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492" name="Google Shape;1492;p22"/>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493" name="Google Shape;1493;p22"/>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1494" name="Google Shape;1494;p22"/>
              <p:cNvGrpSpPr/>
              <p:nvPr/>
            </p:nvGrpSpPr>
            <p:grpSpPr>
              <a:xfrm>
                <a:off x="987999" y="461927"/>
                <a:ext cx="1514404" cy="1507149"/>
                <a:chOff x="987999" y="461927"/>
                <a:chExt cx="1514404" cy="1507149"/>
              </a:xfrm>
            </p:grpSpPr>
            <p:cxnSp>
              <p:nvCxnSpPr>
                <p:cNvPr id="1495" name="Google Shape;1495;p22"/>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496" name="Google Shape;1496;p22"/>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497" name="Google Shape;1497;p22"/>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498" name="Google Shape;1498;p22"/>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499" name="Google Shape;1499;p22"/>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500" name="Google Shape;1500;p22"/>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501" name="Google Shape;1501;p22"/>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502" name="Google Shape;1502;p22"/>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503" name="Google Shape;1503;p22"/>
            <p:cNvGrpSpPr/>
            <p:nvPr/>
          </p:nvGrpSpPr>
          <p:grpSpPr>
            <a:xfrm>
              <a:off x="4572003" y="2571732"/>
              <a:ext cx="4607271" cy="2603603"/>
              <a:chOff x="987999" y="461925"/>
              <a:chExt cx="1514404" cy="1507151"/>
            </a:xfrm>
          </p:grpSpPr>
          <p:grpSp>
            <p:nvGrpSpPr>
              <p:cNvPr id="1504" name="Google Shape;1504;p22"/>
              <p:cNvGrpSpPr/>
              <p:nvPr/>
            </p:nvGrpSpPr>
            <p:grpSpPr>
              <a:xfrm>
                <a:off x="987999" y="461925"/>
                <a:ext cx="1514401" cy="1506302"/>
                <a:chOff x="987999" y="461925"/>
                <a:chExt cx="1514401" cy="1506302"/>
              </a:xfrm>
            </p:grpSpPr>
            <p:cxnSp>
              <p:nvCxnSpPr>
                <p:cNvPr id="1505" name="Google Shape;1505;p22"/>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506" name="Google Shape;1506;p22"/>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507" name="Google Shape;1507;p22"/>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508" name="Google Shape;1508;p22"/>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509" name="Google Shape;1509;p22"/>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510" name="Google Shape;1510;p22"/>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511" name="Google Shape;1511;p22"/>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512" name="Google Shape;1512;p22"/>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513" name="Google Shape;1513;p22"/>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1514" name="Google Shape;1514;p22"/>
              <p:cNvGrpSpPr/>
              <p:nvPr/>
            </p:nvGrpSpPr>
            <p:grpSpPr>
              <a:xfrm>
                <a:off x="987999" y="461927"/>
                <a:ext cx="1514404" cy="1507149"/>
                <a:chOff x="987999" y="461927"/>
                <a:chExt cx="1514404" cy="1507149"/>
              </a:xfrm>
            </p:grpSpPr>
            <p:cxnSp>
              <p:nvCxnSpPr>
                <p:cNvPr id="1515" name="Google Shape;1515;p22"/>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516" name="Google Shape;1516;p22"/>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517" name="Google Shape;1517;p22"/>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518" name="Google Shape;1518;p22"/>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519" name="Google Shape;1519;p22"/>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520" name="Google Shape;1520;p22"/>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521" name="Google Shape;1521;p22"/>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522" name="Google Shape;1522;p22"/>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1523" name="Google Shape;1523;p22"/>
          <p:cNvSpPr txBox="1"/>
          <p:nvPr>
            <p:ph type="title"/>
          </p:nvPr>
        </p:nvSpPr>
        <p:spPr>
          <a:xfrm>
            <a:off x="720175" y="539500"/>
            <a:ext cx="4818600" cy="5211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2800"/>
              <a:buNone/>
              <a:defRPr/>
            </a:lvl1pPr>
            <a:lvl2pPr lvl="1" rtl="0">
              <a:spcBef>
                <a:spcPts val="0"/>
              </a:spcBef>
              <a:spcAft>
                <a:spcPts val="0"/>
              </a:spcAft>
              <a:buSzPts val="2800"/>
              <a:buNone/>
              <a:defRPr>
                <a:latin typeface="Spectral"/>
                <a:ea typeface="Spectral"/>
                <a:cs typeface="Spectral"/>
                <a:sym typeface="Spectral"/>
              </a:defRPr>
            </a:lvl2pPr>
            <a:lvl3pPr lvl="2" rtl="0">
              <a:spcBef>
                <a:spcPts val="0"/>
              </a:spcBef>
              <a:spcAft>
                <a:spcPts val="0"/>
              </a:spcAft>
              <a:buSzPts val="2800"/>
              <a:buNone/>
              <a:defRPr>
                <a:latin typeface="Spectral"/>
                <a:ea typeface="Spectral"/>
                <a:cs typeface="Spectral"/>
                <a:sym typeface="Spectral"/>
              </a:defRPr>
            </a:lvl3pPr>
            <a:lvl4pPr lvl="3" rtl="0">
              <a:spcBef>
                <a:spcPts val="0"/>
              </a:spcBef>
              <a:spcAft>
                <a:spcPts val="0"/>
              </a:spcAft>
              <a:buSzPts val="2800"/>
              <a:buNone/>
              <a:defRPr>
                <a:latin typeface="Spectral"/>
                <a:ea typeface="Spectral"/>
                <a:cs typeface="Spectral"/>
                <a:sym typeface="Spectral"/>
              </a:defRPr>
            </a:lvl4pPr>
            <a:lvl5pPr lvl="4" rtl="0">
              <a:spcBef>
                <a:spcPts val="0"/>
              </a:spcBef>
              <a:spcAft>
                <a:spcPts val="0"/>
              </a:spcAft>
              <a:buSzPts val="2800"/>
              <a:buNone/>
              <a:defRPr>
                <a:latin typeface="Spectral"/>
                <a:ea typeface="Spectral"/>
                <a:cs typeface="Spectral"/>
                <a:sym typeface="Spectral"/>
              </a:defRPr>
            </a:lvl5pPr>
            <a:lvl6pPr lvl="5" rtl="0">
              <a:spcBef>
                <a:spcPts val="0"/>
              </a:spcBef>
              <a:spcAft>
                <a:spcPts val="0"/>
              </a:spcAft>
              <a:buSzPts val="2800"/>
              <a:buNone/>
              <a:defRPr>
                <a:latin typeface="Spectral"/>
                <a:ea typeface="Spectral"/>
                <a:cs typeface="Spectral"/>
                <a:sym typeface="Spectral"/>
              </a:defRPr>
            </a:lvl6pPr>
            <a:lvl7pPr lvl="6" rtl="0">
              <a:spcBef>
                <a:spcPts val="0"/>
              </a:spcBef>
              <a:spcAft>
                <a:spcPts val="0"/>
              </a:spcAft>
              <a:buSzPts val="2800"/>
              <a:buNone/>
              <a:defRPr>
                <a:latin typeface="Spectral"/>
                <a:ea typeface="Spectral"/>
                <a:cs typeface="Spectral"/>
                <a:sym typeface="Spectral"/>
              </a:defRPr>
            </a:lvl7pPr>
            <a:lvl8pPr lvl="7" rtl="0">
              <a:spcBef>
                <a:spcPts val="0"/>
              </a:spcBef>
              <a:spcAft>
                <a:spcPts val="0"/>
              </a:spcAft>
              <a:buSzPts val="2800"/>
              <a:buNone/>
              <a:defRPr>
                <a:latin typeface="Spectral"/>
                <a:ea typeface="Spectral"/>
                <a:cs typeface="Spectral"/>
                <a:sym typeface="Spectral"/>
              </a:defRPr>
            </a:lvl8pPr>
            <a:lvl9pPr lvl="8" rtl="0">
              <a:spcBef>
                <a:spcPts val="0"/>
              </a:spcBef>
              <a:spcAft>
                <a:spcPts val="0"/>
              </a:spcAft>
              <a:buSzPts val="2800"/>
              <a:buNone/>
              <a:defRPr>
                <a:latin typeface="Spectral"/>
                <a:ea typeface="Spectral"/>
                <a:cs typeface="Spectral"/>
                <a:sym typeface="Spectral"/>
              </a:defRPr>
            </a:lvl9pPr>
          </a:lstStyle>
          <a:p/>
        </p:txBody>
      </p:sp>
      <p:sp>
        <p:nvSpPr>
          <p:cNvPr id="1524" name="Google Shape;1524;p22"/>
          <p:cNvSpPr txBox="1"/>
          <p:nvPr>
            <p:ph idx="1" type="subTitle"/>
          </p:nvPr>
        </p:nvSpPr>
        <p:spPr>
          <a:xfrm>
            <a:off x="713225" y="1019025"/>
            <a:ext cx="4818600" cy="5469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1"/>
              </a:buClr>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525" name="Google Shape;1525;p22"/>
          <p:cNvSpPr/>
          <p:nvPr/>
        </p:nvSpPr>
        <p:spPr>
          <a:xfrm flipH="1">
            <a:off x="8490276" y="977253"/>
            <a:ext cx="243000" cy="236400"/>
          </a:xfrm>
          <a:prstGeom prst="star4">
            <a:avLst>
              <a:gd fmla="val 12500"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2"/>
          <p:cNvSpPr/>
          <p:nvPr/>
        </p:nvSpPr>
        <p:spPr>
          <a:xfrm flipH="1">
            <a:off x="7822627" y="4596843"/>
            <a:ext cx="429900" cy="4182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2"/>
          <p:cNvSpPr/>
          <p:nvPr/>
        </p:nvSpPr>
        <p:spPr>
          <a:xfrm flipH="1">
            <a:off x="1502174" y="4633123"/>
            <a:ext cx="336300" cy="3270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3">
    <p:spTree>
      <p:nvGrpSpPr>
        <p:cNvPr id="1528" name="Shape 1528"/>
        <p:cNvGrpSpPr/>
        <p:nvPr/>
      </p:nvGrpSpPr>
      <p:grpSpPr>
        <a:xfrm>
          <a:off x="0" y="0"/>
          <a:ext cx="0" cy="0"/>
          <a:chOff x="0" y="0"/>
          <a:chExt cx="0" cy="0"/>
        </a:xfrm>
      </p:grpSpPr>
      <p:grpSp>
        <p:nvGrpSpPr>
          <p:cNvPr id="1529" name="Google Shape;1529;p23"/>
          <p:cNvGrpSpPr/>
          <p:nvPr/>
        </p:nvGrpSpPr>
        <p:grpSpPr>
          <a:xfrm>
            <a:off x="-42486" y="-31835"/>
            <a:ext cx="9214549" cy="5207170"/>
            <a:chOff x="-35275" y="-31835"/>
            <a:chExt cx="9214549" cy="5207170"/>
          </a:xfrm>
        </p:grpSpPr>
        <p:grpSp>
          <p:nvGrpSpPr>
            <p:cNvPr id="1530" name="Google Shape;1530;p23"/>
            <p:cNvGrpSpPr/>
            <p:nvPr/>
          </p:nvGrpSpPr>
          <p:grpSpPr>
            <a:xfrm>
              <a:off x="-35275" y="-31835"/>
              <a:ext cx="4607271" cy="2603603"/>
              <a:chOff x="987999" y="461925"/>
              <a:chExt cx="1514404" cy="1507151"/>
            </a:xfrm>
          </p:grpSpPr>
          <p:grpSp>
            <p:nvGrpSpPr>
              <p:cNvPr id="1531" name="Google Shape;1531;p23"/>
              <p:cNvGrpSpPr/>
              <p:nvPr/>
            </p:nvGrpSpPr>
            <p:grpSpPr>
              <a:xfrm>
                <a:off x="987999" y="461925"/>
                <a:ext cx="1514401" cy="1506302"/>
                <a:chOff x="987999" y="461925"/>
                <a:chExt cx="1514401" cy="1506302"/>
              </a:xfrm>
            </p:grpSpPr>
            <p:cxnSp>
              <p:nvCxnSpPr>
                <p:cNvPr id="1532" name="Google Shape;1532;p23"/>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533" name="Google Shape;1533;p23"/>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534" name="Google Shape;1534;p23"/>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535" name="Google Shape;1535;p23"/>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536" name="Google Shape;1536;p23"/>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537" name="Google Shape;1537;p23"/>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538" name="Google Shape;1538;p23"/>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539" name="Google Shape;1539;p23"/>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540" name="Google Shape;1540;p23"/>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1541" name="Google Shape;1541;p23"/>
              <p:cNvGrpSpPr/>
              <p:nvPr/>
            </p:nvGrpSpPr>
            <p:grpSpPr>
              <a:xfrm>
                <a:off x="987999" y="461927"/>
                <a:ext cx="1514404" cy="1507149"/>
                <a:chOff x="987999" y="461927"/>
                <a:chExt cx="1514404" cy="1507149"/>
              </a:xfrm>
            </p:grpSpPr>
            <p:cxnSp>
              <p:nvCxnSpPr>
                <p:cNvPr id="1542" name="Google Shape;1542;p23"/>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543" name="Google Shape;1543;p23"/>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544" name="Google Shape;1544;p23"/>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545" name="Google Shape;1545;p23"/>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546" name="Google Shape;1546;p23"/>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547" name="Google Shape;1547;p23"/>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548" name="Google Shape;1548;p23"/>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549" name="Google Shape;1549;p23"/>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550" name="Google Shape;1550;p23"/>
            <p:cNvGrpSpPr/>
            <p:nvPr/>
          </p:nvGrpSpPr>
          <p:grpSpPr>
            <a:xfrm>
              <a:off x="4572003" y="-31835"/>
              <a:ext cx="4607271" cy="2603603"/>
              <a:chOff x="987999" y="461925"/>
              <a:chExt cx="1514404" cy="1507151"/>
            </a:xfrm>
          </p:grpSpPr>
          <p:grpSp>
            <p:nvGrpSpPr>
              <p:cNvPr id="1551" name="Google Shape;1551;p23"/>
              <p:cNvGrpSpPr/>
              <p:nvPr/>
            </p:nvGrpSpPr>
            <p:grpSpPr>
              <a:xfrm>
                <a:off x="987999" y="461925"/>
                <a:ext cx="1514401" cy="1506302"/>
                <a:chOff x="987999" y="461925"/>
                <a:chExt cx="1514401" cy="1506302"/>
              </a:xfrm>
            </p:grpSpPr>
            <p:cxnSp>
              <p:nvCxnSpPr>
                <p:cNvPr id="1552" name="Google Shape;1552;p23"/>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553" name="Google Shape;1553;p23"/>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554" name="Google Shape;1554;p23"/>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555" name="Google Shape;1555;p23"/>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556" name="Google Shape;1556;p23"/>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557" name="Google Shape;1557;p23"/>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558" name="Google Shape;1558;p23"/>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559" name="Google Shape;1559;p23"/>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560" name="Google Shape;1560;p23"/>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1561" name="Google Shape;1561;p23"/>
              <p:cNvGrpSpPr/>
              <p:nvPr/>
            </p:nvGrpSpPr>
            <p:grpSpPr>
              <a:xfrm>
                <a:off x="987999" y="461927"/>
                <a:ext cx="1514404" cy="1507149"/>
                <a:chOff x="987999" y="461927"/>
                <a:chExt cx="1514404" cy="1507149"/>
              </a:xfrm>
            </p:grpSpPr>
            <p:cxnSp>
              <p:nvCxnSpPr>
                <p:cNvPr id="1562" name="Google Shape;1562;p23"/>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563" name="Google Shape;1563;p23"/>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564" name="Google Shape;1564;p23"/>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565" name="Google Shape;1565;p23"/>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566" name="Google Shape;1566;p23"/>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567" name="Google Shape;1567;p23"/>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568" name="Google Shape;1568;p23"/>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569" name="Google Shape;1569;p23"/>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570" name="Google Shape;1570;p23"/>
            <p:cNvGrpSpPr/>
            <p:nvPr/>
          </p:nvGrpSpPr>
          <p:grpSpPr>
            <a:xfrm>
              <a:off x="-35275" y="2571732"/>
              <a:ext cx="4607271" cy="2603603"/>
              <a:chOff x="987999" y="461925"/>
              <a:chExt cx="1514404" cy="1507151"/>
            </a:xfrm>
          </p:grpSpPr>
          <p:grpSp>
            <p:nvGrpSpPr>
              <p:cNvPr id="1571" name="Google Shape;1571;p23"/>
              <p:cNvGrpSpPr/>
              <p:nvPr/>
            </p:nvGrpSpPr>
            <p:grpSpPr>
              <a:xfrm>
                <a:off x="987999" y="461925"/>
                <a:ext cx="1514401" cy="1506302"/>
                <a:chOff x="987999" y="461925"/>
                <a:chExt cx="1514401" cy="1506302"/>
              </a:xfrm>
            </p:grpSpPr>
            <p:cxnSp>
              <p:nvCxnSpPr>
                <p:cNvPr id="1572" name="Google Shape;1572;p23"/>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573" name="Google Shape;1573;p23"/>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574" name="Google Shape;1574;p23"/>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575" name="Google Shape;1575;p23"/>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576" name="Google Shape;1576;p23"/>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577" name="Google Shape;1577;p23"/>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578" name="Google Shape;1578;p23"/>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579" name="Google Shape;1579;p23"/>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580" name="Google Shape;1580;p23"/>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1581" name="Google Shape;1581;p23"/>
              <p:cNvGrpSpPr/>
              <p:nvPr/>
            </p:nvGrpSpPr>
            <p:grpSpPr>
              <a:xfrm>
                <a:off x="987999" y="461927"/>
                <a:ext cx="1514404" cy="1507149"/>
                <a:chOff x="987999" y="461927"/>
                <a:chExt cx="1514404" cy="1507149"/>
              </a:xfrm>
            </p:grpSpPr>
            <p:cxnSp>
              <p:nvCxnSpPr>
                <p:cNvPr id="1582" name="Google Shape;1582;p23"/>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583" name="Google Shape;1583;p23"/>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584" name="Google Shape;1584;p23"/>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585" name="Google Shape;1585;p23"/>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586" name="Google Shape;1586;p23"/>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587" name="Google Shape;1587;p23"/>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588" name="Google Shape;1588;p23"/>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589" name="Google Shape;1589;p23"/>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590" name="Google Shape;1590;p23"/>
            <p:cNvGrpSpPr/>
            <p:nvPr/>
          </p:nvGrpSpPr>
          <p:grpSpPr>
            <a:xfrm>
              <a:off x="4572003" y="2571732"/>
              <a:ext cx="4607271" cy="2603603"/>
              <a:chOff x="987999" y="461925"/>
              <a:chExt cx="1514404" cy="1507151"/>
            </a:xfrm>
          </p:grpSpPr>
          <p:grpSp>
            <p:nvGrpSpPr>
              <p:cNvPr id="1591" name="Google Shape;1591;p23"/>
              <p:cNvGrpSpPr/>
              <p:nvPr/>
            </p:nvGrpSpPr>
            <p:grpSpPr>
              <a:xfrm>
                <a:off x="987999" y="461925"/>
                <a:ext cx="1514401" cy="1506302"/>
                <a:chOff x="987999" y="461925"/>
                <a:chExt cx="1514401" cy="1506302"/>
              </a:xfrm>
            </p:grpSpPr>
            <p:cxnSp>
              <p:nvCxnSpPr>
                <p:cNvPr id="1592" name="Google Shape;1592;p23"/>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593" name="Google Shape;1593;p23"/>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594" name="Google Shape;1594;p23"/>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595" name="Google Shape;1595;p23"/>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596" name="Google Shape;1596;p23"/>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597" name="Google Shape;1597;p23"/>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598" name="Google Shape;1598;p23"/>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599" name="Google Shape;1599;p23"/>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600" name="Google Shape;1600;p23"/>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1601" name="Google Shape;1601;p23"/>
              <p:cNvGrpSpPr/>
              <p:nvPr/>
            </p:nvGrpSpPr>
            <p:grpSpPr>
              <a:xfrm>
                <a:off x="987999" y="461927"/>
                <a:ext cx="1514404" cy="1507149"/>
                <a:chOff x="987999" y="461927"/>
                <a:chExt cx="1514404" cy="1507149"/>
              </a:xfrm>
            </p:grpSpPr>
            <p:cxnSp>
              <p:nvCxnSpPr>
                <p:cNvPr id="1602" name="Google Shape;1602;p23"/>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603" name="Google Shape;1603;p23"/>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604" name="Google Shape;1604;p23"/>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605" name="Google Shape;1605;p23"/>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606" name="Google Shape;1606;p23"/>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607" name="Google Shape;1607;p23"/>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608" name="Google Shape;1608;p23"/>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609" name="Google Shape;1609;p23"/>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1610" name="Google Shape;1610;p23"/>
          <p:cNvSpPr txBox="1"/>
          <p:nvPr>
            <p:ph type="title"/>
          </p:nvPr>
        </p:nvSpPr>
        <p:spPr>
          <a:xfrm>
            <a:off x="532300" y="337400"/>
            <a:ext cx="8064900" cy="740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2pPr>
            <a:lvl3pPr lvl="2"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3pPr>
            <a:lvl4pPr lvl="3"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4pPr>
            <a:lvl5pPr lvl="4"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5pPr>
            <a:lvl6pPr lvl="5"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6pPr>
            <a:lvl7pPr lvl="6"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7pPr>
            <a:lvl8pPr lvl="7"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8pPr>
            <a:lvl9pPr lvl="8"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9pPr>
          </a:lstStyle>
          <a:p/>
        </p:txBody>
      </p:sp>
      <p:sp>
        <p:nvSpPr>
          <p:cNvPr id="1611" name="Google Shape;1611;p23"/>
          <p:cNvSpPr txBox="1"/>
          <p:nvPr>
            <p:ph idx="1" type="body"/>
          </p:nvPr>
        </p:nvSpPr>
        <p:spPr>
          <a:xfrm>
            <a:off x="533700" y="1458675"/>
            <a:ext cx="4038300" cy="18558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indent="-317500" lvl="0" marL="457200">
              <a:spcBef>
                <a:spcPts val="0"/>
              </a:spcBef>
              <a:spcAft>
                <a:spcPts val="0"/>
              </a:spcAft>
              <a:buClr>
                <a:schemeClr val="accent1"/>
              </a:buClr>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3_4">
    <p:spTree>
      <p:nvGrpSpPr>
        <p:cNvPr id="1612" name="Shape 1612"/>
        <p:cNvGrpSpPr/>
        <p:nvPr/>
      </p:nvGrpSpPr>
      <p:grpSpPr>
        <a:xfrm>
          <a:off x="0" y="0"/>
          <a:ext cx="0" cy="0"/>
          <a:chOff x="0" y="0"/>
          <a:chExt cx="0" cy="0"/>
        </a:xfrm>
      </p:grpSpPr>
      <p:grpSp>
        <p:nvGrpSpPr>
          <p:cNvPr id="1613" name="Google Shape;1613;p24"/>
          <p:cNvGrpSpPr/>
          <p:nvPr/>
        </p:nvGrpSpPr>
        <p:grpSpPr>
          <a:xfrm>
            <a:off x="-35275" y="-31835"/>
            <a:ext cx="9214549" cy="5207170"/>
            <a:chOff x="-35275" y="-31835"/>
            <a:chExt cx="9214549" cy="5207170"/>
          </a:xfrm>
        </p:grpSpPr>
        <p:grpSp>
          <p:nvGrpSpPr>
            <p:cNvPr id="1614" name="Google Shape;1614;p24"/>
            <p:cNvGrpSpPr/>
            <p:nvPr/>
          </p:nvGrpSpPr>
          <p:grpSpPr>
            <a:xfrm>
              <a:off x="-35275" y="-31835"/>
              <a:ext cx="4607271" cy="2603603"/>
              <a:chOff x="987999" y="461925"/>
              <a:chExt cx="1514404" cy="1507151"/>
            </a:xfrm>
          </p:grpSpPr>
          <p:grpSp>
            <p:nvGrpSpPr>
              <p:cNvPr id="1615" name="Google Shape;1615;p24"/>
              <p:cNvGrpSpPr/>
              <p:nvPr/>
            </p:nvGrpSpPr>
            <p:grpSpPr>
              <a:xfrm>
                <a:off x="987999" y="461925"/>
                <a:ext cx="1514401" cy="1506302"/>
                <a:chOff x="987999" y="461925"/>
                <a:chExt cx="1514401" cy="1506302"/>
              </a:xfrm>
            </p:grpSpPr>
            <p:cxnSp>
              <p:nvCxnSpPr>
                <p:cNvPr id="1616" name="Google Shape;1616;p24"/>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617" name="Google Shape;1617;p24"/>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618" name="Google Shape;1618;p24"/>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619" name="Google Shape;1619;p24"/>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620" name="Google Shape;1620;p24"/>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621" name="Google Shape;1621;p24"/>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622" name="Google Shape;1622;p24"/>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623" name="Google Shape;1623;p24"/>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624" name="Google Shape;1624;p24"/>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1625" name="Google Shape;1625;p24"/>
              <p:cNvGrpSpPr/>
              <p:nvPr/>
            </p:nvGrpSpPr>
            <p:grpSpPr>
              <a:xfrm>
                <a:off x="987999" y="461927"/>
                <a:ext cx="1514404" cy="1507149"/>
                <a:chOff x="987999" y="461927"/>
                <a:chExt cx="1514404" cy="1507149"/>
              </a:xfrm>
            </p:grpSpPr>
            <p:cxnSp>
              <p:nvCxnSpPr>
                <p:cNvPr id="1626" name="Google Shape;1626;p24"/>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627" name="Google Shape;1627;p24"/>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628" name="Google Shape;1628;p24"/>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629" name="Google Shape;1629;p24"/>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630" name="Google Shape;1630;p24"/>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631" name="Google Shape;1631;p24"/>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632" name="Google Shape;1632;p24"/>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633" name="Google Shape;1633;p24"/>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634" name="Google Shape;1634;p24"/>
            <p:cNvGrpSpPr/>
            <p:nvPr/>
          </p:nvGrpSpPr>
          <p:grpSpPr>
            <a:xfrm>
              <a:off x="4572003" y="-31835"/>
              <a:ext cx="4607271" cy="2603603"/>
              <a:chOff x="987999" y="461925"/>
              <a:chExt cx="1514404" cy="1507151"/>
            </a:xfrm>
          </p:grpSpPr>
          <p:grpSp>
            <p:nvGrpSpPr>
              <p:cNvPr id="1635" name="Google Shape;1635;p24"/>
              <p:cNvGrpSpPr/>
              <p:nvPr/>
            </p:nvGrpSpPr>
            <p:grpSpPr>
              <a:xfrm>
                <a:off x="987999" y="461925"/>
                <a:ext cx="1514401" cy="1506302"/>
                <a:chOff x="987999" y="461925"/>
                <a:chExt cx="1514401" cy="1506302"/>
              </a:xfrm>
            </p:grpSpPr>
            <p:cxnSp>
              <p:nvCxnSpPr>
                <p:cNvPr id="1636" name="Google Shape;1636;p24"/>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637" name="Google Shape;1637;p24"/>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638" name="Google Shape;1638;p24"/>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639" name="Google Shape;1639;p24"/>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640" name="Google Shape;1640;p24"/>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641" name="Google Shape;1641;p24"/>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642" name="Google Shape;1642;p24"/>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643" name="Google Shape;1643;p24"/>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644" name="Google Shape;1644;p24"/>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1645" name="Google Shape;1645;p24"/>
              <p:cNvGrpSpPr/>
              <p:nvPr/>
            </p:nvGrpSpPr>
            <p:grpSpPr>
              <a:xfrm>
                <a:off x="987999" y="461927"/>
                <a:ext cx="1514404" cy="1507149"/>
                <a:chOff x="987999" y="461927"/>
                <a:chExt cx="1514404" cy="1507149"/>
              </a:xfrm>
            </p:grpSpPr>
            <p:cxnSp>
              <p:nvCxnSpPr>
                <p:cNvPr id="1646" name="Google Shape;1646;p24"/>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647" name="Google Shape;1647;p24"/>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648" name="Google Shape;1648;p24"/>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649" name="Google Shape;1649;p24"/>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650" name="Google Shape;1650;p24"/>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651" name="Google Shape;1651;p24"/>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652" name="Google Shape;1652;p24"/>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653" name="Google Shape;1653;p24"/>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654" name="Google Shape;1654;p24"/>
            <p:cNvGrpSpPr/>
            <p:nvPr/>
          </p:nvGrpSpPr>
          <p:grpSpPr>
            <a:xfrm>
              <a:off x="-35275" y="2571732"/>
              <a:ext cx="4607271" cy="2603603"/>
              <a:chOff x="987999" y="461925"/>
              <a:chExt cx="1514404" cy="1507151"/>
            </a:xfrm>
          </p:grpSpPr>
          <p:grpSp>
            <p:nvGrpSpPr>
              <p:cNvPr id="1655" name="Google Shape;1655;p24"/>
              <p:cNvGrpSpPr/>
              <p:nvPr/>
            </p:nvGrpSpPr>
            <p:grpSpPr>
              <a:xfrm>
                <a:off x="987999" y="461925"/>
                <a:ext cx="1514401" cy="1506302"/>
                <a:chOff x="987999" y="461925"/>
                <a:chExt cx="1514401" cy="1506302"/>
              </a:xfrm>
            </p:grpSpPr>
            <p:cxnSp>
              <p:nvCxnSpPr>
                <p:cNvPr id="1656" name="Google Shape;1656;p24"/>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657" name="Google Shape;1657;p24"/>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658" name="Google Shape;1658;p24"/>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659" name="Google Shape;1659;p24"/>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660" name="Google Shape;1660;p24"/>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661" name="Google Shape;1661;p24"/>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662" name="Google Shape;1662;p24"/>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663" name="Google Shape;1663;p24"/>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664" name="Google Shape;1664;p24"/>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1665" name="Google Shape;1665;p24"/>
              <p:cNvGrpSpPr/>
              <p:nvPr/>
            </p:nvGrpSpPr>
            <p:grpSpPr>
              <a:xfrm>
                <a:off x="987999" y="461927"/>
                <a:ext cx="1514404" cy="1507149"/>
                <a:chOff x="987999" y="461927"/>
                <a:chExt cx="1514404" cy="1507149"/>
              </a:xfrm>
            </p:grpSpPr>
            <p:cxnSp>
              <p:nvCxnSpPr>
                <p:cNvPr id="1666" name="Google Shape;1666;p24"/>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667" name="Google Shape;1667;p24"/>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668" name="Google Shape;1668;p24"/>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669" name="Google Shape;1669;p24"/>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670" name="Google Shape;1670;p24"/>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671" name="Google Shape;1671;p24"/>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672" name="Google Shape;1672;p24"/>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673" name="Google Shape;1673;p24"/>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674" name="Google Shape;1674;p24"/>
            <p:cNvGrpSpPr/>
            <p:nvPr/>
          </p:nvGrpSpPr>
          <p:grpSpPr>
            <a:xfrm>
              <a:off x="4572003" y="2571732"/>
              <a:ext cx="4607271" cy="2603603"/>
              <a:chOff x="987999" y="461925"/>
              <a:chExt cx="1514404" cy="1507151"/>
            </a:xfrm>
          </p:grpSpPr>
          <p:grpSp>
            <p:nvGrpSpPr>
              <p:cNvPr id="1675" name="Google Shape;1675;p24"/>
              <p:cNvGrpSpPr/>
              <p:nvPr/>
            </p:nvGrpSpPr>
            <p:grpSpPr>
              <a:xfrm>
                <a:off x="987999" y="461925"/>
                <a:ext cx="1514401" cy="1506302"/>
                <a:chOff x="987999" y="461925"/>
                <a:chExt cx="1514401" cy="1506302"/>
              </a:xfrm>
            </p:grpSpPr>
            <p:cxnSp>
              <p:nvCxnSpPr>
                <p:cNvPr id="1676" name="Google Shape;1676;p24"/>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677" name="Google Shape;1677;p24"/>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678" name="Google Shape;1678;p24"/>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679" name="Google Shape;1679;p24"/>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680" name="Google Shape;1680;p24"/>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681" name="Google Shape;1681;p24"/>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682" name="Google Shape;1682;p24"/>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683" name="Google Shape;1683;p24"/>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684" name="Google Shape;1684;p24"/>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1685" name="Google Shape;1685;p24"/>
              <p:cNvGrpSpPr/>
              <p:nvPr/>
            </p:nvGrpSpPr>
            <p:grpSpPr>
              <a:xfrm>
                <a:off x="987999" y="461927"/>
                <a:ext cx="1514404" cy="1507149"/>
                <a:chOff x="987999" y="461927"/>
                <a:chExt cx="1514404" cy="1507149"/>
              </a:xfrm>
            </p:grpSpPr>
            <p:cxnSp>
              <p:nvCxnSpPr>
                <p:cNvPr id="1686" name="Google Shape;1686;p24"/>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687" name="Google Shape;1687;p24"/>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688" name="Google Shape;1688;p24"/>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689" name="Google Shape;1689;p24"/>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690" name="Google Shape;1690;p24"/>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691" name="Google Shape;1691;p24"/>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692" name="Google Shape;1692;p24"/>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693" name="Google Shape;1693;p24"/>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1694" name="Google Shape;1694;p24"/>
          <p:cNvSpPr txBox="1"/>
          <p:nvPr>
            <p:ph type="title"/>
          </p:nvPr>
        </p:nvSpPr>
        <p:spPr>
          <a:xfrm>
            <a:off x="539500" y="340475"/>
            <a:ext cx="8064900" cy="744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2pPr>
            <a:lvl3pPr lvl="2"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3pPr>
            <a:lvl4pPr lvl="3"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4pPr>
            <a:lvl5pPr lvl="4"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5pPr>
            <a:lvl6pPr lvl="5"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6pPr>
            <a:lvl7pPr lvl="6"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7pPr>
            <a:lvl8pPr lvl="7"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8pPr>
            <a:lvl9pPr lvl="8"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9pPr>
          </a:lstStyle>
          <a:p/>
        </p:txBody>
      </p:sp>
      <p:sp>
        <p:nvSpPr>
          <p:cNvPr id="1695" name="Google Shape;1695;p24"/>
          <p:cNvSpPr/>
          <p:nvPr/>
        </p:nvSpPr>
        <p:spPr>
          <a:xfrm>
            <a:off x="540400" y="1458450"/>
            <a:ext cx="8064000" cy="2974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4"/>
          <p:cNvSpPr txBox="1"/>
          <p:nvPr>
            <p:ph idx="1" type="body"/>
          </p:nvPr>
        </p:nvSpPr>
        <p:spPr>
          <a:xfrm>
            <a:off x="815200" y="1454125"/>
            <a:ext cx="7513500" cy="296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Clr>
                <a:schemeClr val="accent1"/>
              </a:buClr>
              <a:buSzPts val="1400"/>
              <a:buChar char="●"/>
              <a:defRPr b="1"/>
            </a:lvl1pPr>
            <a:lvl2pPr indent="-317500" lvl="1" marL="914400">
              <a:spcBef>
                <a:spcPts val="0"/>
              </a:spcBef>
              <a:spcAft>
                <a:spcPts val="0"/>
              </a:spcAft>
              <a:buClr>
                <a:schemeClr val="dk2"/>
              </a:buClr>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TITLE_AND_TWO_COLUMNS_1_1">
    <p:spTree>
      <p:nvGrpSpPr>
        <p:cNvPr id="1697" name="Shape 1697"/>
        <p:cNvGrpSpPr/>
        <p:nvPr/>
      </p:nvGrpSpPr>
      <p:grpSpPr>
        <a:xfrm>
          <a:off x="0" y="0"/>
          <a:ext cx="0" cy="0"/>
          <a:chOff x="0" y="0"/>
          <a:chExt cx="0" cy="0"/>
        </a:xfrm>
      </p:grpSpPr>
      <p:grpSp>
        <p:nvGrpSpPr>
          <p:cNvPr id="1698" name="Google Shape;1698;p25"/>
          <p:cNvGrpSpPr/>
          <p:nvPr/>
        </p:nvGrpSpPr>
        <p:grpSpPr>
          <a:xfrm>
            <a:off x="-35275" y="-31835"/>
            <a:ext cx="9214549" cy="5207170"/>
            <a:chOff x="-35275" y="-31835"/>
            <a:chExt cx="9214549" cy="5207170"/>
          </a:xfrm>
        </p:grpSpPr>
        <p:grpSp>
          <p:nvGrpSpPr>
            <p:cNvPr id="1699" name="Google Shape;1699;p25"/>
            <p:cNvGrpSpPr/>
            <p:nvPr/>
          </p:nvGrpSpPr>
          <p:grpSpPr>
            <a:xfrm>
              <a:off x="-35275" y="-31835"/>
              <a:ext cx="4607271" cy="2603603"/>
              <a:chOff x="987999" y="461925"/>
              <a:chExt cx="1514404" cy="1507151"/>
            </a:xfrm>
          </p:grpSpPr>
          <p:grpSp>
            <p:nvGrpSpPr>
              <p:cNvPr id="1700" name="Google Shape;1700;p25"/>
              <p:cNvGrpSpPr/>
              <p:nvPr/>
            </p:nvGrpSpPr>
            <p:grpSpPr>
              <a:xfrm>
                <a:off x="987999" y="461925"/>
                <a:ext cx="1514401" cy="1506302"/>
                <a:chOff x="987999" y="461925"/>
                <a:chExt cx="1514401" cy="1506302"/>
              </a:xfrm>
            </p:grpSpPr>
            <p:cxnSp>
              <p:nvCxnSpPr>
                <p:cNvPr id="1701" name="Google Shape;1701;p25"/>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702" name="Google Shape;1702;p25"/>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703" name="Google Shape;1703;p25"/>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704" name="Google Shape;1704;p25"/>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705" name="Google Shape;1705;p25"/>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706" name="Google Shape;1706;p25"/>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707" name="Google Shape;1707;p25"/>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708" name="Google Shape;1708;p25"/>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709" name="Google Shape;1709;p25"/>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1710" name="Google Shape;1710;p25"/>
              <p:cNvGrpSpPr/>
              <p:nvPr/>
            </p:nvGrpSpPr>
            <p:grpSpPr>
              <a:xfrm>
                <a:off x="987999" y="461927"/>
                <a:ext cx="1514404" cy="1507149"/>
                <a:chOff x="987999" y="461927"/>
                <a:chExt cx="1514404" cy="1507149"/>
              </a:xfrm>
            </p:grpSpPr>
            <p:cxnSp>
              <p:nvCxnSpPr>
                <p:cNvPr id="1711" name="Google Shape;1711;p25"/>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712" name="Google Shape;1712;p25"/>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713" name="Google Shape;1713;p25"/>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714" name="Google Shape;1714;p25"/>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715" name="Google Shape;1715;p25"/>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716" name="Google Shape;1716;p25"/>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717" name="Google Shape;1717;p25"/>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718" name="Google Shape;1718;p25"/>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719" name="Google Shape;1719;p25"/>
            <p:cNvGrpSpPr/>
            <p:nvPr/>
          </p:nvGrpSpPr>
          <p:grpSpPr>
            <a:xfrm>
              <a:off x="4572003" y="-31835"/>
              <a:ext cx="4607271" cy="2603603"/>
              <a:chOff x="987999" y="461925"/>
              <a:chExt cx="1514404" cy="1507151"/>
            </a:xfrm>
          </p:grpSpPr>
          <p:grpSp>
            <p:nvGrpSpPr>
              <p:cNvPr id="1720" name="Google Shape;1720;p25"/>
              <p:cNvGrpSpPr/>
              <p:nvPr/>
            </p:nvGrpSpPr>
            <p:grpSpPr>
              <a:xfrm>
                <a:off x="987999" y="461925"/>
                <a:ext cx="1514401" cy="1506302"/>
                <a:chOff x="987999" y="461925"/>
                <a:chExt cx="1514401" cy="1506302"/>
              </a:xfrm>
            </p:grpSpPr>
            <p:cxnSp>
              <p:nvCxnSpPr>
                <p:cNvPr id="1721" name="Google Shape;1721;p25"/>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722" name="Google Shape;1722;p25"/>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723" name="Google Shape;1723;p25"/>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724" name="Google Shape;1724;p25"/>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725" name="Google Shape;1725;p25"/>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726" name="Google Shape;1726;p25"/>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727" name="Google Shape;1727;p25"/>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728" name="Google Shape;1728;p25"/>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729" name="Google Shape;1729;p25"/>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1730" name="Google Shape;1730;p25"/>
              <p:cNvGrpSpPr/>
              <p:nvPr/>
            </p:nvGrpSpPr>
            <p:grpSpPr>
              <a:xfrm>
                <a:off x="987999" y="461927"/>
                <a:ext cx="1514404" cy="1507149"/>
                <a:chOff x="987999" y="461927"/>
                <a:chExt cx="1514404" cy="1507149"/>
              </a:xfrm>
            </p:grpSpPr>
            <p:cxnSp>
              <p:nvCxnSpPr>
                <p:cNvPr id="1731" name="Google Shape;1731;p25"/>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732" name="Google Shape;1732;p25"/>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733" name="Google Shape;1733;p25"/>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734" name="Google Shape;1734;p25"/>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735" name="Google Shape;1735;p25"/>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736" name="Google Shape;1736;p25"/>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737" name="Google Shape;1737;p25"/>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738" name="Google Shape;1738;p25"/>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739" name="Google Shape;1739;p25"/>
            <p:cNvGrpSpPr/>
            <p:nvPr/>
          </p:nvGrpSpPr>
          <p:grpSpPr>
            <a:xfrm>
              <a:off x="-35275" y="2571732"/>
              <a:ext cx="4607271" cy="2603603"/>
              <a:chOff x="987999" y="461925"/>
              <a:chExt cx="1514404" cy="1507151"/>
            </a:xfrm>
          </p:grpSpPr>
          <p:grpSp>
            <p:nvGrpSpPr>
              <p:cNvPr id="1740" name="Google Shape;1740;p25"/>
              <p:cNvGrpSpPr/>
              <p:nvPr/>
            </p:nvGrpSpPr>
            <p:grpSpPr>
              <a:xfrm>
                <a:off x="987999" y="461925"/>
                <a:ext cx="1514401" cy="1506302"/>
                <a:chOff x="987999" y="461925"/>
                <a:chExt cx="1514401" cy="1506302"/>
              </a:xfrm>
            </p:grpSpPr>
            <p:cxnSp>
              <p:nvCxnSpPr>
                <p:cNvPr id="1741" name="Google Shape;1741;p25"/>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742" name="Google Shape;1742;p25"/>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743" name="Google Shape;1743;p25"/>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744" name="Google Shape;1744;p25"/>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745" name="Google Shape;1745;p25"/>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746" name="Google Shape;1746;p25"/>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747" name="Google Shape;1747;p25"/>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748" name="Google Shape;1748;p25"/>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749" name="Google Shape;1749;p25"/>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1750" name="Google Shape;1750;p25"/>
              <p:cNvGrpSpPr/>
              <p:nvPr/>
            </p:nvGrpSpPr>
            <p:grpSpPr>
              <a:xfrm>
                <a:off x="987999" y="461927"/>
                <a:ext cx="1514404" cy="1507149"/>
                <a:chOff x="987999" y="461927"/>
                <a:chExt cx="1514404" cy="1507149"/>
              </a:xfrm>
            </p:grpSpPr>
            <p:cxnSp>
              <p:nvCxnSpPr>
                <p:cNvPr id="1751" name="Google Shape;1751;p25"/>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752" name="Google Shape;1752;p25"/>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753" name="Google Shape;1753;p25"/>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754" name="Google Shape;1754;p25"/>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755" name="Google Shape;1755;p25"/>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756" name="Google Shape;1756;p25"/>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757" name="Google Shape;1757;p25"/>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758" name="Google Shape;1758;p25"/>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759" name="Google Shape;1759;p25"/>
            <p:cNvGrpSpPr/>
            <p:nvPr/>
          </p:nvGrpSpPr>
          <p:grpSpPr>
            <a:xfrm>
              <a:off x="4572003" y="2571732"/>
              <a:ext cx="4607271" cy="2603603"/>
              <a:chOff x="987999" y="461925"/>
              <a:chExt cx="1514404" cy="1507151"/>
            </a:xfrm>
          </p:grpSpPr>
          <p:grpSp>
            <p:nvGrpSpPr>
              <p:cNvPr id="1760" name="Google Shape;1760;p25"/>
              <p:cNvGrpSpPr/>
              <p:nvPr/>
            </p:nvGrpSpPr>
            <p:grpSpPr>
              <a:xfrm>
                <a:off x="987999" y="461925"/>
                <a:ext cx="1514401" cy="1506302"/>
                <a:chOff x="987999" y="461925"/>
                <a:chExt cx="1514401" cy="1506302"/>
              </a:xfrm>
            </p:grpSpPr>
            <p:cxnSp>
              <p:nvCxnSpPr>
                <p:cNvPr id="1761" name="Google Shape;1761;p25"/>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762" name="Google Shape;1762;p25"/>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763" name="Google Shape;1763;p25"/>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764" name="Google Shape;1764;p25"/>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765" name="Google Shape;1765;p25"/>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766" name="Google Shape;1766;p25"/>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767" name="Google Shape;1767;p25"/>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768" name="Google Shape;1768;p25"/>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769" name="Google Shape;1769;p25"/>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1770" name="Google Shape;1770;p25"/>
              <p:cNvGrpSpPr/>
              <p:nvPr/>
            </p:nvGrpSpPr>
            <p:grpSpPr>
              <a:xfrm>
                <a:off x="987999" y="461927"/>
                <a:ext cx="1514404" cy="1507149"/>
                <a:chOff x="987999" y="461927"/>
                <a:chExt cx="1514404" cy="1507149"/>
              </a:xfrm>
            </p:grpSpPr>
            <p:cxnSp>
              <p:nvCxnSpPr>
                <p:cNvPr id="1771" name="Google Shape;1771;p25"/>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772" name="Google Shape;1772;p25"/>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773" name="Google Shape;1773;p25"/>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774" name="Google Shape;1774;p25"/>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775" name="Google Shape;1775;p25"/>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776" name="Google Shape;1776;p25"/>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777" name="Google Shape;1777;p25"/>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778" name="Google Shape;1778;p25"/>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grpSp>
        <p:nvGrpSpPr>
          <p:cNvPr id="1779" name="Google Shape;1779;p25"/>
          <p:cNvGrpSpPr/>
          <p:nvPr/>
        </p:nvGrpSpPr>
        <p:grpSpPr>
          <a:xfrm flipH="1">
            <a:off x="368446" y="4263572"/>
            <a:ext cx="862043" cy="645240"/>
            <a:chOff x="4144582" y="4263572"/>
            <a:chExt cx="862043" cy="645240"/>
          </a:xfrm>
        </p:grpSpPr>
        <p:sp>
          <p:nvSpPr>
            <p:cNvPr id="1780" name="Google Shape;1780;p25"/>
            <p:cNvSpPr/>
            <p:nvPr/>
          </p:nvSpPr>
          <p:spPr>
            <a:xfrm rot="10800000">
              <a:off x="4669125" y="4263572"/>
              <a:ext cx="337500" cy="329100"/>
            </a:xfrm>
            <a:prstGeom prst="star4">
              <a:avLst>
                <a:gd fmla="val 12500"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5"/>
            <p:cNvSpPr/>
            <p:nvPr/>
          </p:nvSpPr>
          <p:spPr>
            <a:xfrm flipH="1" rot="10800000">
              <a:off x="4144582" y="4693112"/>
              <a:ext cx="221100" cy="215700"/>
            </a:xfrm>
            <a:prstGeom prst="star4">
              <a:avLst>
                <a:gd fmla="val 125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2" name="Google Shape;1782;p25"/>
          <p:cNvSpPr txBox="1"/>
          <p:nvPr>
            <p:ph type="title"/>
          </p:nvPr>
        </p:nvSpPr>
        <p:spPr>
          <a:xfrm>
            <a:off x="539496" y="339325"/>
            <a:ext cx="8064900" cy="740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83" name="Google Shape;1783;p25"/>
          <p:cNvSpPr txBox="1"/>
          <p:nvPr>
            <p:ph idx="1" type="body"/>
          </p:nvPr>
        </p:nvSpPr>
        <p:spPr>
          <a:xfrm>
            <a:off x="533700" y="1455700"/>
            <a:ext cx="5191800" cy="26295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784" name="Shape 1784"/>
        <p:cNvGrpSpPr/>
        <p:nvPr/>
      </p:nvGrpSpPr>
      <p:grpSpPr>
        <a:xfrm>
          <a:off x="0" y="0"/>
          <a:ext cx="0" cy="0"/>
          <a:chOff x="0" y="0"/>
          <a:chExt cx="0" cy="0"/>
        </a:xfrm>
      </p:grpSpPr>
      <p:grpSp>
        <p:nvGrpSpPr>
          <p:cNvPr id="1785" name="Google Shape;1785;p26"/>
          <p:cNvGrpSpPr/>
          <p:nvPr/>
        </p:nvGrpSpPr>
        <p:grpSpPr>
          <a:xfrm>
            <a:off x="-35275" y="-31835"/>
            <a:ext cx="9214549" cy="5207170"/>
            <a:chOff x="-35275" y="-31835"/>
            <a:chExt cx="9214549" cy="5207170"/>
          </a:xfrm>
        </p:grpSpPr>
        <p:grpSp>
          <p:nvGrpSpPr>
            <p:cNvPr id="1786" name="Google Shape;1786;p26"/>
            <p:cNvGrpSpPr/>
            <p:nvPr/>
          </p:nvGrpSpPr>
          <p:grpSpPr>
            <a:xfrm>
              <a:off x="-35275" y="-31835"/>
              <a:ext cx="4607271" cy="2603603"/>
              <a:chOff x="987999" y="461925"/>
              <a:chExt cx="1514404" cy="1507151"/>
            </a:xfrm>
          </p:grpSpPr>
          <p:grpSp>
            <p:nvGrpSpPr>
              <p:cNvPr id="1787" name="Google Shape;1787;p26"/>
              <p:cNvGrpSpPr/>
              <p:nvPr/>
            </p:nvGrpSpPr>
            <p:grpSpPr>
              <a:xfrm>
                <a:off x="987999" y="461925"/>
                <a:ext cx="1514401" cy="1506302"/>
                <a:chOff x="987999" y="461925"/>
                <a:chExt cx="1514401" cy="1506302"/>
              </a:xfrm>
            </p:grpSpPr>
            <p:cxnSp>
              <p:nvCxnSpPr>
                <p:cNvPr id="1788" name="Google Shape;1788;p26"/>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789" name="Google Shape;1789;p26"/>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790" name="Google Shape;1790;p26"/>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791" name="Google Shape;1791;p26"/>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792" name="Google Shape;1792;p26"/>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793" name="Google Shape;1793;p26"/>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794" name="Google Shape;1794;p26"/>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795" name="Google Shape;1795;p26"/>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796" name="Google Shape;1796;p26"/>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1797" name="Google Shape;1797;p26"/>
              <p:cNvGrpSpPr/>
              <p:nvPr/>
            </p:nvGrpSpPr>
            <p:grpSpPr>
              <a:xfrm>
                <a:off x="987999" y="461927"/>
                <a:ext cx="1514404" cy="1507149"/>
                <a:chOff x="987999" y="461927"/>
                <a:chExt cx="1514404" cy="1507149"/>
              </a:xfrm>
            </p:grpSpPr>
            <p:cxnSp>
              <p:nvCxnSpPr>
                <p:cNvPr id="1798" name="Google Shape;1798;p26"/>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799" name="Google Shape;1799;p26"/>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800" name="Google Shape;1800;p26"/>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801" name="Google Shape;1801;p26"/>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802" name="Google Shape;1802;p26"/>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803" name="Google Shape;1803;p26"/>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804" name="Google Shape;1804;p26"/>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805" name="Google Shape;1805;p26"/>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806" name="Google Shape;1806;p26"/>
            <p:cNvGrpSpPr/>
            <p:nvPr/>
          </p:nvGrpSpPr>
          <p:grpSpPr>
            <a:xfrm>
              <a:off x="4572003" y="-31835"/>
              <a:ext cx="4607271" cy="2603603"/>
              <a:chOff x="987999" y="461925"/>
              <a:chExt cx="1514404" cy="1507151"/>
            </a:xfrm>
          </p:grpSpPr>
          <p:grpSp>
            <p:nvGrpSpPr>
              <p:cNvPr id="1807" name="Google Shape;1807;p26"/>
              <p:cNvGrpSpPr/>
              <p:nvPr/>
            </p:nvGrpSpPr>
            <p:grpSpPr>
              <a:xfrm>
                <a:off x="987999" y="461925"/>
                <a:ext cx="1514401" cy="1506302"/>
                <a:chOff x="987999" y="461925"/>
                <a:chExt cx="1514401" cy="1506302"/>
              </a:xfrm>
            </p:grpSpPr>
            <p:cxnSp>
              <p:nvCxnSpPr>
                <p:cNvPr id="1808" name="Google Shape;1808;p26"/>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809" name="Google Shape;1809;p26"/>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810" name="Google Shape;1810;p26"/>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811" name="Google Shape;1811;p26"/>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812" name="Google Shape;1812;p26"/>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813" name="Google Shape;1813;p26"/>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814" name="Google Shape;1814;p26"/>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815" name="Google Shape;1815;p26"/>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816" name="Google Shape;1816;p26"/>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1817" name="Google Shape;1817;p26"/>
              <p:cNvGrpSpPr/>
              <p:nvPr/>
            </p:nvGrpSpPr>
            <p:grpSpPr>
              <a:xfrm>
                <a:off x="987999" y="461927"/>
                <a:ext cx="1514404" cy="1507149"/>
                <a:chOff x="987999" y="461927"/>
                <a:chExt cx="1514404" cy="1507149"/>
              </a:xfrm>
            </p:grpSpPr>
            <p:cxnSp>
              <p:nvCxnSpPr>
                <p:cNvPr id="1818" name="Google Shape;1818;p26"/>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819" name="Google Shape;1819;p26"/>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820" name="Google Shape;1820;p26"/>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821" name="Google Shape;1821;p26"/>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822" name="Google Shape;1822;p26"/>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823" name="Google Shape;1823;p26"/>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824" name="Google Shape;1824;p26"/>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825" name="Google Shape;1825;p26"/>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826" name="Google Shape;1826;p26"/>
            <p:cNvGrpSpPr/>
            <p:nvPr/>
          </p:nvGrpSpPr>
          <p:grpSpPr>
            <a:xfrm>
              <a:off x="-35275" y="2571732"/>
              <a:ext cx="4607271" cy="2603603"/>
              <a:chOff x="987999" y="461925"/>
              <a:chExt cx="1514404" cy="1507151"/>
            </a:xfrm>
          </p:grpSpPr>
          <p:grpSp>
            <p:nvGrpSpPr>
              <p:cNvPr id="1827" name="Google Shape;1827;p26"/>
              <p:cNvGrpSpPr/>
              <p:nvPr/>
            </p:nvGrpSpPr>
            <p:grpSpPr>
              <a:xfrm>
                <a:off x="987999" y="461925"/>
                <a:ext cx="1514401" cy="1506302"/>
                <a:chOff x="987999" y="461925"/>
                <a:chExt cx="1514401" cy="1506302"/>
              </a:xfrm>
            </p:grpSpPr>
            <p:cxnSp>
              <p:nvCxnSpPr>
                <p:cNvPr id="1828" name="Google Shape;1828;p26"/>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829" name="Google Shape;1829;p26"/>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830" name="Google Shape;1830;p26"/>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831" name="Google Shape;1831;p26"/>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832" name="Google Shape;1832;p26"/>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833" name="Google Shape;1833;p26"/>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834" name="Google Shape;1834;p26"/>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835" name="Google Shape;1835;p26"/>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836" name="Google Shape;1836;p26"/>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1837" name="Google Shape;1837;p26"/>
              <p:cNvGrpSpPr/>
              <p:nvPr/>
            </p:nvGrpSpPr>
            <p:grpSpPr>
              <a:xfrm>
                <a:off x="987999" y="461927"/>
                <a:ext cx="1514404" cy="1507149"/>
                <a:chOff x="987999" y="461927"/>
                <a:chExt cx="1514404" cy="1507149"/>
              </a:xfrm>
            </p:grpSpPr>
            <p:cxnSp>
              <p:nvCxnSpPr>
                <p:cNvPr id="1838" name="Google Shape;1838;p26"/>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839" name="Google Shape;1839;p26"/>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840" name="Google Shape;1840;p26"/>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841" name="Google Shape;1841;p26"/>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842" name="Google Shape;1842;p26"/>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843" name="Google Shape;1843;p26"/>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844" name="Google Shape;1844;p26"/>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845" name="Google Shape;1845;p26"/>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846" name="Google Shape;1846;p26"/>
            <p:cNvGrpSpPr/>
            <p:nvPr/>
          </p:nvGrpSpPr>
          <p:grpSpPr>
            <a:xfrm>
              <a:off x="4572003" y="2571732"/>
              <a:ext cx="4607271" cy="2603603"/>
              <a:chOff x="987999" y="461925"/>
              <a:chExt cx="1514404" cy="1507151"/>
            </a:xfrm>
          </p:grpSpPr>
          <p:grpSp>
            <p:nvGrpSpPr>
              <p:cNvPr id="1847" name="Google Shape;1847;p26"/>
              <p:cNvGrpSpPr/>
              <p:nvPr/>
            </p:nvGrpSpPr>
            <p:grpSpPr>
              <a:xfrm>
                <a:off x="987999" y="461925"/>
                <a:ext cx="1514401" cy="1506302"/>
                <a:chOff x="987999" y="461925"/>
                <a:chExt cx="1514401" cy="1506302"/>
              </a:xfrm>
            </p:grpSpPr>
            <p:cxnSp>
              <p:nvCxnSpPr>
                <p:cNvPr id="1848" name="Google Shape;1848;p26"/>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849" name="Google Shape;1849;p26"/>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850" name="Google Shape;1850;p26"/>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851" name="Google Shape;1851;p26"/>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852" name="Google Shape;1852;p26"/>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853" name="Google Shape;1853;p26"/>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854" name="Google Shape;1854;p26"/>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855" name="Google Shape;1855;p26"/>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856" name="Google Shape;1856;p26"/>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1857" name="Google Shape;1857;p26"/>
              <p:cNvGrpSpPr/>
              <p:nvPr/>
            </p:nvGrpSpPr>
            <p:grpSpPr>
              <a:xfrm>
                <a:off x="987999" y="461927"/>
                <a:ext cx="1514404" cy="1507149"/>
                <a:chOff x="987999" y="461927"/>
                <a:chExt cx="1514404" cy="1507149"/>
              </a:xfrm>
            </p:grpSpPr>
            <p:cxnSp>
              <p:nvCxnSpPr>
                <p:cNvPr id="1858" name="Google Shape;1858;p26"/>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859" name="Google Shape;1859;p26"/>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860" name="Google Shape;1860;p26"/>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861" name="Google Shape;1861;p26"/>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862" name="Google Shape;1862;p26"/>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863" name="Google Shape;1863;p26"/>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864" name="Google Shape;1864;p26"/>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865" name="Google Shape;1865;p26"/>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1866" name="Google Shape;1866;p26"/>
          <p:cNvSpPr txBox="1"/>
          <p:nvPr>
            <p:ph type="title"/>
          </p:nvPr>
        </p:nvSpPr>
        <p:spPr>
          <a:xfrm>
            <a:off x="539496" y="339325"/>
            <a:ext cx="8064900" cy="740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867" name="Google Shape;1867;p26"/>
          <p:cNvGrpSpPr/>
          <p:nvPr/>
        </p:nvGrpSpPr>
        <p:grpSpPr>
          <a:xfrm flipH="1">
            <a:off x="8438760" y="4313593"/>
            <a:ext cx="474334" cy="655652"/>
            <a:chOff x="5996469" y="3940040"/>
            <a:chExt cx="474334" cy="655652"/>
          </a:xfrm>
        </p:grpSpPr>
        <p:sp>
          <p:nvSpPr>
            <p:cNvPr id="1868" name="Google Shape;1868;p26"/>
            <p:cNvSpPr/>
            <p:nvPr/>
          </p:nvSpPr>
          <p:spPr>
            <a:xfrm flipH="1">
              <a:off x="6132402" y="4269892"/>
              <a:ext cx="338400" cy="325800"/>
            </a:xfrm>
            <a:prstGeom prst="star4">
              <a:avLst>
                <a:gd fmla="val 12500"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6"/>
            <p:cNvSpPr/>
            <p:nvPr/>
          </p:nvSpPr>
          <p:spPr>
            <a:xfrm flipH="1">
              <a:off x="5996469" y="3940040"/>
              <a:ext cx="246900" cy="2403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spTree>
      <p:nvGrpSpPr>
        <p:cNvPr id="1870" name="Shape 1870"/>
        <p:cNvGrpSpPr/>
        <p:nvPr/>
      </p:nvGrpSpPr>
      <p:grpSpPr>
        <a:xfrm>
          <a:off x="0" y="0"/>
          <a:ext cx="0" cy="0"/>
          <a:chOff x="0" y="0"/>
          <a:chExt cx="0" cy="0"/>
        </a:xfrm>
      </p:grpSpPr>
      <p:grpSp>
        <p:nvGrpSpPr>
          <p:cNvPr id="1871" name="Google Shape;1871;p27"/>
          <p:cNvGrpSpPr/>
          <p:nvPr/>
        </p:nvGrpSpPr>
        <p:grpSpPr>
          <a:xfrm>
            <a:off x="-35275" y="-31835"/>
            <a:ext cx="9214549" cy="5207170"/>
            <a:chOff x="-35275" y="-31835"/>
            <a:chExt cx="9214549" cy="5207170"/>
          </a:xfrm>
        </p:grpSpPr>
        <p:grpSp>
          <p:nvGrpSpPr>
            <p:cNvPr id="1872" name="Google Shape;1872;p27"/>
            <p:cNvGrpSpPr/>
            <p:nvPr/>
          </p:nvGrpSpPr>
          <p:grpSpPr>
            <a:xfrm>
              <a:off x="-35275" y="-31835"/>
              <a:ext cx="4607271" cy="2603603"/>
              <a:chOff x="987999" y="461925"/>
              <a:chExt cx="1514404" cy="1507151"/>
            </a:xfrm>
          </p:grpSpPr>
          <p:grpSp>
            <p:nvGrpSpPr>
              <p:cNvPr id="1873" name="Google Shape;1873;p27"/>
              <p:cNvGrpSpPr/>
              <p:nvPr/>
            </p:nvGrpSpPr>
            <p:grpSpPr>
              <a:xfrm>
                <a:off x="987999" y="461925"/>
                <a:ext cx="1514401" cy="1506302"/>
                <a:chOff x="987999" y="461925"/>
                <a:chExt cx="1514401" cy="1506302"/>
              </a:xfrm>
            </p:grpSpPr>
            <p:cxnSp>
              <p:nvCxnSpPr>
                <p:cNvPr id="1874" name="Google Shape;1874;p27"/>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875" name="Google Shape;1875;p27"/>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876" name="Google Shape;1876;p27"/>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877" name="Google Shape;1877;p27"/>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878" name="Google Shape;1878;p27"/>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879" name="Google Shape;1879;p27"/>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880" name="Google Shape;1880;p27"/>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881" name="Google Shape;1881;p27"/>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882" name="Google Shape;1882;p27"/>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1883" name="Google Shape;1883;p27"/>
              <p:cNvGrpSpPr/>
              <p:nvPr/>
            </p:nvGrpSpPr>
            <p:grpSpPr>
              <a:xfrm>
                <a:off x="987999" y="461927"/>
                <a:ext cx="1514404" cy="1507149"/>
                <a:chOff x="987999" y="461927"/>
                <a:chExt cx="1514404" cy="1507149"/>
              </a:xfrm>
            </p:grpSpPr>
            <p:cxnSp>
              <p:nvCxnSpPr>
                <p:cNvPr id="1884" name="Google Shape;1884;p27"/>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885" name="Google Shape;1885;p27"/>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886" name="Google Shape;1886;p27"/>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887" name="Google Shape;1887;p27"/>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888" name="Google Shape;1888;p27"/>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889" name="Google Shape;1889;p27"/>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890" name="Google Shape;1890;p27"/>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891" name="Google Shape;1891;p27"/>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892" name="Google Shape;1892;p27"/>
            <p:cNvGrpSpPr/>
            <p:nvPr/>
          </p:nvGrpSpPr>
          <p:grpSpPr>
            <a:xfrm>
              <a:off x="4572003" y="-31835"/>
              <a:ext cx="4607271" cy="2603603"/>
              <a:chOff x="987999" y="461925"/>
              <a:chExt cx="1514404" cy="1507151"/>
            </a:xfrm>
          </p:grpSpPr>
          <p:grpSp>
            <p:nvGrpSpPr>
              <p:cNvPr id="1893" name="Google Shape;1893;p27"/>
              <p:cNvGrpSpPr/>
              <p:nvPr/>
            </p:nvGrpSpPr>
            <p:grpSpPr>
              <a:xfrm>
                <a:off x="987999" y="461925"/>
                <a:ext cx="1514401" cy="1506302"/>
                <a:chOff x="987999" y="461925"/>
                <a:chExt cx="1514401" cy="1506302"/>
              </a:xfrm>
            </p:grpSpPr>
            <p:cxnSp>
              <p:nvCxnSpPr>
                <p:cNvPr id="1894" name="Google Shape;1894;p27"/>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895" name="Google Shape;1895;p27"/>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896" name="Google Shape;1896;p27"/>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897" name="Google Shape;1897;p27"/>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898" name="Google Shape;1898;p27"/>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899" name="Google Shape;1899;p27"/>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900" name="Google Shape;1900;p27"/>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901" name="Google Shape;1901;p27"/>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902" name="Google Shape;1902;p27"/>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1903" name="Google Shape;1903;p27"/>
              <p:cNvGrpSpPr/>
              <p:nvPr/>
            </p:nvGrpSpPr>
            <p:grpSpPr>
              <a:xfrm>
                <a:off x="987999" y="461927"/>
                <a:ext cx="1514404" cy="1507149"/>
                <a:chOff x="987999" y="461927"/>
                <a:chExt cx="1514404" cy="1507149"/>
              </a:xfrm>
            </p:grpSpPr>
            <p:cxnSp>
              <p:nvCxnSpPr>
                <p:cNvPr id="1904" name="Google Shape;1904;p27"/>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905" name="Google Shape;1905;p27"/>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906" name="Google Shape;1906;p27"/>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907" name="Google Shape;1907;p27"/>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908" name="Google Shape;1908;p27"/>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909" name="Google Shape;1909;p27"/>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910" name="Google Shape;1910;p27"/>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911" name="Google Shape;1911;p27"/>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912" name="Google Shape;1912;p27"/>
            <p:cNvGrpSpPr/>
            <p:nvPr/>
          </p:nvGrpSpPr>
          <p:grpSpPr>
            <a:xfrm>
              <a:off x="-35275" y="2571732"/>
              <a:ext cx="4607271" cy="2603603"/>
              <a:chOff x="987999" y="461925"/>
              <a:chExt cx="1514404" cy="1507151"/>
            </a:xfrm>
          </p:grpSpPr>
          <p:grpSp>
            <p:nvGrpSpPr>
              <p:cNvPr id="1913" name="Google Shape;1913;p27"/>
              <p:cNvGrpSpPr/>
              <p:nvPr/>
            </p:nvGrpSpPr>
            <p:grpSpPr>
              <a:xfrm>
                <a:off x="987999" y="461925"/>
                <a:ext cx="1514401" cy="1506302"/>
                <a:chOff x="987999" y="461925"/>
                <a:chExt cx="1514401" cy="1506302"/>
              </a:xfrm>
            </p:grpSpPr>
            <p:cxnSp>
              <p:nvCxnSpPr>
                <p:cNvPr id="1914" name="Google Shape;1914;p27"/>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915" name="Google Shape;1915;p27"/>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916" name="Google Shape;1916;p27"/>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917" name="Google Shape;1917;p27"/>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918" name="Google Shape;1918;p27"/>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919" name="Google Shape;1919;p27"/>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920" name="Google Shape;1920;p27"/>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921" name="Google Shape;1921;p27"/>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922" name="Google Shape;1922;p27"/>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1923" name="Google Shape;1923;p27"/>
              <p:cNvGrpSpPr/>
              <p:nvPr/>
            </p:nvGrpSpPr>
            <p:grpSpPr>
              <a:xfrm>
                <a:off x="987999" y="461927"/>
                <a:ext cx="1514404" cy="1507149"/>
                <a:chOff x="987999" y="461927"/>
                <a:chExt cx="1514404" cy="1507149"/>
              </a:xfrm>
            </p:grpSpPr>
            <p:cxnSp>
              <p:nvCxnSpPr>
                <p:cNvPr id="1924" name="Google Shape;1924;p27"/>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925" name="Google Shape;1925;p27"/>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926" name="Google Shape;1926;p27"/>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927" name="Google Shape;1927;p27"/>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928" name="Google Shape;1928;p27"/>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929" name="Google Shape;1929;p27"/>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930" name="Google Shape;1930;p27"/>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931" name="Google Shape;1931;p27"/>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932" name="Google Shape;1932;p27"/>
            <p:cNvGrpSpPr/>
            <p:nvPr/>
          </p:nvGrpSpPr>
          <p:grpSpPr>
            <a:xfrm>
              <a:off x="4572003" y="2571732"/>
              <a:ext cx="4607271" cy="2603603"/>
              <a:chOff x="987999" y="461925"/>
              <a:chExt cx="1514404" cy="1507151"/>
            </a:xfrm>
          </p:grpSpPr>
          <p:grpSp>
            <p:nvGrpSpPr>
              <p:cNvPr id="1933" name="Google Shape;1933;p27"/>
              <p:cNvGrpSpPr/>
              <p:nvPr/>
            </p:nvGrpSpPr>
            <p:grpSpPr>
              <a:xfrm>
                <a:off x="987999" y="461925"/>
                <a:ext cx="1514401" cy="1506302"/>
                <a:chOff x="987999" y="461925"/>
                <a:chExt cx="1514401" cy="1506302"/>
              </a:xfrm>
            </p:grpSpPr>
            <p:cxnSp>
              <p:nvCxnSpPr>
                <p:cNvPr id="1934" name="Google Shape;1934;p27"/>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935" name="Google Shape;1935;p27"/>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936" name="Google Shape;1936;p27"/>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937" name="Google Shape;1937;p27"/>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938" name="Google Shape;1938;p27"/>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939" name="Google Shape;1939;p27"/>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940" name="Google Shape;1940;p27"/>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941" name="Google Shape;1941;p27"/>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942" name="Google Shape;1942;p27"/>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1943" name="Google Shape;1943;p27"/>
              <p:cNvGrpSpPr/>
              <p:nvPr/>
            </p:nvGrpSpPr>
            <p:grpSpPr>
              <a:xfrm>
                <a:off x="987999" y="461927"/>
                <a:ext cx="1514404" cy="1507149"/>
                <a:chOff x="987999" y="461927"/>
                <a:chExt cx="1514404" cy="1507149"/>
              </a:xfrm>
            </p:grpSpPr>
            <p:cxnSp>
              <p:nvCxnSpPr>
                <p:cNvPr id="1944" name="Google Shape;1944;p27"/>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945" name="Google Shape;1945;p27"/>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946" name="Google Shape;1946;p27"/>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947" name="Google Shape;1947;p27"/>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948" name="Google Shape;1948;p27"/>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949" name="Google Shape;1949;p27"/>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950" name="Google Shape;1950;p27"/>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951" name="Google Shape;1951;p27"/>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1952" name="Google Shape;1952;p27"/>
          <p:cNvSpPr txBox="1"/>
          <p:nvPr>
            <p:ph type="title"/>
          </p:nvPr>
        </p:nvSpPr>
        <p:spPr>
          <a:xfrm>
            <a:off x="2639875" y="534501"/>
            <a:ext cx="3866700" cy="8562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2800"/>
              <a:buNone/>
              <a:defRPr sz="6000"/>
            </a:lvl1pPr>
            <a:lvl2pPr lvl="1">
              <a:spcBef>
                <a:spcPts val="0"/>
              </a:spcBef>
              <a:spcAft>
                <a:spcPts val="0"/>
              </a:spcAft>
              <a:buSzPts val="2800"/>
              <a:buNone/>
              <a:defRPr>
                <a:latin typeface="Spectral"/>
                <a:ea typeface="Spectral"/>
                <a:cs typeface="Spectral"/>
                <a:sym typeface="Spectral"/>
              </a:defRPr>
            </a:lvl2pPr>
            <a:lvl3pPr lvl="2">
              <a:spcBef>
                <a:spcPts val="0"/>
              </a:spcBef>
              <a:spcAft>
                <a:spcPts val="0"/>
              </a:spcAft>
              <a:buSzPts val="2800"/>
              <a:buNone/>
              <a:defRPr>
                <a:latin typeface="Spectral"/>
                <a:ea typeface="Spectral"/>
                <a:cs typeface="Spectral"/>
                <a:sym typeface="Spectral"/>
              </a:defRPr>
            </a:lvl3pPr>
            <a:lvl4pPr lvl="3">
              <a:spcBef>
                <a:spcPts val="0"/>
              </a:spcBef>
              <a:spcAft>
                <a:spcPts val="0"/>
              </a:spcAft>
              <a:buSzPts val="2800"/>
              <a:buNone/>
              <a:defRPr>
                <a:latin typeface="Spectral"/>
                <a:ea typeface="Spectral"/>
                <a:cs typeface="Spectral"/>
                <a:sym typeface="Spectral"/>
              </a:defRPr>
            </a:lvl4pPr>
            <a:lvl5pPr lvl="4">
              <a:spcBef>
                <a:spcPts val="0"/>
              </a:spcBef>
              <a:spcAft>
                <a:spcPts val="0"/>
              </a:spcAft>
              <a:buSzPts val="2800"/>
              <a:buNone/>
              <a:defRPr>
                <a:latin typeface="Spectral"/>
                <a:ea typeface="Spectral"/>
                <a:cs typeface="Spectral"/>
                <a:sym typeface="Spectral"/>
              </a:defRPr>
            </a:lvl5pPr>
            <a:lvl6pPr lvl="5">
              <a:spcBef>
                <a:spcPts val="0"/>
              </a:spcBef>
              <a:spcAft>
                <a:spcPts val="0"/>
              </a:spcAft>
              <a:buSzPts val="2800"/>
              <a:buNone/>
              <a:defRPr>
                <a:latin typeface="Spectral"/>
                <a:ea typeface="Spectral"/>
                <a:cs typeface="Spectral"/>
                <a:sym typeface="Spectral"/>
              </a:defRPr>
            </a:lvl6pPr>
            <a:lvl7pPr lvl="6">
              <a:spcBef>
                <a:spcPts val="0"/>
              </a:spcBef>
              <a:spcAft>
                <a:spcPts val="0"/>
              </a:spcAft>
              <a:buSzPts val="2800"/>
              <a:buNone/>
              <a:defRPr>
                <a:latin typeface="Spectral"/>
                <a:ea typeface="Spectral"/>
                <a:cs typeface="Spectral"/>
                <a:sym typeface="Spectral"/>
              </a:defRPr>
            </a:lvl7pPr>
            <a:lvl8pPr lvl="7">
              <a:spcBef>
                <a:spcPts val="0"/>
              </a:spcBef>
              <a:spcAft>
                <a:spcPts val="0"/>
              </a:spcAft>
              <a:buSzPts val="2800"/>
              <a:buNone/>
              <a:defRPr>
                <a:latin typeface="Spectral"/>
                <a:ea typeface="Spectral"/>
                <a:cs typeface="Spectral"/>
                <a:sym typeface="Spectral"/>
              </a:defRPr>
            </a:lvl8pPr>
            <a:lvl9pPr lvl="8">
              <a:spcBef>
                <a:spcPts val="0"/>
              </a:spcBef>
              <a:spcAft>
                <a:spcPts val="0"/>
              </a:spcAft>
              <a:buSzPts val="2800"/>
              <a:buNone/>
              <a:defRPr>
                <a:latin typeface="Spectral"/>
                <a:ea typeface="Spectral"/>
                <a:cs typeface="Spectral"/>
                <a:sym typeface="Spectral"/>
              </a:defRPr>
            </a:lvl9pPr>
          </a:lstStyle>
          <a:p/>
        </p:txBody>
      </p:sp>
      <p:sp>
        <p:nvSpPr>
          <p:cNvPr id="1953" name="Google Shape;1953;p27"/>
          <p:cNvSpPr txBox="1"/>
          <p:nvPr>
            <p:ph idx="1" type="subTitle"/>
          </p:nvPr>
        </p:nvSpPr>
        <p:spPr>
          <a:xfrm>
            <a:off x="2983525" y="1382665"/>
            <a:ext cx="3179400" cy="1175100"/>
          </a:xfrm>
          <a:prstGeom prst="rect">
            <a:avLst/>
          </a:prstGeom>
          <a:noFill/>
        </p:spPr>
        <p:txBody>
          <a:bodyPr anchorCtr="0" anchor="t" bIns="91425" lIns="91425" spcFirstLastPara="1" rIns="91425" wrap="square" tIns="91425">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4" name="Google Shape;1954;p27"/>
          <p:cNvSpPr txBox="1"/>
          <p:nvPr/>
        </p:nvSpPr>
        <p:spPr>
          <a:xfrm>
            <a:off x="1692625" y="4062750"/>
            <a:ext cx="5758800" cy="367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300"/>
              </a:spcBef>
              <a:spcAft>
                <a:spcPts val="0"/>
              </a:spcAft>
              <a:buNone/>
            </a:pPr>
            <a:r>
              <a:rPr lang="en" sz="1100">
                <a:solidFill>
                  <a:schemeClr val="dk1"/>
                </a:solidFill>
                <a:latin typeface="Spectral"/>
                <a:ea typeface="Spectral"/>
                <a:cs typeface="Spectral"/>
                <a:sym typeface="Spectral"/>
              </a:rPr>
              <a:t>CREDITS: This presentation template was created by </a:t>
            </a:r>
            <a:r>
              <a:rPr b="1" lang="en" sz="1100">
                <a:solidFill>
                  <a:schemeClr val="dk1"/>
                </a:solidFill>
                <a:uFill>
                  <a:noFill/>
                </a:uFill>
                <a:latin typeface="Spectral"/>
                <a:ea typeface="Spectral"/>
                <a:cs typeface="Spectral"/>
                <a:sym typeface="Spectral"/>
                <a:hlinkClick r:id="rId2">
                  <a:extLst>
                    <a:ext uri="{A12FA001-AC4F-418D-AE19-62706E023703}">
                      <ahyp:hlinkClr val="tx"/>
                    </a:ext>
                  </a:extLst>
                </a:hlinkClick>
              </a:rPr>
              <a:t>Slidesgo</a:t>
            </a:r>
            <a:r>
              <a:rPr lang="en" sz="1100">
                <a:solidFill>
                  <a:schemeClr val="dk1"/>
                </a:solidFill>
                <a:latin typeface="Spectral"/>
                <a:ea typeface="Spectral"/>
                <a:cs typeface="Spectral"/>
                <a:sym typeface="Spectral"/>
              </a:rPr>
              <a:t>, and includes icons by </a:t>
            </a:r>
            <a:r>
              <a:rPr b="1" lang="en" sz="1100">
                <a:solidFill>
                  <a:schemeClr val="dk1"/>
                </a:solidFill>
                <a:uFill>
                  <a:noFill/>
                </a:uFill>
                <a:latin typeface="Spectral"/>
                <a:ea typeface="Spectral"/>
                <a:cs typeface="Spectral"/>
                <a:sym typeface="Spectral"/>
                <a:hlinkClick r:id="rId3">
                  <a:extLst>
                    <a:ext uri="{A12FA001-AC4F-418D-AE19-62706E023703}">
                      <ahyp:hlinkClr val="tx"/>
                    </a:ext>
                  </a:extLst>
                </a:hlinkClick>
              </a:rPr>
              <a:t>Flaticon</a:t>
            </a:r>
            <a:r>
              <a:rPr b="1" lang="en" sz="1100">
                <a:solidFill>
                  <a:schemeClr val="dk1"/>
                </a:solidFill>
                <a:latin typeface="Spectral"/>
                <a:ea typeface="Spectral"/>
                <a:cs typeface="Spectral"/>
                <a:sym typeface="Spectral"/>
              </a:rPr>
              <a:t> </a:t>
            </a:r>
            <a:r>
              <a:rPr lang="en" sz="1100">
                <a:solidFill>
                  <a:schemeClr val="dk1"/>
                </a:solidFill>
                <a:latin typeface="Spectral"/>
                <a:ea typeface="Spectral"/>
                <a:cs typeface="Spectral"/>
                <a:sym typeface="Spectral"/>
              </a:rPr>
              <a:t>and infographics &amp; images by </a:t>
            </a:r>
            <a:r>
              <a:rPr b="1" lang="en" sz="1100">
                <a:solidFill>
                  <a:schemeClr val="dk1"/>
                </a:solidFill>
                <a:uFill>
                  <a:noFill/>
                </a:uFill>
                <a:latin typeface="Spectral"/>
                <a:ea typeface="Spectral"/>
                <a:cs typeface="Spectral"/>
                <a:sym typeface="Spectral"/>
                <a:hlinkClick r:id="rId4">
                  <a:extLst>
                    <a:ext uri="{A12FA001-AC4F-418D-AE19-62706E023703}">
                      <ahyp:hlinkClr val="tx"/>
                    </a:ext>
                  </a:extLst>
                </a:hlinkClick>
              </a:rPr>
              <a:t>Freepik</a:t>
            </a:r>
            <a:endParaRPr b="1" sz="1100">
              <a:solidFill>
                <a:schemeClr val="dk1"/>
              </a:solidFill>
              <a:latin typeface="Spectral"/>
              <a:ea typeface="Spectral"/>
              <a:cs typeface="Spectral"/>
              <a:sym typeface="Spectral"/>
            </a:endParaRPr>
          </a:p>
        </p:txBody>
      </p:sp>
      <p:sp>
        <p:nvSpPr>
          <p:cNvPr id="1955" name="Google Shape;1955;p27"/>
          <p:cNvSpPr/>
          <p:nvPr/>
        </p:nvSpPr>
        <p:spPr>
          <a:xfrm flipH="1">
            <a:off x="7822627" y="4596843"/>
            <a:ext cx="429900" cy="4182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27"/>
          <p:cNvSpPr/>
          <p:nvPr/>
        </p:nvSpPr>
        <p:spPr>
          <a:xfrm flipH="1">
            <a:off x="334652" y="4588866"/>
            <a:ext cx="429900" cy="4182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6">
    <p:spTree>
      <p:nvGrpSpPr>
        <p:cNvPr id="1957" name="Shape 1957"/>
        <p:cNvGrpSpPr/>
        <p:nvPr/>
      </p:nvGrpSpPr>
      <p:grpSpPr>
        <a:xfrm>
          <a:off x="0" y="0"/>
          <a:ext cx="0" cy="0"/>
          <a:chOff x="0" y="0"/>
          <a:chExt cx="0" cy="0"/>
        </a:xfrm>
      </p:grpSpPr>
      <p:grpSp>
        <p:nvGrpSpPr>
          <p:cNvPr id="1958" name="Google Shape;1958;p28"/>
          <p:cNvGrpSpPr/>
          <p:nvPr/>
        </p:nvGrpSpPr>
        <p:grpSpPr>
          <a:xfrm>
            <a:off x="-35275" y="-31835"/>
            <a:ext cx="9214549" cy="5207170"/>
            <a:chOff x="-35275" y="-31835"/>
            <a:chExt cx="9214549" cy="5207170"/>
          </a:xfrm>
        </p:grpSpPr>
        <p:grpSp>
          <p:nvGrpSpPr>
            <p:cNvPr id="1959" name="Google Shape;1959;p28"/>
            <p:cNvGrpSpPr/>
            <p:nvPr/>
          </p:nvGrpSpPr>
          <p:grpSpPr>
            <a:xfrm>
              <a:off x="-35275" y="-31835"/>
              <a:ext cx="4607271" cy="2603603"/>
              <a:chOff x="987999" y="461925"/>
              <a:chExt cx="1514404" cy="1507151"/>
            </a:xfrm>
          </p:grpSpPr>
          <p:grpSp>
            <p:nvGrpSpPr>
              <p:cNvPr id="1960" name="Google Shape;1960;p28"/>
              <p:cNvGrpSpPr/>
              <p:nvPr/>
            </p:nvGrpSpPr>
            <p:grpSpPr>
              <a:xfrm>
                <a:off x="987999" y="461925"/>
                <a:ext cx="1514401" cy="1506302"/>
                <a:chOff x="987999" y="461925"/>
                <a:chExt cx="1514401" cy="1506302"/>
              </a:xfrm>
            </p:grpSpPr>
            <p:cxnSp>
              <p:nvCxnSpPr>
                <p:cNvPr id="1961" name="Google Shape;1961;p28"/>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962" name="Google Shape;1962;p28"/>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963" name="Google Shape;1963;p28"/>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964" name="Google Shape;1964;p28"/>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965" name="Google Shape;1965;p28"/>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966" name="Google Shape;1966;p28"/>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967" name="Google Shape;1967;p28"/>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968" name="Google Shape;1968;p28"/>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969" name="Google Shape;1969;p28"/>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1970" name="Google Shape;1970;p28"/>
              <p:cNvGrpSpPr/>
              <p:nvPr/>
            </p:nvGrpSpPr>
            <p:grpSpPr>
              <a:xfrm>
                <a:off x="987999" y="461927"/>
                <a:ext cx="1514404" cy="1507149"/>
                <a:chOff x="987999" y="461927"/>
                <a:chExt cx="1514404" cy="1507149"/>
              </a:xfrm>
            </p:grpSpPr>
            <p:cxnSp>
              <p:nvCxnSpPr>
                <p:cNvPr id="1971" name="Google Shape;1971;p28"/>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972" name="Google Shape;1972;p28"/>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973" name="Google Shape;1973;p28"/>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974" name="Google Shape;1974;p28"/>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975" name="Google Shape;1975;p28"/>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976" name="Google Shape;1976;p28"/>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977" name="Google Shape;1977;p28"/>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978" name="Google Shape;1978;p28"/>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979" name="Google Shape;1979;p28"/>
            <p:cNvGrpSpPr/>
            <p:nvPr/>
          </p:nvGrpSpPr>
          <p:grpSpPr>
            <a:xfrm>
              <a:off x="4572003" y="-31835"/>
              <a:ext cx="4607271" cy="2603603"/>
              <a:chOff x="987999" y="461925"/>
              <a:chExt cx="1514404" cy="1507151"/>
            </a:xfrm>
          </p:grpSpPr>
          <p:grpSp>
            <p:nvGrpSpPr>
              <p:cNvPr id="1980" name="Google Shape;1980;p28"/>
              <p:cNvGrpSpPr/>
              <p:nvPr/>
            </p:nvGrpSpPr>
            <p:grpSpPr>
              <a:xfrm>
                <a:off x="987999" y="461925"/>
                <a:ext cx="1514401" cy="1506302"/>
                <a:chOff x="987999" y="461925"/>
                <a:chExt cx="1514401" cy="1506302"/>
              </a:xfrm>
            </p:grpSpPr>
            <p:cxnSp>
              <p:nvCxnSpPr>
                <p:cNvPr id="1981" name="Google Shape;1981;p28"/>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982" name="Google Shape;1982;p28"/>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983" name="Google Shape;1983;p28"/>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984" name="Google Shape;1984;p28"/>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985" name="Google Shape;1985;p28"/>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986" name="Google Shape;1986;p28"/>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987" name="Google Shape;1987;p28"/>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988" name="Google Shape;1988;p28"/>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989" name="Google Shape;1989;p28"/>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1990" name="Google Shape;1990;p28"/>
              <p:cNvGrpSpPr/>
              <p:nvPr/>
            </p:nvGrpSpPr>
            <p:grpSpPr>
              <a:xfrm>
                <a:off x="987999" y="461927"/>
                <a:ext cx="1514404" cy="1507149"/>
                <a:chOff x="987999" y="461927"/>
                <a:chExt cx="1514404" cy="1507149"/>
              </a:xfrm>
            </p:grpSpPr>
            <p:cxnSp>
              <p:nvCxnSpPr>
                <p:cNvPr id="1991" name="Google Shape;1991;p28"/>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992" name="Google Shape;1992;p28"/>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993" name="Google Shape;1993;p28"/>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994" name="Google Shape;1994;p28"/>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995" name="Google Shape;1995;p28"/>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996" name="Google Shape;1996;p28"/>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997" name="Google Shape;1997;p28"/>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998" name="Google Shape;1998;p28"/>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999" name="Google Shape;1999;p28"/>
            <p:cNvGrpSpPr/>
            <p:nvPr/>
          </p:nvGrpSpPr>
          <p:grpSpPr>
            <a:xfrm>
              <a:off x="-35275" y="2571732"/>
              <a:ext cx="4607271" cy="2603603"/>
              <a:chOff x="987999" y="461925"/>
              <a:chExt cx="1514404" cy="1507151"/>
            </a:xfrm>
          </p:grpSpPr>
          <p:grpSp>
            <p:nvGrpSpPr>
              <p:cNvPr id="2000" name="Google Shape;2000;p28"/>
              <p:cNvGrpSpPr/>
              <p:nvPr/>
            </p:nvGrpSpPr>
            <p:grpSpPr>
              <a:xfrm>
                <a:off x="987999" y="461925"/>
                <a:ext cx="1514401" cy="1506302"/>
                <a:chOff x="987999" y="461925"/>
                <a:chExt cx="1514401" cy="1506302"/>
              </a:xfrm>
            </p:grpSpPr>
            <p:cxnSp>
              <p:nvCxnSpPr>
                <p:cNvPr id="2001" name="Google Shape;2001;p28"/>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002" name="Google Shape;2002;p28"/>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003" name="Google Shape;2003;p28"/>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004" name="Google Shape;2004;p28"/>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005" name="Google Shape;2005;p28"/>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006" name="Google Shape;2006;p28"/>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007" name="Google Shape;2007;p28"/>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008" name="Google Shape;2008;p28"/>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009" name="Google Shape;2009;p28"/>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2010" name="Google Shape;2010;p28"/>
              <p:cNvGrpSpPr/>
              <p:nvPr/>
            </p:nvGrpSpPr>
            <p:grpSpPr>
              <a:xfrm>
                <a:off x="987999" y="461927"/>
                <a:ext cx="1514404" cy="1507149"/>
                <a:chOff x="987999" y="461927"/>
                <a:chExt cx="1514404" cy="1507149"/>
              </a:xfrm>
            </p:grpSpPr>
            <p:cxnSp>
              <p:nvCxnSpPr>
                <p:cNvPr id="2011" name="Google Shape;2011;p28"/>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012" name="Google Shape;2012;p28"/>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013" name="Google Shape;2013;p28"/>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014" name="Google Shape;2014;p28"/>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015" name="Google Shape;2015;p28"/>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016" name="Google Shape;2016;p28"/>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017" name="Google Shape;2017;p28"/>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018" name="Google Shape;2018;p28"/>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019" name="Google Shape;2019;p28"/>
            <p:cNvGrpSpPr/>
            <p:nvPr/>
          </p:nvGrpSpPr>
          <p:grpSpPr>
            <a:xfrm>
              <a:off x="4572003" y="2571732"/>
              <a:ext cx="4607271" cy="2603603"/>
              <a:chOff x="987999" y="461925"/>
              <a:chExt cx="1514404" cy="1507151"/>
            </a:xfrm>
          </p:grpSpPr>
          <p:grpSp>
            <p:nvGrpSpPr>
              <p:cNvPr id="2020" name="Google Shape;2020;p28"/>
              <p:cNvGrpSpPr/>
              <p:nvPr/>
            </p:nvGrpSpPr>
            <p:grpSpPr>
              <a:xfrm>
                <a:off x="987999" y="461925"/>
                <a:ext cx="1514401" cy="1506302"/>
                <a:chOff x="987999" y="461925"/>
                <a:chExt cx="1514401" cy="1506302"/>
              </a:xfrm>
            </p:grpSpPr>
            <p:cxnSp>
              <p:nvCxnSpPr>
                <p:cNvPr id="2021" name="Google Shape;2021;p28"/>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022" name="Google Shape;2022;p28"/>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023" name="Google Shape;2023;p28"/>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024" name="Google Shape;2024;p28"/>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025" name="Google Shape;2025;p28"/>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026" name="Google Shape;2026;p28"/>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027" name="Google Shape;2027;p28"/>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028" name="Google Shape;2028;p28"/>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029" name="Google Shape;2029;p28"/>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2030" name="Google Shape;2030;p28"/>
              <p:cNvGrpSpPr/>
              <p:nvPr/>
            </p:nvGrpSpPr>
            <p:grpSpPr>
              <a:xfrm>
                <a:off x="987999" y="461927"/>
                <a:ext cx="1514404" cy="1507149"/>
                <a:chOff x="987999" y="461927"/>
                <a:chExt cx="1514404" cy="1507149"/>
              </a:xfrm>
            </p:grpSpPr>
            <p:cxnSp>
              <p:nvCxnSpPr>
                <p:cNvPr id="2031" name="Google Shape;2031;p28"/>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032" name="Google Shape;2032;p28"/>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033" name="Google Shape;2033;p28"/>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034" name="Google Shape;2034;p28"/>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035" name="Google Shape;2035;p28"/>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036" name="Google Shape;2036;p28"/>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037" name="Google Shape;2037;p28"/>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038" name="Google Shape;2038;p28"/>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grpSp>
        <p:nvGrpSpPr>
          <p:cNvPr id="2039" name="Google Shape;2039;p28"/>
          <p:cNvGrpSpPr/>
          <p:nvPr/>
        </p:nvGrpSpPr>
        <p:grpSpPr>
          <a:xfrm flipH="1">
            <a:off x="146539" y="131297"/>
            <a:ext cx="734748" cy="952069"/>
            <a:chOff x="7465916" y="720492"/>
            <a:chExt cx="1139144" cy="1477450"/>
          </a:xfrm>
        </p:grpSpPr>
        <p:sp>
          <p:nvSpPr>
            <p:cNvPr id="2040" name="Google Shape;2040;p28"/>
            <p:cNvSpPr/>
            <p:nvPr/>
          </p:nvSpPr>
          <p:spPr>
            <a:xfrm rot="-5400000">
              <a:off x="7646560" y="123944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28"/>
            <p:cNvSpPr/>
            <p:nvPr/>
          </p:nvSpPr>
          <p:spPr>
            <a:xfrm rot="-5400000">
              <a:off x="7597172" y="114891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28"/>
            <p:cNvSpPr/>
            <p:nvPr/>
          </p:nvSpPr>
          <p:spPr>
            <a:xfrm rot="-5400000">
              <a:off x="7547783" y="105838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28"/>
            <p:cNvSpPr/>
            <p:nvPr/>
          </p:nvSpPr>
          <p:spPr>
            <a:xfrm rot="-5400000">
              <a:off x="7498394" y="96785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28"/>
            <p:cNvSpPr/>
            <p:nvPr/>
          </p:nvSpPr>
          <p:spPr>
            <a:xfrm rot="-5400000">
              <a:off x="7449005" y="87732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28"/>
            <p:cNvSpPr/>
            <p:nvPr/>
          </p:nvSpPr>
          <p:spPr>
            <a:xfrm rot="-5400000">
              <a:off x="7399616" y="78679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6" name="Google Shape;2046;p28"/>
          <p:cNvSpPr/>
          <p:nvPr/>
        </p:nvSpPr>
        <p:spPr>
          <a:xfrm>
            <a:off x="8401572" y="4586124"/>
            <a:ext cx="431700" cy="420300"/>
          </a:xfrm>
          <a:prstGeom prst="star4">
            <a:avLst>
              <a:gd fmla="val 12500"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28"/>
          <p:cNvSpPr/>
          <p:nvPr/>
        </p:nvSpPr>
        <p:spPr>
          <a:xfrm>
            <a:off x="8768224" y="4322425"/>
            <a:ext cx="209700" cy="2040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6_1">
    <p:bg>
      <p:bgPr>
        <a:solidFill>
          <a:schemeClr val="dk1"/>
        </a:solidFill>
      </p:bgPr>
    </p:bg>
    <p:spTree>
      <p:nvGrpSpPr>
        <p:cNvPr id="2048" name="Shape 2048"/>
        <p:cNvGrpSpPr/>
        <p:nvPr/>
      </p:nvGrpSpPr>
      <p:grpSpPr>
        <a:xfrm>
          <a:off x="0" y="0"/>
          <a:ext cx="0" cy="0"/>
          <a:chOff x="0" y="0"/>
          <a:chExt cx="0" cy="0"/>
        </a:xfrm>
      </p:grpSpPr>
      <p:grpSp>
        <p:nvGrpSpPr>
          <p:cNvPr id="2049" name="Google Shape;2049;p29"/>
          <p:cNvGrpSpPr/>
          <p:nvPr/>
        </p:nvGrpSpPr>
        <p:grpSpPr>
          <a:xfrm>
            <a:off x="-151025" y="-87459"/>
            <a:ext cx="9443950" cy="5336943"/>
            <a:chOff x="1366600" y="892542"/>
            <a:chExt cx="757200" cy="649200"/>
          </a:xfrm>
        </p:grpSpPr>
        <p:grpSp>
          <p:nvGrpSpPr>
            <p:cNvPr id="2050" name="Google Shape;2050;p29"/>
            <p:cNvGrpSpPr/>
            <p:nvPr/>
          </p:nvGrpSpPr>
          <p:grpSpPr>
            <a:xfrm>
              <a:off x="1366600" y="892542"/>
              <a:ext cx="757199" cy="649200"/>
              <a:chOff x="1366600" y="892542"/>
              <a:chExt cx="757199" cy="649200"/>
            </a:xfrm>
          </p:grpSpPr>
          <p:cxnSp>
            <p:nvCxnSpPr>
              <p:cNvPr id="2051" name="Google Shape;2051;p29"/>
              <p:cNvCxnSpPr/>
              <p:nvPr/>
            </p:nvCxnSpPr>
            <p:spPr>
              <a:xfrm>
                <a:off x="1366600" y="892542"/>
                <a:ext cx="0" cy="649200"/>
              </a:xfrm>
              <a:prstGeom prst="straightConnector1">
                <a:avLst/>
              </a:prstGeom>
              <a:noFill/>
              <a:ln cap="flat" cmpd="sng" w="9525">
                <a:solidFill>
                  <a:schemeClr val="dk2"/>
                </a:solidFill>
                <a:prstDash val="solid"/>
                <a:round/>
                <a:headEnd len="med" w="med" type="none"/>
                <a:tailEnd len="med" w="med" type="none"/>
              </a:ln>
            </p:spPr>
          </p:cxnSp>
          <p:cxnSp>
            <p:nvCxnSpPr>
              <p:cNvPr id="2052" name="Google Shape;2052;p29"/>
              <p:cNvCxnSpPr/>
              <p:nvPr/>
            </p:nvCxnSpPr>
            <p:spPr>
              <a:xfrm>
                <a:off x="1555900" y="892542"/>
                <a:ext cx="0" cy="649200"/>
              </a:xfrm>
              <a:prstGeom prst="straightConnector1">
                <a:avLst/>
              </a:prstGeom>
              <a:noFill/>
              <a:ln cap="flat" cmpd="sng" w="9525">
                <a:solidFill>
                  <a:schemeClr val="dk2"/>
                </a:solidFill>
                <a:prstDash val="solid"/>
                <a:round/>
                <a:headEnd len="med" w="med" type="none"/>
                <a:tailEnd len="med" w="med" type="none"/>
              </a:ln>
            </p:spPr>
          </p:cxnSp>
          <p:cxnSp>
            <p:nvCxnSpPr>
              <p:cNvPr id="2053" name="Google Shape;2053;p29"/>
              <p:cNvCxnSpPr/>
              <p:nvPr/>
            </p:nvCxnSpPr>
            <p:spPr>
              <a:xfrm>
                <a:off x="1745200" y="892542"/>
                <a:ext cx="0" cy="649200"/>
              </a:xfrm>
              <a:prstGeom prst="straightConnector1">
                <a:avLst/>
              </a:prstGeom>
              <a:noFill/>
              <a:ln cap="flat" cmpd="sng" w="9525">
                <a:solidFill>
                  <a:schemeClr val="dk2"/>
                </a:solidFill>
                <a:prstDash val="solid"/>
                <a:round/>
                <a:headEnd len="med" w="med" type="none"/>
                <a:tailEnd len="med" w="med" type="none"/>
              </a:ln>
            </p:spPr>
          </p:cxnSp>
          <p:cxnSp>
            <p:nvCxnSpPr>
              <p:cNvPr id="2054" name="Google Shape;2054;p29"/>
              <p:cNvCxnSpPr/>
              <p:nvPr/>
            </p:nvCxnSpPr>
            <p:spPr>
              <a:xfrm>
                <a:off x="1934499" y="892542"/>
                <a:ext cx="0" cy="649200"/>
              </a:xfrm>
              <a:prstGeom prst="straightConnector1">
                <a:avLst/>
              </a:prstGeom>
              <a:noFill/>
              <a:ln cap="flat" cmpd="sng" w="9525">
                <a:solidFill>
                  <a:schemeClr val="dk2"/>
                </a:solidFill>
                <a:prstDash val="solid"/>
                <a:round/>
                <a:headEnd len="med" w="med" type="none"/>
                <a:tailEnd len="med" w="med" type="none"/>
              </a:ln>
            </p:spPr>
          </p:cxnSp>
          <p:cxnSp>
            <p:nvCxnSpPr>
              <p:cNvPr id="2055" name="Google Shape;2055;p29"/>
              <p:cNvCxnSpPr/>
              <p:nvPr/>
            </p:nvCxnSpPr>
            <p:spPr>
              <a:xfrm>
                <a:off x="2123799" y="892542"/>
                <a:ext cx="0" cy="649200"/>
              </a:xfrm>
              <a:prstGeom prst="straightConnector1">
                <a:avLst/>
              </a:prstGeom>
              <a:noFill/>
              <a:ln cap="flat" cmpd="sng" w="9525">
                <a:solidFill>
                  <a:schemeClr val="dk2"/>
                </a:solidFill>
                <a:prstDash val="solid"/>
                <a:round/>
                <a:headEnd len="med" w="med" type="none"/>
                <a:tailEnd len="med" w="med" type="none"/>
              </a:ln>
            </p:spPr>
          </p:cxnSp>
        </p:grpSp>
        <p:grpSp>
          <p:nvGrpSpPr>
            <p:cNvPr id="2056" name="Google Shape;2056;p29"/>
            <p:cNvGrpSpPr/>
            <p:nvPr/>
          </p:nvGrpSpPr>
          <p:grpSpPr>
            <a:xfrm>
              <a:off x="1366600" y="892542"/>
              <a:ext cx="757200" cy="645919"/>
              <a:chOff x="1366600" y="892542"/>
              <a:chExt cx="757200" cy="645919"/>
            </a:xfrm>
          </p:grpSpPr>
          <p:cxnSp>
            <p:nvCxnSpPr>
              <p:cNvPr id="2057" name="Google Shape;2057;p29"/>
              <p:cNvCxnSpPr/>
              <p:nvPr/>
            </p:nvCxnSpPr>
            <p:spPr>
              <a:xfrm>
                <a:off x="1366600" y="892542"/>
                <a:ext cx="757200" cy="0"/>
              </a:xfrm>
              <a:prstGeom prst="straightConnector1">
                <a:avLst/>
              </a:prstGeom>
              <a:noFill/>
              <a:ln cap="flat" cmpd="sng" w="9525">
                <a:solidFill>
                  <a:schemeClr val="dk2"/>
                </a:solidFill>
                <a:prstDash val="solid"/>
                <a:round/>
                <a:headEnd len="med" w="med" type="none"/>
                <a:tailEnd len="med" w="med" type="none"/>
              </a:ln>
            </p:spPr>
          </p:cxnSp>
          <p:cxnSp>
            <p:nvCxnSpPr>
              <p:cNvPr id="2058" name="Google Shape;2058;p29"/>
              <p:cNvCxnSpPr/>
              <p:nvPr/>
            </p:nvCxnSpPr>
            <p:spPr>
              <a:xfrm>
                <a:off x="1366600" y="1107849"/>
                <a:ext cx="757200" cy="0"/>
              </a:xfrm>
              <a:prstGeom prst="straightConnector1">
                <a:avLst/>
              </a:prstGeom>
              <a:noFill/>
              <a:ln cap="flat" cmpd="sng" w="9525">
                <a:solidFill>
                  <a:schemeClr val="dk2"/>
                </a:solidFill>
                <a:prstDash val="solid"/>
                <a:round/>
                <a:headEnd len="med" w="med" type="none"/>
                <a:tailEnd len="med" w="med" type="none"/>
              </a:ln>
            </p:spPr>
          </p:cxnSp>
          <p:cxnSp>
            <p:nvCxnSpPr>
              <p:cNvPr id="2059" name="Google Shape;2059;p29"/>
              <p:cNvCxnSpPr/>
              <p:nvPr/>
            </p:nvCxnSpPr>
            <p:spPr>
              <a:xfrm>
                <a:off x="1366600" y="1323155"/>
                <a:ext cx="757200" cy="0"/>
              </a:xfrm>
              <a:prstGeom prst="straightConnector1">
                <a:avLst/>
              </a:prstGeom>
              <a:noFill/>
              <a:ln cap="flat" cmpd="sng" w="9525">
                <a:solidFill>
                  <a:schemeClr val="dk2"/>
                </a:solidFill>
                <a:prstDash val="solid"/>
                <a:round/>
                <a:headEnd len="med" w="med" type="none"/>
                <a:tailEnd len="med" w="med" type="none"/>
              </a:ln>
            </p:spPr>
          </p:cxnSp>
          <p:cxnSp>
            <p:nvCxnSpPr>
              <p:cNvPr id="2060" name="Google Shape;2060;p29"/>
              <p:cNvCxnSpPr/>
              <p:nvPr/>
            </p:nvCxnSpPr>
            <p:spPr>
              <a:xfrm>
                <a:off x="1366600" y="1538461"/>
                <a:ext cx="757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061" name="Google Shape;2061;p29"/>
          <p:cNvGrpSpPr/>
          <p:nvPr/>
        </p:nvGrpSpPr>
        <p:grpSpPr>
          <a:xfrm flipH="1" rot="-5400000">
            <a:off x="7774437" y="2192363"/>
            <a:ext cx="1764041" cy="758764"/>
            <a:chOff x="6659230" y="279450"/>
            <a:chExt cx="2217246" cy="953700"/>
          </a:xfrm>
        </p:grpSpPr>
        <p:sp>
          <p:nvSpPr>
            <p:cNvPr id="2062" name="Google Shape;2062;p29"/>
            <p:cNvSpPr/>
            <p:nvPr/>
          </p:nvSpPr>
          <p:spPr>
            <a:xfrm>
              <a:off x="6659230" y="279450"/>
              <a:ext cx="953700" cy="9537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29"/>
            <p:cNvSpPr/>
            <p:nvPr/>
          </p:nvSpPr>
          <p:spPr>
            <a:xfrm>
              <a:off x="6892279" y="279450"/>
              <a:ext cx="953700" cy="9537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29"/>
            <p:cNvSpPr/>
            <p:nvPr/>
          </p:nvSpPr>
          <p:spPr>
            <a:xfrm>
              <a:off x="7235778" y="279450"/>
              <a:ext cx="953700" cy="9537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9"/>
            <p:cNvSpPr/>
            <p:nvPr/>
          </p:nvSpPr>
          <p:spPr>
            <a:xfrm>
              <a:off x="7579277" y="279450"/>
              <a:ext cx="953700" cy="9537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29"/>
            <p:cNvSpPr/>
            <p:nvPr/>
          </p:nvSpPr>
          <p:spPr>
            <a:xfrm>
              <a:off x="7922776" y="279450"/>
              <a:ext cx="953700" cy="9537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7" name="Google Shape;2067;p29"/>
          <p:cNvSpPr/>
          <p:nvPr/>
        </p:nvSpPr>
        <p:spPr>
          <a:xfrm flipH="1">
            <a:off x="259229" y="1477639"/>
            <a:ext cx="429900" cy="418200"/>
          </a:xfrm>
          <a:prstGeom prst="star4">
            <a:avLst>
              <a:gd fmla="val 12500"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29"/>
          <p:cNvSpPr/>
          <p:nvPr/>
        </p:nvSpPr>
        <p:spPr>
          <a:xfrm flipH="1">
            <a:off x="6813956" y="176164"/>
            <a:ext cx="246900" cy="240300"/>
          </a:xfrm>
          <a:prstGeom prst="star4">
            <a:avLst>
              <a:gd fmla="val 12500" name="adj"/>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72" name="Shape 2072"/>
        <p:cNvGrpSpPr/>
        <p:nvPr/>
      </p:nvGrpSpPr>
      <p:grpSpPr>
        <a:xfrm>
          <a:off x="0" y="0"/>
          <a:ext cx="0" cy="0"/>
          <a:chOff x="0" y="0"/>
          <a:chExt cx="0" cy="0"/>
        </a:xfrm>
      </p:grpSpPr>
      <p:grpSp>
        <p:nvGrpSpPr>
          <p:cNvPr id="2073" name="Google Shape;2073;p31"/>
          <p:cNvGrpSpPr/>
          <p:nvPr/>
        </p:nvGrpSpPr>
        <p:grpSpPr>
          <a:xfrm>
            <a:off x="-35275" y="-31835"/>
            <a:ext cx="9214549" cy="5207170"/>
            <a:chOff x="-35275" y="-31835"/>
            <a:chExt cx="9214549" cy="5207170"/>
          </a:xfrm>
        </p:grpSpPr>
        <p:grpSp>
          <p:nvGrpSpPr>
            <p:cNvPr id="2074" name="Google Shape;2074;p31"/>
            <p:cNvGrpSpPr/>
            <p:nvPr/>
          </p:nvGrpSpPr>
          <p:grpSpPr>
            <a:xfrm>
              <a:off x="-35275" y="-31835"/>
              <a:ext cx="4607271" cy="2603603"/>
              <a:chOff x="987999" y="461925"/>
              <a:chExt cx="1514404" cy="1507151"/>
            </a:xfrm>
          </p:grpSpPr>
          <p:grpSp>
            <p:nvGrpSpPr>
              <p:cNvPr id="2075" name="Google Shape;2075;p31"/>
              <p:cNvGrpSpPr/>
              <p:nvPr/>
            </p:nvGrpSpPr>
            <p:grpSpPr>
              <a:xfrm>
                <a:off x="987999" y="461925"/>
                <a:ext cx="1514401" cy="1506302"/>
                <a:chOff x="987999" y="461925"/>
                <a:chExt cx="1514401" cy="1506302"/>
              </a:xfrm>
            </p:grpSpPr>
            <p:cxnSp>
              <p:nvCxnSpPr>
                <p:cNvPr id="2076" name="Google Shape;2076;p31"/>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077" name="Google Shape;2077;p31"/>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078" name="Google Shape;2078;p31"/>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079" name="Google Shape;2079;p31"/>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080" name="Google Shape;2080;p31"/>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081" name="Google Shape;2081;p31"/>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082" name="Google Shape;2082;p31"/>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083" name="Google Shape;2083;p31"/>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084" name="Google Shape;2084;p31"/>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2085" name="Google Shape;2085;p31"/>
              <p:cNvGrpSpPr/>
              <p:nvPr/>
            </p:nvGrpSpPr>
            <p:grpSpPr>
              <a:xfrm>
                <a:off x="987999" y="461927"/>
                <a:ext cx="1514404" cy="1507149"/>
                <a:chOff x="987999" y="461927"/>
                <a:chExt cx="1514404" cy="1507149"/>
              </a:xfrm>
            </p:grpSpPr>
            <p:cxnSp>
              <p:nvCxnSpPr>
                <p:cNvPr id="2086" name="Google Shape;2086;p31"/>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087" name="Google Shape;2087;p31"/>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088" name="Google Shape;2088;p31"/>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089" name="Google Shape;2089;p31"/>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090" name="Google Shape;2090;p31"/>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091" name="Google Shape;2091;p31"/>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092" name="Google Shape;2092;p31"/>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093" name="Google Shape;2093;p31"/>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094" name="Google Shape;2094;p31"/>
            <p:cNvGrpSpPr/>
            <p:nvPr/>
          </p:nvGrpSpPr>
          <p:grpSpPr>
            <a:xfrm>
              <a:off x="4572003" y="-31835"/>
              <a:ext cx="4607271" cy="2603603"/>
              <a:chOff x="987999" y="461925"/>
              <a:chExt cx="1514404" cy="1507151"/>
            </a:xfrm>
          </p:grpSpPr>
          <p:grpSp>
            <p:nvGrpSpPr>
              <p:cNvPr id="2095" name="Google Shape;2095;p31"/>
              <p:cNvGrpSpPr/>
              <p:nvPr/>
            </p:nvGrpSpPr>
            <p:grpSpPr>
              <a:xfrm>
                <a:off x="987999" y="461925"/>
                <a:ext cx="1514401" cy="1506302"/>
                <a:chOff x="987999" y="461925"/>
                <a:chExt cx="1514401" cy="1506302"/>
              </a:xfrm>
            </p:grpSpPr>
            <p:cxnSp>
              <p:nvCxnSpPr>
                <p:cNvPr id="2096" name="Google Shape;2096;p31"/>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097" name="Google Shape;2097;p31"/>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098" name="Google Shape;2098;p31"/>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099" name="Google Shape;2099;p31"/>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100" name="Google Shape;2100;p31"/>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101" name="Google Shape;2101;p31"/>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102" name="Google Shape;2102;p31"/>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103" name="Google Shape;2103;p31"/>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104" name="Google Shape;2104;p31"/>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2105" name="Google Shape;2105;p31"/>
              <p:cNvGrpSpPr/>
              <p:nvPr/>
            </p:nvGrpSpPr>
            <p:grpSpPr>
              <a:xfrm>
                <a:off x="987999" y="461927"/>
                <a:ext cx="1514404" cy="1507149"/>
                <a:chOff x="987999" y="461927"/>
                <a:chExt cx="1514404" cy="1507149"/>
              </a:xfrm>
            </p:grpSpPr>
            <p:cxnSp>
              <p:nvCxnSpPr>
                <p:cNvPr id="2106" name="Google Shape;2106;p31"/>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107" name="Google Shape;2107;p31"/>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108" name="Google Shape;2108;p31"/>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109" name="Google Shape;2109;p31"/>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110" name="Google Shape;2110;p31"/>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111" name="Google Shape;2111;p31"/>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112" name="Google Shape;2112;p31"/>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113" name="Google Shape;2113;p31"/>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114" name="Google Shape;2114;p31"/>
            <p:cNvGrpSpPr/>
            <p:nvPr/>
          </p:nvGrpSpPr>
          <p:grpSpPr>
            <a:xfrm>
              <a:off x="-35275" y="2571732"/>
              <a:ext cx="4607271" cy="2603603"/>
              <a:chOff x="987999" y="461925"/>
              <a:chExt cx="1514404" cy="1507151"/>
            </a:xfrm>
          </p:grpSpPr>
          <p:grpSp>
            <p:nvGrpSpPr>
              <p:cNvPr id="2115" name="Google Shape;2115;p31"/>
              <p:cNvGrpSpPr/>
              <p:nvPr/>
            </p:nvGrpSpPr>
            <p:grpSpPr>
              <a:xfrm>
                <a:off x="987999" y="461925"/>
                <a:ext cx="1514401" cy="1506302"/>
                <a:chOff x="987999" y="461925"/>
                <a:chExt cx="1514401" cy="1506302"/>
              </a:xfrm>
            </p:grpSpPr>
            <p:cxnSp>
              <p:nvCxnSpPr>
                <p:cNvPr id="2116" name="Google Shape;2116;p31"/>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117" name="Google Shape;2117;p31"/>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118" name="Google Shape;2118;p31"/>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119" name="Google Shape;2119;p31"/>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120" name="Google Shape;2120;p31"/>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121" name="Google Shape;2121;p31"/>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122" name="Google Shape;2122;p31"/>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123" name="Google Shape;2123;p31"/>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124" name="Google Shape;2124;p31"/>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2125" name="Google Shape;2125;p31"/>
              <p:cNvGrpSpPr/>
              <p:nvPr/>
            </p:nvGrpSpPr>
            <p:grpSpPr>
              <a:xfrm>
                <a:off x="987999" y="461927"/>
                <a:ext cx="1514404" cy="1507149"/>
                <a:chOff x="987999" y="461927"/>
                <a:chExt cx="1514404" cy="1507149"/>
              </a:xfrm>
            </p:grpSpPr>
            <p:cxnSp>
              <p:nvCxnSpPr>
                <p:cNvPr id="2126" name="Google Shape;2126;p31"/>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127" name="Google Shape;2127;p31"/>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128" name="Google Shape;2128;p31"/>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129" name="Google Shape;2129;p31"/>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130" name="Google Shape;2130;p31"/>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131" name="Google Shape;2131;p31"/>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132" name="Google Shape;2132;p31"/>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133" name="Google Shape;2133;p31"/>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134" name="Google Shape;2134;p31"/>
            <p:cNvGrpSpPr/>
            <p:nvPr/>
          </p:nvGrpSpPr>
          <p:grpSpPr>
            <a:xfrm>
              <a:off x="4572003" y="2571732"/>
              <a:ext cx="4607271" cy="2603603"/>
              <a:chOff x="987999" y="461925"/>
              <a:chExt cx="1514404" cy="1507151"/>
            </a:xfrm>
          </p:grpSpPr>
          <p:grpSp>
            <p:nvGrpSpPr>
              <p:cNvPr id="2135" name="Google Shape;2135;p31"/>
              <p:cNvGrpSpPr/>
              <p:nvPr/>
            </p:nvGrpSpPr>
            <p:grpSpPr>
              <a:xfrm>
                <a:off x="987999" y="461925"/>
                <a:ext cx="1514401" cy="1506302"/>
                <a:chOff x="987999" y="461925"/>
                <a:chExt cx="1514401" cy="1506302"/>
              </a:xfrm>
            </p:grpSpPr>
            <p:cxnSp>
              <p:nvCxnSpPr>
                <p:cNvPr id="2136" name="Google Shape;2136;p31"/>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137" name="Google Shape;2137;p31"/>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138" name="Google Shape;2138;p31"/>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139" name="Google Shape;2139;p31"/>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140" name="Google Shape;2140;p31"/>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141" name="Google Shape;2141;p31"/>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142" name="Google Shape;2142;p31"/>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143" name="Google Shape;2143;p31"/>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144" name="Google Shape;2144;p31"/>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2145" name="Google Shape;2145;p31"/>
              <p:cNvGrpSpPr/>
              <p:nvPr/>
            </p:nvGrpSpPr>
            <p:grpSpPr>
              <a:xfrm>
                <a:off x="987999" y="461927"/>
                <a:ext cx="1514404" cy="1507149"/>
                <a:chOff x="987999" y="461927"/>
                <a:chExt cx="1514404" cy="1507149"/>
              </a:xfrm>
            </p:grpSpPr>
            <p:cxnSp>
              <p:nvCxnSpPr>
                <p:cNvPr id="2146" name="Google Shape;2146;p31"/>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147" name="Google Shape;2147;p31"/>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148" name="Google Shape;2148;p31"/>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149" name="Google Shape;2149;p31"/>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150" name="Google Shape;2150;p31"/>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151" name="Google Shape;2151;p31"/>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152" name="Google Shape;2152;p31"/>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153" name="Google Shape;2153;p31"/>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2154" name="Google Shape;2154;p31"/>
          <p:cNvSpPr txBox="1"/>
          <p:nvPr>
            <p:ph type="ctrTitle"/>
          </p:nvPr>
        </p:nvSpPr>
        <p:spPr>
          <a:xfrm>
            <a:off x="1340625" y="1354950"/>
            <a:ext cx="6462600" cy="838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5200"/>
              <a:buNone/>
              <a:defRPr sz="5500">
                <a:latin typeface="Merriweather"/>
                <a:ea typeface="Merriweather"/>
                <a:cs typeface="Merriweather"/>
                <a:sym typeface="Merriweather"/>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155" name="Google Shape;2155;p31"/>
          <p:cNvSpPr txBox="1"/>
          <p:nvPr>
            <p:ph idx="1" type="subTitle"/>
          </p:nvPr>
        </p:nvSpPr>
        <p:spPr>
          <a:xfrm>
            <a:off x="2269900" y="3689800"/>
            <a:ext cx="4605900" cy="367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56" name="Google Shape;2156;p31"/>
          <p:cNvSpPr/>
          <p:nvPr/>
        </p:nvSpPr>
        <p:spPr>
          <a:xfrm>
            <a:off x="950250" y="4644614"/>
            <a:ext cx="337500" cy="329100"/>
          </a:xfrm>
          <a:prstGeom prst="star4">
            <a:avLst>
              <a:gd fmla="val 12500"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31"/>
          <p:cNvSpPr/>
          <p:nvPr/>
        </p:nvSpPr>
        <p:spPr>
          <a:xfrm>
            <a:off x="428133" y="4321796"/>
            <a:ext cx="224700" cy="219000"/>
          </a:xfrm>
          <a:prstGeom prst="star4">
            <a:avLst>
              <a:gd fmla="val 12500"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8" name="Shape 118"/>
        <p:cNvGrpSpPr/>
        <p:nvPr/>
      </p:nvGrpSpPr>
      <p:grpSpPr>
        <a:xfrm>
          <a:off x="0" y="0"/>
          <a:ext cx="0" cy="0"/>
          <a:chOff x="0" y="0"/>
          <a:chExt cx="0" cy="0"/>
        </a:xfrm>
      </p:grpSpPr>
      <p:grpSp>
        <p:nvGrpSpPr>
          <p:cNvPr id="119" name="Google Shape;119;p4"/>
          <p:cNvGrpSpPr/>
          <p:nvPr/>
        </p:nvGrpSpPr>
        <p:grpSpPr>
          <a:xfrm>
            <a:off x="-35275" y="-31835"/>
            <a:ext cx="9214549" cy="5207170"/>
            <a:chOff x="-35275" y="-31835"/>
            <a:chExt cx="9214549" cy="5207170"/>
          </a:xfrm>
        </p:grpSpPr>
        <p:grpSp>
          <p:nvGrpSpPr>
            <p:cNvPr id="120" name="Google Shape;120;p4"/>
            <p:cNvGrpSpPr/>
            <p:nvPr/>
          </p:nvGrpSpPr>
          <p:grpSpPr>
            <a:xfrm>
              <a:off x="-35275" y="-31835"/>
              <a:ext cx="4607271" cy="2603603"/>
              <a:chOff x="987999" y="461925"/>
              <a:chExt cx="1514404" cy="1507151"/>
            </a:xfrm>
          </p:grpSpPr>
          <p:grpSp>
            <p:nvGrpSpPr>
              <p:cNvPr id="121" name="Google Shape;121;p4"/>
              <p:cNvGrpSpPr/>
              <p:nvPr/>
            </p:nvGrpSpPr>
            <p:grpSpPr>
              <a:xfrm>
                <a:off x="987999" y="461925"/>
                <a:ext cx="1514401" cy="1506302"/>
                <a:chOff x="987999" y="461925"/>
                <a:chExt cx="1514401" cy="1506302"/>
              </a:xfrm>
            </p:grpSpPr>
            <p:cxnSp>
              <p:nvCxnSpPr>
                <p:cNvPr id="122" name="Google Shape;122;p4"/>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23" name="Google Shape;123;p4"/>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24" name="Google Shape;124;p4"/>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25" name="Google Shape;125;p4"/>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26" name="Google Shape;126;p4"/>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27" name="Google Shape;127;p4"/>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28" name="Google Shape;128;p4"/>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29" name="Google Shape;129;p4"/>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30" name="Google Shape;130;p4"/>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131" name="Google Shape;131;p4"/>
              <p:cNvGrpSpPr/>
              <p:nvPr/>
            </p:nvGrpSpPr>
            <p:grpSpPr>
              <a:xfrm>
                <a:off x="987999" y="461927"/>
                <a:ext cx="1514404" cy="1507149"/>
                <a:chOff x="987999" y="461927"/>
                <a:chExt cx="1514404" cy="1507149"/>
              </a:xfrm>
            </p:grpSpPr>
            <p:cxnSp>
              <p:nvCxnSpPr>
                <p:cNvPr id="132" name="Google Shape;132;p4"/>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33" name="Google Shape;133;p4"/>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34" name="Google Shape;134;p4"/>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35" name="Google Shape;135;p4"/>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36" name="Google Shape;136;p4"/>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37" name="Google Shape;137;p4"/>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38" name="Google Shape;138;p4"/>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39" name="Google Shape;139;p4"/>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40" name="Google Shape;140;p4"/>
            <p:cNvGrpSpPr/>
            <p:nvPr/>
          </p:nvGrpSpPr>
          <p:grpSpPr>
            <a:xfrm>
              <a:off x="4572003" y="-31835"/>
              <a:ext cx="4607271" cy="2603603"/>
              <a:chOff x="987999" y="461925"/>
              <a:chExt cx="1514404" cy="1507151"/>
            </a:xfrm>
          </p:grpSpPr>
          <p:grpSp>
            <p:nvGrpSpPr>
              <p:cNvPr id="141" name="Google Shape;141;p4"/>
              <p:cNvGrpSpPr/>
              <p:nvPr/>
            </p:nvGrpSpPr>
            <p:grpSpPr>
              <a:xfrm>
                <a:off x="987999" y="461925"/>
                <a:ext cx="1514401" cy="1506302"/>
                <a:chOff x="987999" y="461925"/>
                <a:chExt cx="1514401" cy="1506302"/>
              </a:xfrm>
            </p:grpSpPr>
            <p:cxnSp>
              <p:nvCxnSpPr>
                <p:cNvPr id="142" name="Google Shape;142;p4"/>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43" name="Google Shape;143;p4"/>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p4"/>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45" name="Google Shape;145;p4"/>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p4"/>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47" name="Google Shape;147;p4"/>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48" name="Google Shape;148;p4"/>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49" name="Google Shape;149;p4"/>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50" name="Google Shape;150;p4"/>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151" name="Google Shape;151;p4"/>
              <p:cNvGrpSpPr/>
              <p:nvPr/>
            </p:nvGrpSpPr>
            <p:grpSpPr>
              <a:xfrm>
                <a:off x="987999" y="461927"/>
                <a:ext cx="1514404" cy="1507149"/>
                <a:chOff x="987999" y="461927"/>
                <a:chExt cx="1514404" cy="1507149"/>
              </a:xfrm>
            </p:grpSpPr>
            <p:cxnSp>
              <p:nvCxnSpPr>
                <p:cNvPr id="152" name="Google Shape;152;p4"/>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53" name="Google Shape;153;p4"/>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54" name="Google Shape;154;p4"/>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55" name="Google Shape;155;p4"/>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56" name="Google Shape;156;p4"/>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57" name="Google Shape;157;p4"/>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58" name="Google Shape;158;p4"/>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59" name="Google Shape;159;p4"/>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60" name="Google Shape;160;p4"/>
            <p:cNvGrpSpPr/>
            <p:nvPr/>
          </p:nvGrpSpPr>
          <p:grpSpPr>
            <a:xfrm>
              <a:off x="-35275" y="2571732"/>
              <a:ext cx="4607271" cy="2603603"/>
              <a:chOff x="987999" y="461925"/>
              <a:chExt cx="1514404" cy="1507151"/>
            </a:xfrm>
          </p:grpSpPr>
          <p:grpSp>
            <p:nvGrpSpPr>
              <p:cNvPr id="161" name="Google Shape;161;p4"/>
              <p:cNvGrpSpPr/>
              <p:nvPr/>
            </p:nvGrpSpPr>
            <p:grpSpPr>
              <a:xfrm>
                <a:off x="987999" y="461925"/>
                <a:ext cx="1514401" cy="1506302"/>
                <a:chOff x="987999" y="461925"/>
                <a:chExt cx="1514401" cy="1506302"/>
              </a:xfrm>
            </p:grpSpPr>
            <p:cxnSp>
              <p:nvCxnSpPr>
                <p:cNvPr id="162" name="Google Shape;162;p4"/>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63" name="Google Shape;163;p4"/>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64" name="Google Shape;164;p4"/>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65" name="Google Shape;165;p4"/>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66" name="Google Shape;166;p4"/>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67" name="Google Shape;167;p4"/>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68" name="Google Shape;168;p4"/>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69" name="Google Shape;169;p4"/>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70" name="Google Shape;170;p4"/>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171" name="Google Shape;171;p4"/>
              <p:cNvGrpSpPr/>
              <p:nvPr/>
            </p:nvGrpSpPr>
            <p:grpSpPr>
              <a:xfrm>
                <a:off x="987999" y="461927"/>
                <a:ext cx="1514404" cy="1507149"/>
                <a:chOff x="987999" y="461927"/>
                <a:chExt cx="1514404" cy="1507149"/>
              </a:xfrm>
            </p:grpSpPr>
            <p:cxnSp>
              <p:nvCxnSpPr>
                <p:cNvPr id="172" name="Google Shape;172;p4"/>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73" name="Google Shape;173;p4"/>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74" name="Google Shape;174;p4"/>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75" name="Google Shape;175;p4"/>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4"/>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77" name="Google Shape;177;p4"/>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78" name="Google Shape;178;p4"/>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79" name="Google Shape;179;p4"/>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80" name="Google Shape;180;p4"/>
            <p:cNvGrpSpPr/>
            <p:nvPr/>
          </p:nvGrpSpPr>
          <p:grpSpPr>
            <a:xfrm>
              <a:off x="4572003" y="2571732"/>
              <a:ext cx="4607271" cy="2603603"/>
              <a:chOff x="987999" y="461925"/>
              <a:chExt cx="1514404" cy="1507151"/>
            </a:xfrm>
          </p:grpSpPr>
          <p:grpSp>
            <p:nvGrpSpPr>
              <p:cNvPr id="181" name="Google Shape;181;p4"/>
              <p:cNvGrpSpPr/>
              <p:nvPr/>
            </p:nvGrpSpPr>
            <p:grpSpPr>
              <a:xfrm>
                <a:off x="987999" y="461925"/>
                <a:ext cx="1514401" cy="1506302"/>
                <a:chOff x="987999" y="461925"/>
                <a:chExt cx="1514401" cy="1506302"/>
              </a:xfrm>
            </p:grpSpPr>
            <p:cxnSp>
              <p:nvCxnSpPr>
                <p:cNvPr id="182" name="Google Shape;182;p4"/>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83" name="Google Shape;183;p4"/>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84" name="Google Shape;184;p4"/>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85" name="Google Shape;185;p4"/>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86" name="Google Shape;186;p4"/>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87" name="Google Shape;187;p4"/>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88" name="Google Shape;188;p4"/>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89" name="Google Shape;189;p4"/>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190" name="Google Shape;190;p4"/>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191" name="Google Shape;191;p4"/>
              <p:cNvGrpSpPr/>
              <p:nvPr/>
            </p:nvGrpSpPr>
            <p:grpSpPr>
              <a:xfrm>
                <a:off x="987999" y="461927"/>
                <a:ext cx="1514404" cy="1507149"/>
                <a:chOff x="987999" y="461927"/>
                <a:chExt cx="1514404" cy="1507149"/>
              </a:xfrm>
            </p:grpSpPr>
            <p:cxnSp>
              <p:nvCxnSpPr>
                <p:cNvPr id="192" name="Google Shape;192;p4"/>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93" name="Google Shape;193;p4"/>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94" name="Google Shape;194;p4"/>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95" name="Google Shape;195;p4"/>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96" name="Google Shape;196;p4"/>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97" name="Google Shape;197;p4"/>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p4"/>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199" name="Google Shape;199;p4"/>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200" name="Google Shape;200;p4"/>
          <p:cNvSpPr txBox="1"/>
          <p:nvPr>
            <p:ph type="title"/>
          </p:nvPr>
        </p:nvSpPr>
        <p:spPr>
          <a:xfrm>
            <a:off x="540000" y="339325"/>
            <a:ext cx="8064900" cy="7425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1" name="Google Shape;201;p4"/>
          <p:cNvSpPr txBox="1"/>
          <p:nvPr>
            <p:ph idx="1" type="body"/>
          </p:nvPr>
        </p:nvSpPr>
        <p:spPr>
          <a:xfrm>
            <a:off x="1688600" y="1083525"/>
            <a:ext cx="5772300" cy="742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sz="11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158" name="Shape 2158"/>
        <p:cNvGrpSpPr/>
        <p:nvPr/>
      </p:nvGrpSpPr>
      <p:grpSpPr>
        <a:xfrm>
          <a:off x="0" y="0"/>
          <a:ext cx="0" cy="0"/>
          <a:chOff x="0" y="0"/>
          <a:chExt cx="0" cy="0"/>
        </a:xfrm>
      </p:grpSpPr>
      <p:grpSp>
        <p:nvGrpSpPr>
          <p:cNvPr id="2159" name="Google Shape;2159;p32"/>
          <p:cNvGrpSpPr/>
          <p:nvPr/>
        </p:nvGrpSpPr>
        <p:grpSpPr>
          <a:xfrm>
            <a:off x="-151025" y="-87459"/>
            <a:ext cx="9443950" cy="5336943"/>
            <a:chOff x="1366600" y="892542"/>
            <a:chExt cx="757200" cy="649200"/>
          </a:xfrm>
        </p:grpSpPr>
        <p:grpSp>
          <p:nvGrpSpPr>
            <p:cNvPr id="2160" name="Google Shape;2160;p32"/>
            <p:cNvGrpSpPr/>
            <p:nvPr/>
          </p:nvGrpSpPr>
          <p:grpSpPr>
            <a:xfrm>
              <a:off x="1366600" y="892542"/>
              <a:ext cx="757199" cy="649200"/>
              <a:chOff x="1366600" y="892542"/>
              <a:chExt cx="757199" cy="649200"/>
            </a:xfrm>
          </p:grpSpPr>
          <p:cxnSp>
            <p:nvCxnSpPr>
              <p:cNvPr id="2161" name="Google Shape;2161;p32"/>
              <p:cNvCxnSpPr/>
              <p:nvPr/>
            </p:nvCxnSpPr>
            <p:spPr>
              <a:xfrm>
                <a:off x="1366600" y="892542"/>
                <a:ext cx="0" cy="649200"/>
              </a:xfrm>
              <a:prstGeom prst="straightConnector1">
                <a:avLst/>
              </a:prstGeom>
              <a:noFill/>
              <a:ln cap="flat" cmpd="sng" w="9525">
                <a:solidFill>
                  <a:schemeClr val="dk2"/>
                </a:solidFill>
                <a:prstDash val="solid"/>
                <a:round/>
                <a:headEnd len="med" w="med" type="none"/>
                <a:tailEnd len="med" w="med" type="none"/>
              </a:ln>
            </p:spPr>
          </p:cxnSp>
          <p:cxnSp>
            <p:nvCxnSpPr>
              <p:cNvPr id="2162" name="Google Shape;2162;p32"/>
              <p:cNvCxnSpPr/>
              <p:nvPr/>
            </p:nvCxnSpPr>
            <p:spPr>
              <a:xfrm>
                <a:off x="1555900" y="892542"/>
                <a:ext cx="0" cy="649200"/>
              </a:xfrm>
              <a:prstGeom prst="straightConnector1">
                <a:avLst/>
              </a:prstGeom>
              <a:noFill/>
              <a:ln cap="flat" cmpd="sng" w="9525">
                <a:solidFill>
                  <a:schemeClr val="dk2"/>
                </a:solidFill>
                <a:prstDash val="solid"/>
                <a:round/>
                <a:headEnd len="med" w="med" type="none"/>
                <a:tailEnd len="med" w="med" type="none"/>
              </a:ln>
            </p:spPr>
          </p:cxnSp>
          <p:cxnSp>
            <p:nvCxnSpPr>
              <p:cNvPr id="2163" name="Google Shape;2163;p32"/>
              <p:cNvCxnSpPr/>
              <p:nvPr/>
            </p:nvCxnSpPr>
            <p:spPr>
              <a:xfrm>
                <a:off x="1745200" y="892542"/>
                <a:ext cx="0" cy="649200"/>
              </a:xfrm>
              <a:prstGeom prst="straightConnector1">
                <a:avLst/>
              </a:prstGeom>
              <a:noFill/>
              <a:ln cap="flat" cmpd="sng" w="9525">
                <a:solidFill>
                  <a:schemeClr val="dk2"/>
                </a:solidFill>
                <a:prstDash val="solid"/>
                <a:round/>
                <a:headEnd len="med" w="med" type="none"/>
                <a:tailEnd len="med" w="med" type="none"/>
              </a:ln>
            </p:spPr>
          </p:cxnSp>
          <p:cxnSp>
            <p:nvCxnSpPr>
              <p:cNvPr id="2164" name="Google Shape;2164;p32"/>
              <p:cNvCxnSpPr/>
              <p:nvPr/>
            </p:nvCxnSpPr>
            <p:spPr>
              <a:xfrm>
                <a:off x="1934499" y="892542"/>
                <a:ext cx="0" cy="649200"/>
              </a:xfrm>
              <a:prstGeom prst="straightConnector1">
                <a:avLst/>
              </a:prstGeom>
              <a:noFill/>
              <a:ln cap="flat" cmpd="sng" w="9525">
                <a:solidFill>
                  <a:schemeClr val="dk2"/>
                </a:solidFill>
                <a:prstDash val="solid"/>
                <a:round/>
                <a:headEnd len="med" w="med" type="none"/>
                <a:tailEnd len="med" w="med" type="none"/>
              </a:ln>
            </p:spPr>
          </p:cxnSp>
          <p:cxnSp>
            <p:nvCxnSpPr>
              <p:cNvPr id="2165" name="Google Shape;2165;p32"/>
              <p:cNvCxnSpPr/>
              <p:nvPr/>
            </p:nvCxnSpPr>
            <p:spPr>
              <a:xfrm>
                <a:off x="2123799" y="892542"/>
                <a:ext cx="0" cy="649200"/>
              </a:xfrm>
              <a:prstGeom prst="straightConnector1">
                <a:avLst/>
              </a:prstGeom>
              <a:noFill/>
              <a:ln cap="flat" cmpd="sng" w="9525">
                <a:solidFill>
                  <a:schemeClr val="dk2"/>
                </a:solidFill>
                <a:prstDash val="solid"/>
                <a:round/>
                <a:headEnd len="med" w="med" type="none"/>
                <a:tailEnd len="med" w="med" type="none"/>
              </a:ln>
            </p:spPr>
          </p:cxnSp>
        </p:grpSp>
        <p:grpSp>
          <p:nvGrpSpPr>
            <p:cNvPr id="2166" name="Google Shape;2166;p32"/>
            <p:cNvGrpSpPr/>
            <p:nvPr/>
          </p:nvGrpSpPr>
          <p:grpSpPr>
            <a:xfrm>
              <a:off x="1366600" y="892542"/>
              <a:ext cx="757200" cy="645919"/>
              <a:chOff x="1366600" y="892542"/>
              <a:chExt cx="757200" cy="645919"/>
            </a:xfrm>
          </p:grpSpPr>
          <p:cxnSp>
            <p:nvCxnSpPr>
              <p:cNvPr id="2167" name="Google Shape;2167;p32"/>
              <p:cNvCxnSpPr/>
              <p:nvPr/>
            </p:nvCxnSpPr>
            <p:spPr>
              <a:xfrm>
                <a:off x="1366600" y="892542"/>
                <a:ext cx="757200" cy="0"/>
              </a:xfrm>
              <a:prstGeom prst="straightConnector1">
                <a:avLst/>
              </a:prstGeom>
              <a:noFill/>
              <a:ln cap="flat" cmpd="sng" w="9525">
                <a:solidFill>
                  <a:schemeClr val="dk2"/>
                </a:solidFill>
                <a:prstDash val="solid"/>
                <a:round/>
                <a:headEnd len="med" w="med" type="none"/>
                <a:tailEnd len="med" w="med" type="none"/>
              </a:ln>
            </p:spPr>
          </p:cxnSp>
          <p:cxnSp>
            <p:nvCxnSpPr>
              <p:cNvPr id="2168" name="Google Shape;2168;p32"/>
              <p:cNvCxnSpPr/>
              <p:nvPr/>
            </p:nvCxnSpPr>
            <p:spPr>
              <a:xfrm>
                <a:off x="1366600" y="1107849"/>
                <a:ext cx="757200" cy="0"/>
              </a:xfrm>
              <a:prstGeom prst="straightConnector1">
                <a:avLst/>
              </a:prstGeom>
              <a:noFill/>
              <a:ln cap="flat" cmpd="sng" w="9525">
                <a:solidFill>
                  <a:schemeClr val="dk2"/>
                </a:solidFill>
                <a:prstDash val="solid"/>
                <a:round/>
                <a:headEnd len="med" w="med" type="none"/>
                <a:tailEnd len="med" w="med" type="none"/>
              </a:ln>
            </p:spPr>
          </p:cxnSp>
          <p:cxnSp>
            <p:nvCxnSpPr>
              <p:cNvPr id="2169" name="Google Shape;2169;p32"/>
              <p:cNvCxnSpPr/>
              <p:nvPr/>
            </p:nvCxnSpPr>
            <p:spPr>
              <a:xfrm>
                <a:off x="1366600" y="1323155"/>
                <a:ext cx="757200" cy="0"/>
              </a:xfrm>
              <a:prstGeom prst="straightConnector1">
                <a:avLst/>
              </a:prstGeom>
              <a:noFill/>
              <a:ln cap="flat" cmpd="sng" w="9525">
                <a:solidFill>
                  <a:schemeClr val="dk2"/>
                </a:solidFill>
                <a:prstDash val="solid"/>
                <a:round/>
                <a:headEnd len="med" w="med" type="none"/>
                <a:tailEnd len="med" w="med" type="none"/>
              </a:ln>
            </p:spPr>
          </p:cxnSp>
          <p:cxnSp>
            <p:nvCxnSpPr>
              <p:cNvPr id="2170" name="Google Shape;2170;p32"/>
              <p:cNvCxnSpPr/>
              <p:nvPr/>
            </p:nvCxnSpPr>
            <p:spPr>
              <a:xfrm>
                <a:off x="1366600" y="1538461"/>
                <a:ext cx="757200" cy="0"/>
              </a:xfrm>
              <a:prstGeom prst="straightConnector1">
                <a:avLst/>
              </a:prstGeom>
              <a:noFill/>
              <a:ln cap="flat" cmpd="sng" w="9525">
                <a:solidFill>
                  <a:schemeClr val="dk2"/>
                </a:solidFill>
                <a:prstDash val="solid"/>
                <a:round/>
                <a:headEnd len="med" w="med" type="none"/>
                <a:tailEnd len="med" w="med" type="none"/>
              </a:ln>
            </p:spPr>
          </p:cxnSp>
        </p:grpSp>
      </p:grpSp>
      <p:sp>
        <p:nvSpPr>
          <p:cNvPr id="2171" name="Google Shape;2171;p32"/>
          <p:cNvSpPr txBox="1"/>
          <p:nvPr>
            <p:ph hasCustomPrompt="1" type="title"/>
          </p:nvPr>
        </p:nvSpPr>
        <p:spPr>
          <a:xfrm>
            <a:off x="2248150" y="539500"/>
            <a:ext cx="2298300" cy="1143600"/>
          </a:xfrm>
          <a:prstGeom prst="rect">
            <a:avLst/>
          </a:prstGeom>
          <a:solidFill>
            <a:schemeClr val="dk1"/>
          </a:solidFill>
        </p:spPr>
        <p:txBody>
          <a:bodyPr anchorCtr="0" anchor="b" bIns="91425" lIns="91425" spcFirstLastPara="1" rIns="91425" wrap="square" tIns="91425">
            <a:noAutofit/>
          </a:bodyPr>
          <a:lstStyle>
            <a:lvl1pPr lvl="0" rtl="0" algn="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2172" name="Google Shape;2172;p32"/>
          <p:cNvSpPr txBox="1"/>
          <p:nvPr>
            <p:ph idx="2" type="title"/>
          </p:nvPr>
        </p:nvSpPr>
        <p:spPr>
          <a:xfrm>
            <a:off x="2210650" y="1683075"/>
            <a:ext cx="4720200" cy="1764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Clr>
                <a:schemeClr val="lt1"/>
              </a:buClr>
              <a:buSzPts val="3500"/>
              <a:buNone/>
              <a:defRPr sz="5400">
                <a:solidFill>
                  <a:schemeClr val="lt1"/>
                </a:solidFill>
                <a:latin typeface="Merriweather"/>
                <a:ea typeface="Merriweather"/>
                <a:cs typeface="Merriweather"/>
                <a:sym typeface="Merriweather"/>
              </a:defRPr>
            </a:lvl1pPr>
            <a:lvl2pPr lvl="1" rtl="0" algn="ctr">
              <a:spcBef>
                <a:spcPts val="0"/>
              </a:spcBef>
              <a:spcAft>
                <a:spcPts val="0"/>
              </a:spcAft>
              <a:buClr>
                <a:schemeClr val="lt1"/>
              </a:buClr>
              <a:buSzPts val="3500"/>
              <a:buNone/>
              <a:defRPr sz="3500">
                <a:solidFill>
                  <a:schemeClr val="lt1"/>
                </a:solidFill>
              </a:defRPr>
            </a:lvl2pPr>
            <a:lvl3pPr lvl="2" rtl="0" algn="ctr">
              <a:spcBef>
                <a:spcPts val="0"/>
              </a:spcBef>
              <a:spcAft>
                <a:spcPts val="0"/>
              </a:spcAft>
              <a:buClr>
                <a:schemeClr val="lt1"/>
              </a:buClr>
              <a:buSzPts val="3500"/>
              <a:buNone/>
              <a:defRPr sz="3500">
                <a:solidFill>
                  <a:schemeClr val="lt1"/>
                </a:solidFill>
              </a:defRPr>
            </a:lvl3pPr>
            <a:lvl4pPr lvl="3" rtl="0" algn="ctr">
              <a:spcBef>
                <a:spcPts val="0"/>
              </a:spcBef>
              <a:spcAft>
                <a:spcPts val="0"/>
              </a:spcAft>
              <a:buClr>
                <a:schemeClr val="lt1"/>
              </a:buClr>
              <a:buSzPts val="3500"/>
              <a:buNone/>
              <a:defRPr sz="3500">
                <a:solidFill>
                  <a:schemeClr val="lt1"/>
                </a:solidFill>
              </a:defRPr>
            </a:lvl4pPr>
            <a:lvl5pPr lvl="4" rtl="0" algn="ctr">
              <a:spcBef>
                <a:spcPts val="0"/>
              </a:spcBef>
              <a:spcAft>
                <a:spcPts val="0"/>
              </a:spcAft>
              <a:buClr>
                <a:schemeClr val="lt1"/>
              </a:buClr>
              <a:buSzPts val="3500"/>
              <a:buNone/>
              <a:defRPr sz="3500">
                <a:solidFill>
                  <a:schemeClr val="lt1"/>
                </a:solidFill>
              </a:defRPr>
            </a:lvl5pPr>
            <a:lvl6pPr lvl="5" rtl="0" algn="ctr">
              <a:spcBef>
                <a:spcPts val="0"/>
              </a:spcBef>
              <a:spcAft>
                <a:spcPts val="0"/>
              </a:spcAft>
              <a:buClr>
                <a:schemeClr val="lt1"/>
              </a:buClr>
              <a:buSzPts val="3500"/>
              <a:buNone/>
              <a:defRPr sz="3500">
                <a:solidFill>
                  <a:schemeClr val="lt1"/>
                </a:solidFill>
              </a:defRPr>
            </a:lvl6pPr>
            <a:lvl7pPr lvl="6" rtl="0" algn="ctr">
              <a:spcBef>
                <a:spcPts val="0"/>
              </a:spcBef>
              <a:spcAft>
                <a:spcPts val="0"/>
              </a:spcAft>
              <a:buClr>
                <a:schemeClr val="lt1"/>
              </a:buClr>
              <a:buSzPts val="3500"/>
              <a:buNone/>
              <a:defRPr sz="3500">
                <a:solidFill>
                  <a:schemeClr val="lt1"/>
                </a:solidFill>
              </a:defRPr>
            </a:lvl7pPr>
            <a:lvl8pPr lvl="7" rtl="0" algn="ctr">
              <a:spcBef>
                <a:spcPts val="0"/>
              </a:spcBef>
              <a:spcAft>
                <a:spcPts val="0"/>
              </a:spcAft>
              <a:buClr>
                <a:schemeClr val="lt1"/>
              </a:buClr>
              <a:buSzPts val="3500"/>
              <a:buNone/>
              <a:defRPr sz="3500">
                <a:solidFill>
                  <a:schemeClr val="lt1"/>
                </a:solidFill>
              </a:defRPr>
            </a:lvl8pPr>
            <a:lvl9pPr lvl="8" rtl="0" algn="ctr">
              <a:spcBef>
                <a:spcPts val="0"/>
              </a:spcBef>
              <a:spcAft>
                <a:spcPts val="0"/>
              </a:spcAft>
              <a:buClr>
                <a:schemeClr val="lt1"/>
              </a:buClr>
              <a:buSzPts val="3500"/>
              <a:buNone/>
              <a:defRPr sz="3500">
                <a:solidFill>
                  <a:schemeClr val="lt1"/>
                </a:solidFill>
              </a:defRPr>
            </a:lvl9pPr>
          </a:lstStyle>
          <a:p/>
        </p:txBody>
      </p:sp>
      <p:sp>
        <p:nvSpPr>
          <p:cNvPr id="2173" name="Google Shape;2173;p32"/>
          <p:cNvSpPr txBox="1"/>
          <p:nvPr>
            <p:ph idx="1" type="subTitle"/>
          </p:nvPr>
        </p:nvSpPr>
        <p:spPr>
          <a:xfrm>
            <a:off x="2242297" y="3984875"/>
            <a:ext cx="2298300" cy="585300"/>
          </a:xfrm>
          <a:prstGeom prst="rect">
            <a:avLst/>
          </a:prstGeom>
          <a:solidFill>
            <a:schemeClr val="dk1"/>
          </a:solidFill>
          <a:ln>
            <a:noFill/>
          </a:ln>
        </p:spPr>
        <p:txBody>
          <a:bodyPr anchorCtr="0" anchor="ctr" bIns="91425" lIns="91425" spcFirstLastPara="1" rIns="91425" wrap="square" tIns="91425">
            <a:noAutofit/>
          </a:bodyPr>
          <a:lstStyle>
            <a:lvl1pPr lvl="0" rtl="0">
              <a:spcBef>
                <a:spcPts val="0"/>
              </a:spcBef>
              <a:spcAft>
                <a:spcPts val="0"/>
              </a:spcAft>
              <a:buClr>
                <a:schemeClr val="lt1"/>
              </a:buClr>
              <a:buSzPts val="1400"/>
              <a:buNone/>
              <a:defRPr sz="1600">
                <a:solidFill>
                  <a:schemeClr val="lt1"/>
                </a:solidFill>
                <a:latin typeface="Spectral Light"/>
                <a:ea typeface="Spectral Light"/>
                <a:cs typeface="Spectral Light"/>
                <a:sym typeface="Spectral Light"/>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grpSp>
        <p:nvGrpSpPr>
          <p:cNvPr id="2174" name="Google Shape;2174;p32"/>
          <p:cNvGrpSpPr/>
          <p:nvPr/>
        </p:nvGrpSpPr>
        <p:grpSpPr>
          <a:xfrm>
            <a:off x="431076" y="4267148"/>
            <a:ext cx="851140" cy="668466"/>
            <a:chOff x="431076" y="4267148"/>
            <a:chExt cx="851140" cy="668466"/>
          </a:xfrm>
        </p:grpSpPr>
        <p:sp>
          <p:nvSpPr>
            <p:cNvPr id="2175" name="Google Shape;2175;p32"/>
            <p:cNvSpPr/>
            <p:nvPr/>
          </p:nvSpPr>
          <p:spPr>
            <a:xfrm>
              <a:off x="943815" y="4267148"/>
              <a:ext cx="338400" cy="331200"/>
            </a:xfrm>
            <a:prstGeom prst="star4">
              <a:avLst>
                <a:gd fmla="val 12500" name="adj"/>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32"/>
            <p:cNvSpPr/>
            <p:nvPr/>
          </p:nvSpPr>
          <p:spPr>
            <a:xfrm>
              <a:off x="431076" y="4704914"/>
              <a:ext cx="236700" cy="230700"/>
            </a:xfrm>
            <a:prstGeom prst="star4">
              <a:avLst>
                <a:gd fmla="val 12500" name="adj"/>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7" name="Google Shape;2177;p32"/>
          <p:cNvGrpSpPr/>
          <p:nvPr/>
        </p:nvGrpSpPr>
        <p:grpSpPr>
          <a:xfrm>
            <a:off x="7914990" y="4444025"/>
            <a:ext cx="690064" cy="329108"/>
            <a:chOff x="7740700" y="4100311"/>
            <a:chExt cx="786936" cy="604089"/>
          </a:xfrm>
        </p:grpSpPr>
        <p:grpSp>
          <p:nvGrpSpPr>
            <p:cNvPr id="2178" name="Google Shape;2178;p32"/>
            <p:cNvGrpSpPr/>
            <p:nvPr/>
          </p:nvGrpSpPr>
          <p:grpSpPr>
            <a:xfrm>
              <a:off x="7740700" y="4149700"/>
              <a:ext cx="737550" cy="554700"/>
              <a:chOff x="7740700" y="4149700"/>
              <a:chExt cx="737550" cy="554700"/>
            </a:xfrm>
          </p:grpSpPr>
          <p:sp>
            <p:nvSpPr>
              <p:cNvPr id="2179" name="Google Shape;2179;p32"/>
              <p:cNvSpPr/>
              <p:nvPr/>
            </p:nvSpPr>
            <p:spPr>
              <a:xfrm rot="5400000">
                <a:off x="7905550" y="4131700"/>
                <a:ext cx="554700" cy="590700"/>
              </a:xfrm>
              <a:prstGeom prst="upArrow">
                <a:avLst>
                  <a:gd fmla="val 50000" name="adj1"/>
                  <a:gd fmla="val 50000" name="adj2"/>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32"/>
              <p:cNvSpPr/>
              <p:nvPr/>
            </p:nvSpPr>
            <p:spPr>
              <a:xfrm>
                <a:off x="7740700" y="4286500"/>
                <a:ext cx="86400" cy="281100"/>
              </a:xfrm>
              <a:prstGeom prst="rect">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81" name="Google Shape;2181;p32"/>
            <p:cNvSpPr/>
            <p:nvPr/>
          </p:nvSpPr>
          <p:spPr>
            <a:xfrm rot="5400000">
              <a:off x="7954936" y="4082311"/>
              <a:ext cx="554700" cy="590700"/>
            </a:xfrm>
            <a:prstGeom prst="upArrow">
              <a:avLst>
                <a:gd fmla="val 50000" name="adj1"/>
                <a:gd fmla="val 50000" name="adj2"/>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82" name="Shape 2182"/>
        <p:cNvGrpSpPr/>
        <p:nvPr/>
      </p:nvGrpSpPr>
      <p:grpSpPr>
        <a:xfrm>
          <a:off x="0" y="0"/>
          <a:ext cx="0" cy="0"/>
          <a:chOff x="0" y="0"/>
          <a:chExt cx="0" cy="0"/>
        </a:xfrm>
      </p:grpSpPr>
      <p:grpSp>
        <p:nvGrpSpPr>
          <p:cNvPr id="2183" name="Google Shape;2183;p33"/>
          <p:cNvGrpSpPr/>
          <p:nvPr/>
        </p:nvGrpSpPr>
        <p:grpSpPr>
          <a:xfrm>
            <a:off x="-35275" y="-31835"/>
            <a:ext cx="9214549" cy="5207170"/>
            <a:chOff x="-35275" y="-31835"/>
            <a:chExt cx="9214549" cy="5207170"/>
          </a:xfrm>
        </p:grpSpPr>
        <p:grpSp>
          <p:nvGrpSpPr>
            <p:cNvPr id="2184" name="Google Shape;2184;p33"/>
            <p:cNvGrpSpPr/>
            <p:nvPr/>
          </p:nvGrpSpPr>
          <p:grpSpPr>
            <a:xfrm>
              <a:off x="-35275" y="-31835"/>
              <a:ext cx="4607271" cy="2603603"/>
              <a:chOff x="987999" y="461925"/>
              <a:chExt cx="1514404" cy="1507151"/>
            </a:xfrm>
          </p:grpSpPr>
          <p:grpSp>
            <p:nvGrpSpPr>
              <p:cNvPr id="2185" name="Google Shape;2185;p33"/>
              <p:cNvGrpSpPr/>
              <p:nvPr/>
            </p:nvGrpSpPr>
            <p:grpSpPr>
              <a:xfrm>
                <a:off x="987999" y="461925"/>
                <a:ext cx="1514401" cy="1506302"/>
                <a:chOff x="987999" y="461925"/>
                <a:chExt cx="1514401" cy="1506302"/>
              </a:xfrm>
            </p:grpSpPr>
            <p:cxnSp>
              <p:nvCxnSpPr>
                <p:cNvPr id="2186" name="Google Shape;2186;p33"/>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187" name="Google Shape;2187;p33"/>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188" name="Google Shape;2188;p33"/>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189" name="Google Shape;2189;p33"/>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190" name="Google Shape;2190;p33"/>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191" name="Google Shape;2191;p33"/>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192" name="Google Shape;2192;p33"/>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193" name="Google Shape;2193;p33"/>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194" name="Google Shape;2194;p33"/>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2195" name="Google Shape;2195;p33"/>
              <p:cNvGrpSpPr/>
              <p:nvPr/>
            </p:nvGrpSpPr>
            <p:grpSpPr>
              <a:xfrm>
                <a:off x="987999" y="461927"/>
                <a:ext cx="1514404" cy="1507149"/>
                <a:chOff x="987999" y="461927"/>
                <a:chExt cx="1514404" cy="1507149"/>
              </a:xfrm>
            </p:grpSpPr>
            <p:cxnSp>
              <p:nvCxnSpPr>
                <p:cNvPr id="2196" name="Google Shape;2196;p33"/>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197" name="Google Shape;2197;p33"/>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198" name="Google Shape;2198;p33"/>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199" name="Google Shape;2199;p33"/>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200" name="Google Shape;2200;p33"/>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201" name="Google Shape;2201;p33"/>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202" name="Google Shape;2202;p33"/>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203" name="Google Shape;2203;p33"/>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204" name="Google Shape;2204;p33"/>
            <p:cNvGrpSpPr/>
            <p:nvPr/>
          </p:nvGrpSpPr>
          <p:grpSpPr>
            <a:xfrm>
              <a:off x="4572003" y="-31835"/>
              <a:ext cx="4607271" cy="2603603"/>
              <a:chOff x="987999" y="461925"/>
              <a:chExt cx="1514404" cy="1507151"/>
            </a:xfrm>
          </p:grpSpPr>
          <p:grpSp>
            <p:nvGrpSpPr>
              <p:cNvPr id="2205" name="Google Shape;2205;p33"/>
              <p:cNvGrpSpPr/>
              <p:nvPr/>
            </p:nvGrpSpPr>
            <p:grpSpPr>
              <a:xfrm>
                <a:off x="987999" y="461925"/>
                <a:ext cx="1514401" cy="1506302"/>
                <a:chOff x="987999" y="461925"/>
                <a:chExt cx="1514401" cy="1506302"/>
              </a:xfrm>
            </p:grpSpPr>
            <p:cxnSp>
              <p:nvCxnSpPr>
                <p:cNvPr id="2206" name="Google Shape;2206;p33"/>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207" name="Google Shape;2207;p33"/>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208" name="Google Shape;2208;p33"/>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209" name="Google Shape;2209;p33"/>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210" name="Google Shape;2210;p33"/>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211" name="Google Shape;2211;p33"/>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212" name="Google Shape;2212;p33"/>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213" name="Google Shape;2213;p33"/>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214" name="Google Shape;2214;p33"/>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2215" name="Google Shape;2215;p33"/>
              <p:cNvGrpSpPr/>
              <p:nvPr/>
            </p:nvGrpSpPr>
            <p:grpSpPr>
              <a:xfrm>
                <a:off x="987999" y="461927"/>
                <a:ext cx="1514404" cy="1507149"/>
                <a:chOff x="987999" y="461927"/>
                <a:chExt cx="1514404" cy="1507149"/>
              </a:xfrm>
            </p:grpSpPr>
            <p:cxnSp>
              <p:nvCxnSpPr>
                <p:cNvPr id="2216" name="Google Shape;2216;p33"/>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217" name="Google Shape;2217;p33"/>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218" name="Google Shape;2218;p33"/>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219" name="Google Shape;2219;p33"/>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220" name="Google Shape;2220;p33"/>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221" name="Google Shape;2221;p33"/>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222" name="Google Shape;2222;p33"/>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223" name="Google Shape;2223;p33"/>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224" name="Google Shape;2224;p33"/>
            <p:cNvGrpSpPr/>
            <p:nvPr/>
          </p:nvGrpSpPr>
          <p:grpSpPr>
            <a:xfrm>
              <a:off x="-35275" y="2571732"/>
              <a:ext cx="4607271" cy="2603603"/>
              <a:chOff x="987999" y="461925"/>
              <a:chExt cx="1514404" cy="1507151"/>
            </a:xfrm>
          </p:grpSpPr>
          <p:grpSp>
            <p:nvGrpSpPr>
              <p:cNvPr id="2225" name="Google Shape;2225;p33"/>
              <p:cNvGrpSpPr/>
              <p:nvPr/>
            </p:nvGrpSpPr>
            <p:grpSpPr>
              <a:xfrm>
                <a:off x="987999" y="461925"/>
                <a:ext cx="1514401" cy="1506302"/>
                <a:chOff x="987999" y="461925"/>
                <a:chExt cx="1514401" cy="1506302"/>
              </a:xfrm>
            </p:grpSpPr>
            <p:cxnSp>
              <p:nvCxnSpPr>
                <p:cNvPr id="2226" name="Google Shape;2226;p33"/>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227" name="Google Shape;2227;p33"/>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228" name="Google Shape;2228;p33"/>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229" name="Google Shape;2229;p33"/>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230" name="Google Shape;2230;p33"/>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231" name="Google Shape;2231;p33"/>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232" name="Google Shape;2232;p33"/>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233" name="Google Shape;2233;p33"/>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234" name="Google Shape;2234;p33"/>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2235" name="Google Shape;2235;p33"/>
              <p:cNvGrpSpPr/>
              <p:nvPr/>
            </p:nvGrpSpPr>
            <p:grpSpPr>
              <a:xfrm>
                <a:off x="987999" y="461927"/>
                <a:ext cx="1514404" cy="1507149"/>
                <a:chOff x="987999" y="461927"/>
                <a:chExt cx="1514404" cy="1507149"/>
              </a:xfrm>
            </p:grpSpPr>
            <p:cxnSp>
              <p:nvCxnSpPr>
                <p:cNvPr id="2236" name="Google Shape;2236;p33"/>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237" name="Google Shape;2237;p33"/>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238" name="Google Shape;2238;p33"/>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239" name="Google Shape;2239;p33"/>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240" name="Google Shape;2240;p33"/>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241" name="Google Shape;2241;p33"/>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242" name="Google Shape;2242;p33"/>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243" name="Google Shape;2243;p33"/>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244" name="Google Shape;2244;p33"/>
            <p:cNvGrpSpPr/>
            <p:nvPr/>
          </p:nvGrpSpPr>
          <p:grpSpPr>
            <a:xfrm>
              <a:off x="4572003" y="2571732"/>
              <a:ext cx="4607271" cy="2603603"/>
              <a:chOff x="987999" y="461925"/>
              <a:chExt cx="1514404" cy="1507151"/>
            </a:xfrm>
          </p:grpSpPr>
          <p:grpSp>
            <p:nvGrpSpPr>
              <p:cNvPr id="2245" name="Google Shape;2245;p33"/>
              <p:cNvGrpSpPr/>
              <p:nvPr/>
            </p:nvGrpSpPr>
            <p:grpSpPr>
              <a:xfrm>
                <a:off x="987999" y="461925"/>
                <a:ext cx="1514401" cy="1506302"/>
                <a:chOff x="987999" y="461925"/>
                <a:chExt cx="1514401" cy="1506302"/>
              </a:xfrm>
            </p:grpSpPr>
            <p:cxnSp>
              <p:nvCxnSpPr>
                <p:cNvPr id="2246" name="Google Shape;2246;p33"/>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247" name="Google Shape;2247;p33"/>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248" name="Google Shape;2248;p33"/>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249" name="Google Shape;2249;p33"/>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250" name="Google Shape;2250;p33"/>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251" name="Google Shape;2251;p33"/>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252" name="Google Shape;2252;p33"/>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253" name="Google Shape;2253;p33"/>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254" name="Google Shape;2254;p33"/>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2255" name="Google Shape;2255;p33"/>
              <p:cNvGrpSpPr/>
              <p:nvPr/>
            </p:nvGrpSpPr>
            <p:grpSpPr>
              <a:xfrm>
                <a:off x="987999" y="461927"/>
                <a:ext cx="1514404" cy="1507149"/>
                <a:chOff x="987999" y="461927"/>
                <a:chExt cx="1514404" cy="1507149"/>
              </a:xfrm>
            </p:grpSpPr>
            <p:cxnSp>
              <p:nvCxnSpPr>
                <p:cNvPr id="2256" name="Google Shape;2256;p33"/>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257" name="Google Shape;2257;p33"/>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258" name="Google Shape;2258;p33"/>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259" name="Google Shape;2259;p33"/>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260" name="Google Shape;2260;p33"/>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261" name="Google Shape;2261;p33"/>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262" name="Google Shape;2262;p33"/>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263" name="Google Shape;2263;p33"/>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2264" name="Google Shape;2264;p33"/>
          <p:cNvSpPr txBox="1"/>
          <p:nvPr>
            <p:ph type="title"/>
          </p:nvPr>
        </p:nvSpPr>
        <p:spPr>
          <a:xfrm>
            <a:off x="540000" y="339325"/>
            <a:ext cx="8064900" cy="7425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65" name="Google Shape;2265;p33"/>
          <p:cNvSpPr txBox="1"/>
          <p:nvPr>
            <p:ph idx="1" type="body"/>
          </p:nvPr>
        </p:nvSpPr>
        <p:spPr>
          <a:xfrm>
            <a:off x="1688600" y="1083525"/>
            <a:ext cx="5772300" cy="742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indent="-317500" lvl="0" marL="457200" rtl="0" algn="ctr">
              <a:spcBef>
                <a:spcPts val="0"/>
              </a:spcBef>
              <a:spcAft>
                <a:spcPts val="0"/>
              </a:spcAft>
              <a:buSzPts val="1400"/>
              <a:buChar char="●"/>
              <a:defRPr sz="11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66" name="Shape 2266"/>
        <p:cNvGrpSpPr/>
        <p:nvPr/>
      </p:nvGrpSpPr>
      <p:grpSpPr>
        <a:xfrm>
          <a:off x="0" y="0"/>
          <a:ext cx="0" cy="0"/>
          <a:chOff x="0" y="0"/>
          <a:chExt cx="0" cy="0"/>
        </a:xfrm>
      </p:grpSpPr>
      <p:grpSp>
        <p:nvGrpSpPr>
          <p:cNvPr id="2267" name="Google Shape;2267;p34"/>
          <p:cNvGrpSpPr/>
          <p:nvPr/>
        </p:nvGrpSpPr>
        <p:grpSpPr>
          <a:xfrm>
            <a:off x="-35275" y="-31835"/>
            <a:ext cx="9214549" cy="5207170"/>
            <a:chOff x="-35275" y="-31835"/>
            <a:chExt cx="9214549" cy="5207170"/>
          </a:xfrm>
        </p:grpSpPr>
        <p:grpSp>
          <p:nvGrpSpPr>
            <p:cNvPr id="2268" name="Google Shape;2268;p34"/>
            <p:cNvGrpSpPr/>
            <p:nvPr/>
          </p:nvGrpSpPr>
          <p:grpSpPr>
            <a:xfrm>
              <a:off x="-35275" y="-31835"/>
              <a:ext cx="4607271" cy="2603603"/>
              <a:chOff x="987999" y="461925"/>
              <a:chExt cx="1514404" cy="1507151"/>
            </a:xfrm>
          </p:grpSpPr>
          <p:grpSp>
            <p:nvGrpSpPr>
              <p:cNvPr id="2269" name="Google Shape;2269;p34"/>
              <p:cNvGrpSpPr/>
              <p:nvPr/>
            </p:nvGrpSpPr>
            <p:grpSpPr>
              <a:xfrm>
                <a:off x="987999" y="461925"/>
                <a:ext cx="1514401" cy="1506302"/>
                <a:chOff x="987999" y="461925"/>
                <a:chExt cx="1514401" cy="1506302"/>
              </a:xfrm>
            </p:grpSpPr>
            <p:cxnSp>
              <p:nvCxnSpPr>
                <p:cNvPr id="2270" name="Google Shape;2270;p34"/>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271" name="Google Shape;2271;p34"/>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272" name="Google Shape;2272;p34"/>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273" name="Google Shape;2273;p34"/>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274" name="Google Shape;2274;p34"/>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275" name="Google Shape;2275;p34"/>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276" name="Google Shape;2276;p34"/>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277" name="Google Shape;2277;p34"/>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278" name="Google Shape;2278;p34"/>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2279" name="Google Shape;2279;p34"/>
              <p:cNvGrpSpPr/>
              <p:nvPr/>
            </p:nvGrpSpPr>
            <p:grpSpPr>
              <a:xfrm>
                <a:off x="987999" y="461927"/>
                <a:ext cx="1514404" cy="1507149"/>
                <a:chOff x="987999" y="461927"/>
                <a:chExt cx="1514404" cy="1507149"/>
              </a:xfrm>
            </p:grpSpPr>
            <p:cxnSp>
              <p:nvCxnSpPr>
                <p:cNvPr id="2280" name="Google Shape;2280;p34"/>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281" name="Google Shape;2281;p34"/>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282" name="Google Shape;2282;p34"/>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283" name="Google Shape;2283;p34"/>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284" name="Google Shape;2284;p34"/>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285" name="Google Shape;2285;p34"/>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286" name="Google Shape;2286;p34"/>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287" name="Google Shape;2287;p34"/>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288" name="Google Shape;2288;p34"/>
            <p:cNvGrpSpPr/>
            <p:nvPr/>
          </p:nvGrpSpPr>
          <p:grpSpPr>
            <a:xfrm>
              <a:off x="4572003" y="-31835"/>
              <a:ext cx="4607271" cy="2603603"/>
              <a:chOff x="987999" y="461925"/>
              <a:chExt cx="1514404" cy="1507151"/>
            </a:xfrm>
          </p:grpSpPr>
          <p:grpSp>
            <p:nvGrpSpPr>
              <p:cNvPr id="2289" name="Google Shape;2289;p34"/>
              <p:cNvGrpSpPr/>
              <p:nvPr/>
            </p:nvGrpSpPr>
            <p:grpSpPr>
              <a:xfrm>
                <a:off x="987999" y="461925"/>
                <a:ext cx="1514401" cy="1506302"/>
                <a:chOff x="987999" y="461925"/>
                <a:chExt cx="1514401" cy="1506302"/>
              </a:xfrm>
            </p:grpSpPr>
            <p:cxnSp>
              <p:nvCxnSpPr>
                <p:cNvPr id="2290" name="Google Shape;2290;p34"/>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291" name="Google Shape;2291;p34"/>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292" name="Google Shape;2292;p34"/>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293" name="Google Shape;2293;p34"/>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294" name="Google Shape;2294;p34"/>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295" name="Google Shape;2295;p34"/>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296" name="Google Shape;2296;p34"/>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297" name="Google Shape;2297;p34"/>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298" name="Google Shape;2298;p34"/>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2299" name="Google Shape;2299;p34"/>
              <p:cNvGrpSpPr/>
              <p:nvPr/>
            </p:nvGrpSpPr>
            <p:grpSpPr>
              <a:xfrm>
                <a:off x="987999" y="461927"/>
                <a:ext cx="1514404" cy="1507149"/>
                <a:chOff x="987999" y="461927"/>
                <a:chExt cx="1514404" cy="1507149"/>
              </a:xfrm>
            </p:grpSpPr>
            <p:cxnSp>
              <p:nvCxnSpPr>
                <p:cNvPr id="2300" name="Google Shape;2300;p34"/>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301" name="Google Shape;2301;p34"/>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302" name="Google Shape;2302;p34"/>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303" name="Google Shape;2303;p34"/>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304" name="Google Shape;2304;p34"/>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305" name="Google Shape;2305;p34"/>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306" name="Google Shape;2306;p34"/>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307" name="Google Shape;2307;p34"/>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308" name="Google Shape;2308;p34"/>
            <p:cNvGrpSpPr/>
            <p:nvPr/>
          </p:nvGrpSpPr>
          <p:grpSpPr>
            <a:xfrm>
              <a:off x="-35275" y="2571732"/>
              <a:ext cx="4607271" cy="2603603"/>
              <a:chOff x="987999" y="461925"/>
              <a:chExt cx="1514404" cy="1507151"/>
            </a:xfrm>
          </p:grpSpPr>
          <p:grpSp>
            <p:nvGrpSpPr>
              <p:cNvPr id="2309" name="Google Shape;2309;p34"/>
              <p:cNvGrpSpPr/>
              <p:nvPr/>
            </p:nvGrpSpPr>
            <p:grpSpPr>
              <a:xfrm>
                <a:off x="987999" y="461925"/>
                <a:ext cx="1514401" cy="1506302"/>
                <a:chOff x="987999" y="461925"/>
                <a:chExt cx="1514401" cy="1506302"/>
              </a:xfrm>
            </p:grpSpPr>
            <p:cxnSp>
              <p:nvCxnSpPr>
                <p:cNvPr id="2310" name="Google Shape;2310;p34"/>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311" name="Google Shape;2311;p34"/>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312" name="Google Shape;2312;p34"/>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313" name="Google Shape;2313;p34"/>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314" name="Google Shape;2314;p34"/>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315" name="Google Shape;2315;p34"/>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316" name="Google Shape;2316;p34"/>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317" name="Google Shape;2317;p34"/>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318" name="Google Shape;2318;p34"/>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2319" name="Google Shape;2319;p34"/>
              <p:cNvGrpSpPr/>
              <p:nvPr/>
            </p:nvGrpSpPr>
            <p:grpSpPr>
              <a:xfrm>
                <a:off x="987999" y="461927"/>
                <a:ext cx="1514404" cy="1507149"/>
                <a:chOff x="987999" y="461927"/>
                <a:chExt cx="1514404" cy="1507149"/>
              </a:xfrm>
            </p:grpSpPr>
            <p:cxnSp>
              <p:nvCxnSpPr>
                <p:cNvPr id="2320" name="Google Shape;2320;p34"/>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321" name="Google Shape;2321;p34"/>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322" name="Google Shape;2322;p34"/>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323" name="Google Shape;2323;p34"/>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324" name="Google Shape;2324;p34"/>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325" name="Google Shape;2325;p34"/>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326" name="Google Shape;2326;p34"/>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327" name="Google Shape;2327;p34"/>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328" name="Google Shape;2328;p34"/>
            <p:cNvGrpSpPr/>
            <p:nvPr/>
          </p:nvGrpSpPr>
          <p:grpSpPr>
            <a:xfrm>
              <a:off x="4572003" y="2571732"/>
              <a:ext cx="4607271" cy="2603603"/>
              <a:chOff x="987999" y="461925"/>
              <a:chExt cx="1514404" cy="1507151"/>
            </a:xfrm>
          </p:grpSpPr>
          <p:grpSp>
            <p:nvGrpSpPr>
              <p:cNvPr id="2329" name="Google Shape;2329;p34"/>
              <p:cNvGrpSpPr/>
              <p:nvPr/>
            </p:nvGrpSpPr>
            <p:grpSpPr>
              <a:xfrm>
                <a:off x="987999" y="461925"/>
                <a:ext cx="1514401" cy="1506302"/>
                <a:chOff x="987999" y="461925"/>
                <a:chExt cx="1514401" cy="1506302"/>
              </a:xfrm>
            </p:grpSpPr>
            <p:cxnSp>
              <p:nvCxnSpPr>
                <p:cNvPr id="2330" name="Google Shape;2330;p34"/>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331" name="Google Shape;2331;p34"/>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332" name="Google Shape;2332;p34"/>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333" name="Google Shape;2333;p34"/>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334" name="Google Shape;2334;p34"/>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335" name="Google Shape;2335;p34"/>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336" name="Google Shape;2336;p34"/>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337" name="Google Shape;2337;p34"/>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338" name="Google Shape;2338;p34"/>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2339" name="Google Shape;2339;p34"/>
              <p:cNvGrpSpPr/>
              <p:nvPr/>
            </p:nvGrpSpPr>
            <p:grpSpPr>
              <a:xfrm>
                <a:off x="987999" y="461927"/>
                <a:ext cx="1514404" cy="1507149"/>
                <a:chOff x="987999" y="461927"/>
                <a:chExt cx="1514404" cy="1507149"/>
              </a:xfrm>
            </p:grpSpPr>
            <p:cxnSp>
              <p:nvCxnSpPr>
                <p:cNvPr id="2340" name="Google Shape;2340;p34"/>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341" name="Google Shape;2341;p34"/>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342" name="Google Shape;2342;p34"/>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343" name="Google Shape;2343;p34"/>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344" name="Google Shape;2344;p34"/>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345" name="Google Shape;2345;p34"/>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346" name="Google Shape;2346;p34"/>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347" name="Google Shape;2347;p34"/>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2348" name="Google Shape;2348;p34"/>
          <p:cNvSpPr/>
          <p:nvPr/>
        </p:nvSpPr>
        <p:spPr>
          <a:xfrm flipH="1" rot="10800000">
            <a:off x="4669125" y="4263572"/>
            <a:ext cx="337500" cy="329100"/>
          </a:xfrm>
          <a:prstGeom prst="star4">
            <a:avLst>
              <a:gd fmla="val 12500"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34"/>
          <p:cNvSpPr/>
          <p:nvPr/>
        </p:nvSpPr>
        <p:spPr>
          <a:xfrm flipH="1" rot="10800000">
            <a:off x="4144582" y="4693112"/>
            <a:ext cx="221100" cy="215700"/>
          </a:xfrm>
          <a:prstGeom prst="star4">
            <a:avLst>
              <a:gd fmla="val 125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34"/>
          <p:cNvSpPr txBox="1"/>
          <p:nvPr>
            <p:ph idx="1" type="subTitle"/>
          </p:nvPr>
        </p:nvSpPr>
        <p:spPr>
          <a:xfrm>
            <a:off x="1334700" y="2025313"/>
            <a:ext cx="3017400" cy="411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lgn="ctr">
              <a:spcBef>
                <a:spcPts val="0"/>
              </a:spcBef>
              <a:spcAft>
                <a:spcPts val="0"/>
              </a:spcAft>
              <a:buSzPts val="2000"/>
              <a:buFont typeface="Merriweather"/>
              <a:buNone/>
              <a:defRPr b="1" sz="2000">
                <a:latin typeface="Merriweather"/>
                <a:ea typeface="Merriweather"/>
                <a:cs typeface="Merriweather"/>
                <a:sym typeface="Merriweather"/>
              </a:defRPr>
            </a:lvl2pPr>
            <a:lvl3pPr lvl="2" rtl="0" algn="ctr">
              <a:spcBef>
                <a:spcPts val="0"/>
              </a:spcBef>
              <a:spcAft>
                <a:spcPts val="0"/>
              </a:spcAft>
              <a:buSzPts val="2000"/>
              <a:buFont typeface="Merriweather"/>
              <a:buNone/>
              <a:defRPr b="1" sz="2000">
                <a:latin typeface="Merriweather"/>
                <a:ea typeface="Merriweather"/>
                <a:cs typeface="Merriweather"/>
                <a:sym typeface="Merriweather"/>
              </a:defRPr>
            </a:lvl3pPr>
            <a:lvl4pPr lvl="3" rtl="0" algn="ctr">
              <a:spcBef>
                <a:spcPts val="0"/>
              </a:spcBef>
              <a:spcAft>
                <a:spcPts val="0"/>
              </a:spcAft>
              <a:buSzPts val="2000"/>
              <a:buFont typeface="Merriweather"/>
              <a:buNone/>
              <a:defRPr b="1" sz="2000">
                <a:latin typeface="Merriweather"/>
                <a:ea typeface="Merriweather"/>
                <a:cs typeface="Merriweather"/>
                <a:sym typeface="Merriweather"/>
              </a:defRPr>
            </a:lvl4pPr>
            <a:lvl5pPr lvl="4" rtl="0" algn="ctr">
              <a:spcBef>
                <a:spcPts val="0"/>
              </a:spcBef>
              <a:spcAft>
                <a:spcPts val="0"/>
              </a:spcAft>
              <a:buSzPts val="2000"/>
              <a:buFont typeface="Merriweather"/>
              <a:buNone/>
              <a:defRPr b="1" sz="2000">
                <a:latin typeface="Merriweather"/>
                <a:ea typeface="Merriweather"/>
                <a:cs typeface="Merriweather"/>
                <a:sym typeface="Merriweather"/>
              </a:defRPr>
            </a:lvl5pPr>
            <a:lvl6pPr lvl="5" rtl="0" algn="ctr">
              <a:spcBef>
                <a:spcPts val="0"/>
              </a:spcBef>
              <a:spcAft>
                <a:spcPts val="0"/>
              </a:spcAft>
              <a:buSzPts val="2000"/>
              <a:buFont typeface="Merriweather"/>
              <a:buNone/>
              <a:defRPr b="1" sz="2000">
                <a:latin typeface="Merriweather"/>
                <a:ea typeface="Merriweather"/>
                <a:cs typeface="Merriweather"/>
                <a:sym typeface="Merriweather"/>
              </a:defRPr>
            </a:lvl6pPr>
            <a:lvl7pPr lvl="6" rtl="0" algn="ctr">
              <a:spcBef>
                <a:spcPts val="0"/>
              </a:spcBef>
              <a:spcAft>
                <a:spcPts val="0"/>
              </a:spcAft>
              <a:buSzPts val="2000"/>
              <a:buFont typeface="Merriweather"/>
              <a:buNone/>
              <a:defRPr b="1" sz="2000">
                <a:latin typeface="Merriweather"/>
                <a:ea typeface="Merriweather"/>
                <a:cs typeface="Merriweather"/>
                <a:sym typeface="Merriweather"/>
              </a:defRPr>
            </a:lvl7pPr>
            <a:lvl8pPr lvl="7" rtl="0" algn="ctr">
              <a:spcBef>
                <a:spcPts val="0"/>
              </a:spcBef>
              <a:spcAft>
                <a:spcPts val="0"/>
              </a:spcAft>
              <a:buSzPts val="2000"/>
              <a:buFont typeface="Merriweather"/>
              <a:buNone/>
              <a:defRPr b="1" sz="2000">
                <a:latin typeface="Merriweather"/>
                <a:ea typeface="Merriweather"/>
                <a:cs typeface="Merriweather"/>
                <a:sym typeface="Merriweather"/>
              </a:defRPr>
            </a:lvl8pPr>
            <a:lvl9pPr lvl="8" rtl="0" algn="ctr">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2351" name="Google Shape;2351;p34"/>
          <p:cNvSpPr txBox="1"/>
          <p:nvPr>
            <p:ph idx="2" type="subTitle"/>
          </p:nvPr>
        </p:nvSpPr>
        <p:spPr>
          <a:xfrm>
            <a:off x="1334700" y="2399700"/>
            <a:ext cx="3017400" cy="1466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52" name="Google Shape;2352;p34"/>
          <p:cNvSpPr txBox="1"/>
          <p:nvPr>
            <p:ph idx="3" type="subTitle"/>
          </p:nvPr>
        </p:nvSpPr>
        <p:spPr>
          <a:xfrm>
            <a:off x="4791900" y="2025313"/>
            <a:ext cx="3017400" cy="411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lgn="ctr">
              <a:spcBef>
                <a:spcPts val="0"/>
              </a:spcBef>
              <a:spcAft>
                <a:spcPts val="0"/>
              </a:spcAft>
              <a:buSzPts val="2000"/>
              <a:buFont typeface="Merriweather"/>
              <a:buNone/>
              <a:defRPr b="1" sz="2000">
                <a:latin typeface="Merriweather"/>
                <a:ea typeface="Merriweather"/>
                <a:cs typeface="Merriweather"/>
                <a:sym typeface="Merriweather"/>
              </a:defRPr>
            </a:lvl2pPr>
            <a:lvl3pPr lvl="2" rtl="0" algn="ctr">
              <a:spcBef>
                <a:spcPts val="0"/>
              </a:spcBef>
              <a:spcAft>
                <a:spcPts val="0"/>
              </a:spcAft>
              <a:buSzPts val="2000"/>
              <a:buFont typeface="Merriweather"/>
              <a:buNone/>
              <a:defRPr b="1" sz="2000">
                <a:latin typeface="Merriweather"/>
                <a:ea typeface="Merriweather"/>
                <a:cs typeface="Merriweather"/>
                <a:sym typeface="Merriweather"/>
              </a:defRPr>
            </a:lvl3pPr>
            <a:lvl4pPr lvl="3" rtl="0" algn="ctr">
              <a:spcBef>
                <a:spcPts val="0"/>
              </a:spcBef>
              <a:spcAft>
                <a:spcPts val="0"/>
              </a:spcAft>
              <a:buSzPts val="2000"/>
              <a:buFont typeface="Merriweather"/>
              <a:buNone/>
              <a:defRPr b="1" sz="2000">
                <a:latin typeface="Merriweather"/>
                <a:ea typeface="Merriweather"/>
                <a:cs typeface="Merriweather"/>
                <a:sym typeface="Merriweather"/>
              </a:defRPr>
            </a:lvl4pPr>
            <a:lvl5pPr lvl="4" rtl="0" algn="ctr">
              <a:spcBef>
                <a:spcPts val="0"/>
              </a:spcBef>
              <a:spcAft>
                <a:spcPts val="0"/>
              </a:spcAft>
              <a:buSzPts val="2000"/>
              <a:buFont typeface="Merriweather"/>
              <a:buNone/>
              <a:defRPr b="1" sz="2000">
                <a:latin typeface="Merriweather"/>
                <a:ea typeface="Merriweather"/>
                <a:cs typeface="Merriweather"/>
                <a:sym typeface="Merriweather"/>
              </a:defRPr>
            </a:lvl5pPr>
            <a:lvl6pPr lvl="5" rtl="0" algn="ctr">
              <a:spcBef>
                <a:spcPts val="0"/>
              </a:spcBef>
              <a:spcAft>
                <a:spcPts val="0"/>
              </a:spcAft>
              <a:buSzPts val="2000"/>
              <a:buFont typeface="Merriweather"/>
              <a:buNone/>
              <a:defRPr b="1" sz="2000">
                <a:latin typeface="Merriweather"/>
                <a:ea typeface="Merriweather"/>
                <a:cs typeface="Merriweather"/>
                <a:sym typeface="Merriweather"/>
              </a:defRPr>
            </a:lvl6pPr>
            <a:lvl7pPr lvl="6" rtl="0" algn="ctr">
              <a:spcBef>
                <a:spcPts val="0"/>
              </a:spcBef>
              <a:spcAft>
                <a:spcPts val="0"/>
              </a:spcAft>
              <a:buSzPts val="2000"/>
              <a:buFont typeface="Merriweather"/>
              <a:buNone/>
              <a:defRPr b="1" sz="2000">
                <a:latin typeface="Merriweather"/>
                <a:ea typeface="Merriweather"/>
                <a:cs typeface="Merriweather"/>
                <a:sym typeface="Merriweather"/>
              </a:defRPr>
            </a:lvl7pPr>
            <a:lvl8pPr lvl="7" rtl="0" algn="ctr">
              <a:spcBef>
                <a:spcPts val="0"/>
              </a:spcBef>
              <a:spcAft>
                <a:spcPts val="0"/>
              </a:spcAft>
              <a:buSzPts val="2000"/>
              <a:buFont typeface="Merriweather"/>
              <a:buNone/>
              <a:defRPr b="1" sz="2000">
                <a:latin typeface="Merriweather"/>
                <a:ea typeface="Merriweather"/>
                <a:cs typeface="Merriweather"/>
                <a:sym typeface="Merriweather"/>
              </a:defRPr>
            </a:lvl8pPr>
            <a:lvl9pPr lvl="8" rtl="0" algn="ctr">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2353" name="Google Shape;2353;p34"/>
          <p:cNvSpPr txBox="1"/>
          <p:nvPr>
            <p:ph idx="4" type="subTitle"/>
          </p:nvPr>
        </p:nvSpPr>
        <p:spPr>
          <a:xfrm>
            <a:off x="4791911" y="2399700"/>
            <a:ext cx="3017400" cy="1466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54" name="Google Shape;2354;p34"/>
          <p:cNvSpPr txBox="1"/>
          <p:nvPr>
            <p:ph type="title"/>
          </p:nvPr>
        </p:nvSpPr>
        <p:spPr>
          <a:xfrm>
            <a:off x="541875" y="339325"/>
            <a:ext cx="8061600" cy="742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55" name="Shape 2355"/>
        <p:cNvGrpSpPr/>
        <p:nvPr/>
      </p:nvGrpSpPr>
      <p:grpSpPr>
        <a:xfrm>
          <a:off x="0" y="0"/>
          <a:ext cx="0" cy="0"/>
          <a:chOff x="0" y="0"/>
          <a:chExt cx="0" cy="0"/>
        </a:xfrm>
      </p:grpSpPr>
      <p:grpSp>
        <p:nvGrpSpPr>
          <p:cNvPr id="2356" name="Google Shape;2356;p35"/>
          <p:cNvGrpSpPr/>
          <p:nvPr/>
        </p:nvGrpSpPr>
        <p:grpSpPr>
          <a:xfrm>
            <a:off x="-35275" y="-31835"/>
            <a:ext cx="9214549" cy="5207170"/>
            <a:chOff x="-35275" y="-31835"/>
            <a:chExt cx="9214549" cy="5207170"/>
          </a:xfrm>
        </p:grpSpPr>
        <p:grpSp>
          <p:nvGrpSpPr>
            <p:cNvPr id="2357" name="Google Shape;2357;p35"/>
            <p:cNvGrpSpPr/>
            <p:nvPr/>
          </p:nvGrpSpPr>
          <p:grpSpPr>
            <a:xfrm>
              <a:off x="-35275" y="-31835"/>
              <a:ext cx="4607271" cy="2603603"/>
              <a:chOff x="987999" y="461925"/>
              <a:chExt cx="1514404" cy="1507151"/>
            </a:xfrm>
          </p:grpSpPr>
          <p:grpSp>
            <p:nvGrpSpPr>
              <p:cNvPr id="2358" name="Google Shape;2358;p35"/>
              <p:cNvGrpSpPr/>
              <p:nvPr/>
            </p:nvGrpSpPr>
            <p:grpSpPr>
              <a:xfrm>
                <a:off x="987999" y="461925"/>
                <a:ext cx="1514401" cy="1506302"/>
                <a:chOff x="987999" y="461925"/>
                <a:chExt cx="1514401" cy="1506302"/>
              </a:xfrm>
            </p:grpSpPr>
            <p:cxnSp>
              <p:nvCxnSpPr>
                <p:cNvPr id="2359" name="Google Shape;2359;p35"/>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360" name="Google Shape;2360;p35"/>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361" name="Google Shape;2361;p35"/>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362" name="Google Shape;2362;p35"/>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363" name="Google Shape;2363;p35"/>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364" name="Google Shape;2364;p35"/>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365" name="Google Shape;2365;p35"/>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366" name="Google Shape;2366;p35"/>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367" name="Google Shape;2367;p35"/>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2368" name="Google Shape;2368;p35"/>
              <p:cNvGrpSpPr/>
              <p:nvPr/>
            </p:nvGrpSpPr>
            <p:grpSpPr>
              <a:xfrm>
                <a:off x="987999" y="461927"/>
                <a:ext cx="1514404" cy="1507149"/>
                <a:chOff x="987999" y="461927"/>
                <a:chExt cx="1514404" cy="1507149"/>
              </a:xfrm>
            </p:grpSpPr>
            <p:cxnSp>
              <p:nvCxnSpPr>
                <p:cNvPr id="2369" name="Google Shape;2369;p35"/>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370" name="Google Shape;2370;p35"/>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371" name="Google Shape;2371;p35"/>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372" name="Google Shape;2372;p35"/>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373" name="Google Shape;2373;p35"/>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374" name="Google Shape;2374;p35"/>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375" name="Google Shape;2375;p35"/>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376" name="Google Shape;2376;p35"/>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377" name="Google Shape;2377;p35"/>
            <p:cNvGrpSpPr/>
            <p:nvPr/>
          </p:nvGrpSpPr>
          <p:grpSpPr>
            <a:xfrm>
              <a:off x="4572003" y="-31835"/>
              <a:ext cx="4607271" cy="2603603"/>
              <a:chOff x="987999" y="461925"/>
              <a:chExt cx="1514404" cy="1507151"/>
            </a:xfrm>
          </p:grpSpPr>
          <p:grpSp>
            <p:nvGrpSpPr>
              <p:cNvPr id="2378" name="Google Shape;2378;p35"/>
              <p:cNvGrpSpPr/>
              <p:nvPr/>
            </p:nvGrpSpPr>
            <p:grpSpPr>
              <a:xfrm>
                <a:off x="987999" y="461925"/>
                <a:ext cx="1514401" cy="1506302"/>
                <a:chOff x="987999" y="461925"/>
                <a:chExt cx="1514401" cy="1506302"/>
              </a:xfrm>
            </p:grpSpPr>
            <p:cxnSp>
              <p:nvCxnSpPr>
                <p:cNvPr id="2379" name="Google Shape;2379;p35"/>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380" name="Google Shape;2380;p35"/>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381" name="Google Shape;2381;p35"/>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382" name="Google Shape;2382;p35"/>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383" name="Google Shape;2383;p35"/>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384" name="Google Shape;2384;p35"/>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385" name="Google Shape;2385;p35"/>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386" name="Google Shape;2386;p35"/>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387" name="Google Shape;2387;p35"/>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2388" name="Google Shape;2388;p35"/>
              <p:cNvGrpSpPr/>
              <p:nvPr/>
            </p:nvGrpSpPr>
            <p:grpSpPr>
              <a:xfrm>
                <a:off x="987999" y="461927"/>
                <a:ext cx="1514404" cy="1507149"/>
                <a:chOff x="987999" y="461927"/>
                <a:chExt cx="1514404" cy="1507149"/>
              </a:xfrm>
            </p:grpSpPr>
            <p:cxnSp>
              <p:nvCxnSpPr>
                <p:cNvPr id="2389" name="Google Shape;2389;p35"/>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390" name="Google Shape;2390;p35"/>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391" name="Google Shape;2391;p35"/>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392" name="Google Shape;2392;p35"/>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393" name="Google Shape;2393;p35"/>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394" name="Google Shape;2394;p35"/>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395" name="Google Shape;2395;p35"/>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396" name="Google Shape;2396;p35"/>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397" name="Google Shape;2397;p35"/>
            <p:cNvGrpSpPr/>
            <p:nvPr/>
          </p:nvGrpSpPr>
          <p:grpSpPr>
            <a:xfrm>
              <a:off x="-35275" y="2571732"/>
              <a:ext cx="4607271" cy="2603603"/>
              <a:chOff x="987999" y="461925"/>
              <a:chExt cx="1514404" cy="1507151"/>
            </a:xfrm>
          </p:grpSpPr>
          <p:grpSp>
            <p:nvGrpSpPr>
              <p:cNvPr id="2398" name="Google Shape;2398;p35"/>
              <p:cNvGrpSpPr/>
              <p:nvPr/>
            </p:nvGrpSpPr>
            <p:grpSpPr>
              <a:xfrm>
                <a:off x="987999" y="461925"/>
                <a:ext cx="1514401" cy="1506302"/>
                <a:chOff x="987999" y="461925"/>
                <a:chExt cx="1514401" cy="1506302"/>
              </a:xfrm>
            </p:grpSpPr>
            <p:cxnSp>
              <p:nvCxnSpPr>
                <p:cNvPr id="2399" name="Google Shape;2399;p35"/>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400" name="Google Shape;2400;p35"/>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401" name="Google Shape;2401;p35"/>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402" name="Google Shape;2402;p35"/>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403" name="Google Shape;2403;p35"/>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404" name="Google Shape;2404;p35"/>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405" name="Google Shape;2405;p35"/>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406" name="Google Shape;2406;p35"/>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407" name="Google Shape;2407;p35"/>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2408" name="Google Shape;2408;p35"/>
              <p:cNvGrpSpPr/>
              <p:nvPr/>
            </p:nvGrpSpPr>
            <p:grpSpPr>
              <a:xfrm>
                <a:off x="987999" y="461927"/>
                <a:ext cx="1514404" cy="1507149"/>
                <a:chOff x="987999" y="461927"/>
                <a:chExt cx="1514404" cy="1507149"/>
              </a:xfrm>
            </p:grpSpPr>
            <p:cxnSp>
              <p:nvCxnSpPr>
                <p:cNvPr id="2409" name="Google Shape;2409;p35"/>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410" name="Google Shape;2410;p35"/>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411" name="Google Shape;2411;p35"/>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412" name="Google Shape;2412;p35"/>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413" name="Google Shape;2413;p35"/>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414" name="Google Shape;2414;p35"/>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415" name="Google Shape;2415;p35"/>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416" name="Google Shape;2416;p35"/>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417" name="Google Shape;2417;p35"/>
            <p:cNvGrpSpPr/>
            <p:nvPr/>
          </p:nvGrpSpPr>
          <p:grpSpPr>
            <a:xfrm>
              <a:off x="4572003" y="2571732"/>
              <a:ext cx="4607271" cy="2603603"/>
              <a:chOff x="987999" y="461925"/>
              <a:chExt cx="1514404" cy="1507151"/>
            </a:xfrm>
          </p:grpSpPr>
          <p:grpSp>
            <p:nvGrpSpPr>
              <p:cNvPr id="2418" name="Google Shape;2418;p35"/>
              <p:cNvGrpSpPr/>
              <p:nvPr/>
            </p:nvGrpSpPr>
            <p:grpSpPr>
              <a:xfrm>
                <a:off x="987999" y="461925"/>
                <a:ext cx="1514401" cy="1506302"/>
                <a:chOff x="987999" y="461925"/>
                <a:chExt cx="1514401" cy="1506302"/>
              </a:xfrm>
            </p:grpSpPr>
            <p:cxnSp>
              <p:nvCxnSpPr>
                <p:cNvPr id="2419" name="Google Shape;2419;p35"/>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420" name="Google Shape;2420;p35"/>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421" name="Google Shape;2421;p35"/>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422" name="Google Shape;2422;p35"/>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423" name="Google Shape;2423;p35"/>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424" name="Google Shape;2424;p35"/>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425" name="Google Shape;2425;p35"/>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426" name="Google Shape;2426;p35"/>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427" name="Google Shape;2427;p35"/>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2428" name="Google Shape;2428;p35"/>
              <p:cNvGrpSpPr/>
              <p:nvPr/>
            </p:nvGrpSpPr>
            <p:grpSpPr>
              <a:xfrm>
                <a:off x="987999" y="461927"/>
                <a:ext cx="1514404" cy="1507149"/>
                <a:chOff x="987999" y="461927"/>
                <a:chExt cx="1514404" cy="1507149"/>
              </a:xfrm>
            </p:grpSpPr>
            <p:cxnSp>
              <p:nvCxnSpPr>
                <p:cNvPr id="2429" name="Google Shape;2429;p35"/>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430" name="Google Shape;2430;p35"/>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431" name="Google Shape;2431;p35"/>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432" name="Google Shape;2432;p35"/>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433" name="Google Shape;2433;p35"/>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434" name="Google Shape;2434;p35"/>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435" name="Google Shape;2435;p35"/>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436" name="Google Shape;2436;p35"/>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2437" name="Google Shape;2437;p35"/>
          <p:cNvSpPr txBox="1"/>
          <p:nvPr>
            <p:ph type="title"/>
          </p:nvPr>
        </p:nvSpPr>
        <p:spPr>
          <a:xfrm>
            <a:off x="539500" y="339325"/>
            <a:ext cx="8061600" cy="743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38" name="Google Shape;2438;p35"/>
          <p:cNvSpPr/>
          <p:nvPr/>
        </p:nvSpPr>
        <p:spPr>
          <a:xfrm>
            <a:off x="540925" y="1457100"/>
            <a:ext cx="8062500" cy="3351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39" name="Google Shape;2439;p35"/>
          <p:cNvGrpSpPr/>
          <p:nvPr/>
        </p:nvGrpSpPr>
        <p:grpSpPr>
          <a:xfrm rot="10800000">
            <a:off x="8266000" y="4308387"/>
            <a:ext cx="702934" cy="664116"/>
            <a:chOff x="5767869" y="4269892"/>
            <a:chExt cx="702934" cy="664116"/>
          </a:xfrm>
        </p:grpSpPr>
        <p:sp>
          <p:nvSpPr>
            <p:cNvPr id="2440" name="Google Shape;2440;p35"/>
            <p:cNvSpPr/>
            <p:nvPr/>
          </p:nvSpPr>
          <p:spPr>
            <a:xfrm flipH="1">
              <a:off x="6132402" y="4269892"/>
              <a:ext cx="338400" cy="325800"/>
            </a:xfrm>
            <a:prstGeom prst="star4">
              <a:avLst>
                <a:gd fmla="val 12500"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35"/>
            <p:cNvSpPr/>
            <p:nvPr/>
          </p:nvSpPr>
          <p:spPr>
            <a:xfrm flipH="1">
              <a:off x="5767869" y="4693708"/>
              <a:ext cx="246900" cy="2403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2" name="Google Shape;2442;p35"/>
          <p:cNvGrpSpPr/>
          <p:nvPr/>
        </p:nvGrpSpPr>
        <p:grpSpPr>
          <a:xfrm flipH="1" rot="5400000">
            <a:off x="87016" y="1348652"/>
            <a:ext cx="669233" cy="553467"/>
            <a:chOff x="5801569" y="4269892"/>
            <a:chExt cx="669233" cy="553467"/>
          </a:xfrm>
        </p:grpSpPr>
        <p:sp>
          <p:nvSpPr>
            <p:cNvPr id="2443" name="Google Shape;2443;p35"/>
            <p:cNvSpPr/>
            <p:nvPr/>
          </p:nvSpPr>
          <p:spPr>
            <a:xfrm flipH="1">
              <a:off x="6132402" y="4269892"/>
              <a:ext cx="338400" cy="325800"/>
            </a:xfrm>
            <a:prstGeom prst="star4">
              <a:avLst>
                <a:gd fmla="val 12500"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35"/>
            <p:cNvSpPr/>
            <p:nvPr/>
          </p:nvSpPr>
          <p:spPr>
            <a:xfrm flipH="1">
              <a:off x="5801569" y="4583059"/>
              <a:ext cx="246900" cy="240300"/>
            </a:xfrm>
            <a:prstGeom prst="star4">
              <a:avLst>
                <a:gd fmla="val 125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45" name="Shape 2445"/>
        <p:cNvGrpSpPr/>
        <p:nvPr/>
      </p:nvGrpSpPr>
      <p:grpSpPr>
        <a:xfrm>
          <a:off x="0" y="0"/>
          <a:ext cx="0" cy="0"/>
          <a:chOff x="0" y="0"/>
          <a:chExt cx="0" cy="0"/>
        </a:xfrm>
      </p:grpSpPr>
      <p:grpSp>
        <p:nvGrpSpPr>
          <p:cNvPr id="2446" name="Google Shape;2446;p36"/>
          <p:cNvGrpSpPr/>
          <p:nvPr/>
        </p:nvGrpSpPr>
        <p:grpSpPr>
          <a:xfrm>
            <a:off x="-35275" y="-31835"/>
            <a:ext cx="9214549" cy="5207170"/>
            <a:chOff x="-35275" y="-31835"/>
            <a:chExt cx="9214549" cy="5207170"/>
          </a:xfrm>
        </p:grpSpPr>
        <p:grpSp>
          <p:nvGrpSpPr>
            <p:cNvPr id="2447" name="Google Shape;2447;p36"/>
            <p:cNvGrpSpPr/>
            <p:nvPr/>
          </p:nvGrpSpPr>
          <p:grpSpPr>
            <a:xfrm>
              <a:off x="-35275" y="-31835"/>
              <a:ext cx="4607271" cy="2603603"/>
              <a:chOff x="987999" y="461925"/>
              <a:chExt cx="1514404" cy="1507151"/>
            </a:xfrm>
          </p:grpSpPr>
          <p:grpSp>
            <p:nvGrpSpPr>
              <p:cNvPr id="2448" name="Google Shape;2448;p36"/>
              <p:cNvGrpSpPr/>
              <p:nvPr/>
            </p:nvGrpSpPr>
            <p:grpSpPr>
              <a:xfrm>
                <a:off x="987999" y="461925"/>
                <a:ext cx="1514401" cy="1506302"/>
                <a:chOff x="987999" y="461925"/>
                <a:chExt cx="1514401" cy="1506302"/>
              </a:xfrm>
            </p:grpSpPr>
            <p:cxnSp>
              <p:nvCxnSpPr>
                <p:cNvPr id="2449" name="Google Shape;2449;p36"/>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450" name="Google Shape;2450;p36"/>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451" name="Google Shape;2451;p36"/>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452" name="Google Shape;2452;p36"/>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453" name="Google Shape;2453;p36"/>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454" name="Google Shape;2454;p36"/>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455" name="Google Shape;2455;p36"/>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456" name="Google Shape;2456;p36"/>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457" name="Google Shape;2457;p36"/>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2458" name="Google Shape;2458;p36"/>
              <p:cNvGrpSpPr/>
              <p:nvPr/>
            </p:nvGrpSpPr>
            <p:grpSpPr>
              <a:xfrm>
                <a:off x="987999" y="461927"/>
                <a:ext cx="1514404" cy="1507149"/>
                <a:chOff x="987999" y="461927"/>
                <a:chExt cx="1514404" cy="1507149"/>
              </a:xfrm>
            </p:grpSpPr>
            <p:cxnSp>
              <p:nvCxnSpPr>
                <p:cNvPr id="2459" name="Google Shape;2459;p36"/>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460" name="Google Shape;2460;p36"/>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461" name="Google Shape;2461;p36"/>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462" name="Google Shape;2462;p36"/>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463" name="Google Shape;2463;p36"/>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464" name="Google Shape;2464;p36"/>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465" name="Google Shape;2465;p36"/>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466" name="Google Shape;2466;p36"/>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467" name="Google Shape;2467;p36"/>
            <p:cNvGrpSpPr/>
            <p:nvPr/>
          </p:nvGrpSpPr>
          <p:grpSpPr>
            <a:xfrm>
              <a:off x="4572003" y="-31835"/>
              <a:ext cx="4607271" cy="2603603"/>
              <a:chOff x="987999" y="461925"/>
              <a:chExt cx="1514404" cy="1507151"/>
            </a:xfrm>
          </p:grpSpPr>
          <p:grpSp>
            <p:nvGrpSpPr>
              <p:cNvPr id="2468" name="Google Shape;2468;p36"/>
              <p:cNvGrpSpPr/>
              <p:nvPr/>
            </p:nvGrpSpPr>
            <p:grpSpPr>
              <a:xfrm>
                <a:off x="987999" y="461925"/>
                <a:ext cx="1514401" cy="1506302"/>
                <a:chOff x="987999" y="461925"/>
                <a:chExt cx="1514401" cy="1506302"/>
              </a:xfrm>
            </p:grpSpPr>
            <p:cxnSp>
              <p:nvCxnSpPr>
                <p:cNvPr id="2469" name="Google Shape;2469;p36"/>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470" name="Google Shape;2470;p36"/>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471" name="Google Shape;2471;p36"/>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472" name="Google Shape;2472;p36"/>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473" name="Google Shape;2473;p36"/>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474" name="Google Shape;2474;p36"/>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475" name="Google Shape;2475;p36"/>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476" name="Google Shape;2476;p36"/>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477" name="Google Shape;2477;p36"/>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2478" name="Google Shape;2478;p36"/>
              <p:cNvGrpSpPr/>
              <p:nvPr/>
            </p:nvGrpSpPr>
            <p:grpSpPr>
              <a:xfrm>
                <a:off x="987999" y="461927"/>
                <a:ext cx="1514404" cy="1507149"/>
                <a:chOff x="987999" y="461927"/>
                <a:chExt cx="1514404" cy="1507149"/>
              </a:xfrm>
            </p:grpSpPr>
            <p:cxnSp>
              <p:nvCxnSpPr>
                <p:cNvPr id="2479" name="Google Shape;2479;p36"/>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480" name="Google Shape;2480;p36"/>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481" name="Google Shape;2481;p36"/>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482" name="Google Shape;2482;p36"/>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483" name="Google Shape;2483;p36"/>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484" name="Google Shape;2484;p36"/>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485" name="Google Shape;2485;p36"/>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486" name="Google Shape;2486;p36"/>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487" name="Google Shape;2487;p36"/>
            <p:cNvGrpSpPr/>
            <p:nvPr/>
          </p:nvGrpSpPr>
          <p:grpSpPr>
            <a:xfrm>
              <a:off x="-35275" y="2571732"/>
              <a:ext cx="4607271" cy="2603603"/>
              <a:chOff x="987999" y="461925"/>
              <a:chExt cx="1514404" cy="1507151"/>
            </a:xfrm>
          </p:grpSpPr>
          <p:grpSp>
            <p:nvGrpSpPr>
              <p:cNvPr id="2488" name="Google Shape;2488;p36"/>
              <p:cNvGrpSpPr/>
              <p:nvPr/>
            </p:nvGrpSpPr>
            <p:grpSpPr>
              <a:xfrm>
                <a:off x="987999" y="461925"/>
                <a:ext cx="1514401" cy="1506302"/>
                <a:chOff x="987999" y="461925"/>
                <a:chExt cx="1514401" cy="1506302"/>
              </a:xfrm>
            </p:grpSpPr>
            <p:cxnSp>
              <p:nvCxnSpPr>
                <p:cNvPr id="2489" name="Google Shape;2489;p36"/>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490" name="Google Shape;2490;p36"/>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491" name="Google Shape;2491;p36"/>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492" name="Google Shape;2492;p36"/>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493" name="Google Shape;2493;p36"/>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494" name="Google Shape;2494;p36"/>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495" name="Google Shape;2495;p36"/>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496" name="Google Shape;2496;p36"/>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497" name="Google Shape;2497;p36"/>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2498" name="Google Shape;2498;p36"/>
              <p:cNvGrpSpPr/>
              <p:nvPr/>
            </p:nvGrpSpPr>
            <p:grpSpPr>
              <a:xfrm>
                <a:off x="987999" y="461927"/>
                <a:ext cx="1514404" cy="1507149"/>
                <a:chOff x="987999" y="461927"/>
                <a:chExt cx="1514404" cy="1507149"/>
              </a:xfrm>
            </p:grpSpPr>
            <p:cxnSp>
              <p:nvCxnSpPr>
                <p:cNvPr id="2499" name="Google Shape;2499;p36"/>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500" name="Google Shape;2500;p36"/>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501" name="Google Shape;2501;p36"/>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502" name="Google Shape;2502;p36"/>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503" name="Google Shape;2503;p36"/>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504" name="Google Shape;2504;p36"/>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505" name="Google Shape;2505;p36"/>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506" name="Google Shape;2506;p36"/>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507" name="Google Shape;2507;p36"/>
            <p:cNvGrpSpPr/>
            <p:nvPr/>
          </p:nvGrpSpPr>
          <p:grpSpPr>
            <a:xfrm>
              <a:off x="4572003" y="2571732"/>
              <a:ext cx="4607271" cy="2603603"/>
              <a:chOff x="987999" y="461925"/>
              <a:chExt cx="1514404" cy="1507151"/>
            </a:xfrm>
          </p:grpSpPr>
          <p:grpSp>
            <p:nvGrpSpPr>
              <p:cNvPr id="2508" name="Google Shape;2508;p36"/>
              <p:cNvGrpSpPr/>
              <p:nvPr/>
            </p:nvGrpSpPr>
            <p:grpSpPr>
              <a:xfrm>
                <a:off x="987999" y="461925"/>
                <a:ext cx="1514401" cy="1506302"/>
                <a:chOff x="987999" y="461925"/>
                <a:chExt cx="1514401" cy="1506302"/>
              </a:xfrm>
            </p:grpSpPr>
            <p:cxnSp>
              <p:nvCxnSpPr>
                <p:cNvPr id="2509" name="Google Shape;2509;p36"/>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510" name="Google Shape;2510;p36"/>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511" name="Google Shape;2511;p36"/>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512" name="Google Shape;2512;p36"/>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513" name="Google Shape;2513;p36"/>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514" name="Google Shape;2514;p36"/>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515" name="Google Shape;2515;p36"/>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516" name="Google Shape;2516;p36"/>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517" name="Google Shape;2517;p36"/>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2518" name="Google Shape;2518;p36"/>
              <p:cNvGrpSpPr/>
              <p:nvPr/>
            </p:nvGrpSpPr>
            <p:grpSpPr>
              <a:xfrm>
                <a:off x="987999" y="461927"/>
                <a:ext cx="1514404" cy="1507149"/>
                <a:chOff x="987999" y="461927"/>
                <a:chExt cx="1514404" cy="1507149"/>
              </a:xfrm>
            </p:grpSpPr>
            <p:cxnSp>
              <p:nvCxnSpPr>
                <p:cNvPr id="2519" name="Google Shape;2519;p36"/>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520" name="Google Shape;2520;p36"/>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521" name="Google Shape;2521;p36"/>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522" name="Google Shape;2522;p36"/>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523" name="Google Shape;2523;p36"/>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524" name="Google Shape;2524;p36"/>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525" name="Google Shape;2525;p36"/>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526" name="Google Shape;2526;p36"/>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2527" name="Google Shape;2527;p36"/>
          <p:cNvSpPr txBox="1"/>
          <p:nvPr>
            <p:ph type="title"/>
          </p:nvPr>
        </p:nvSpPr>
        <p:spPr>
          <a:xfrm>
            <a:off x="540100" y="340900"/>
            <a:ext cx="4606200" cy="740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528" name="Google Shape;2528;p36"/>
          <p:cNvSpPr txBox="1"/>
          <p:nvPr>
            <p:ph idx="1" type="body"/>
          </p:nvPr>
        </p:nvSpPr>
        <p:spPr>
          <a:xfrm>
            <a:off x="540100" y="2571750"/>
            <a:ext cx="5764200" cy="1862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indent="-304800" lvl="0" marL="457200" rtl="0">
              <a:spcBef>
                <a:spcPts val="0"/>
              </a:spcBef>
              <a:spcAft>
                <a:spcPts val="0"/>
              </a:spcAft>
              <a:buClr>
                <a:schemeClr val="accent1"/>
              </a:buClr>
              <a:buSzPts val="1200"/>
              <a:buChar char="●"/>
              <a:defRPr/>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529" name="Google Shape;2529;p36"/>
          <p:cNvSpPr/>
          <p:nvPr/>
        </p:nvSpPr>
        <p:spPr>
          <a:xfrm flipH="1">
            <a:off x="974351" y="4660423"/>
            <a:ext cx="282900" cy="275100"/>
          </a:xfrm>
          <a:prstGeom prst="star4">
            <a:avLst>
              <a:gd fmla="val 12500"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2530" name="Shape 2530"/>
        <p:cNvGrpSpPr/>
        <p:nvPr/>
      </p:nvGrpSpPr>
      <p:grpSpPr>
        <a:xfrm>
          <a:off x="0" y="0"/>
          <a:ext cx="0" cy="0"/>
          <a:chOff x="0" y="0"/>
          <a:chExt cx="0" cy="0"/>
        </a:xfrm>
      </p:grpSpPr>
      <p:grpSp>
        <p:nvGrpSpPr>
          <p:cNvPr id="2531" name="Google Shape;2531;p37"/>
          <p:cNvGrpSpPr/>
          <p:nvPr/>
        </p:nvGrpSpPr>
        <p:grpSpPr>
          <a:xfrm>
            <a:off x="-151025" y="-87459"/>
            <a:ext cx="9443950" cy="5336943"/>
            <a:chOff x="1366600" y="892542"/>
            <a:chExt cx="757200" cy="649200"/>
          </a:xfrm>
        </p:grpSpPr>
        <p:grpSp>
          <p:nvGrpSpPr>
            <p:cNvPr id="2532" name="Google Shape;2532;p37"/>
            <p:cNvGrpSpPr/>
            <p:nvPr/>
          </p:nvGrpSpPr>
          <p:grpSpPr>
            <a:xfrm>
              <a:off x="1366600" y="892542"/>
              <a:ext cx="757199" cy="649200"/>
              <a:chOff x="1366600" y="892542"/>
              <a:chExt cx="757199" cy="649200"/>
            </a:xfrm>
          </p:grpSpPr>
          <p:cxnSp>
            <p:nvCxnSpPr>
              <p:cNvPr id="2533" name="Google Shape;2533;p37"/>
              <p:cNvCxnSpPr/>
              <p:nvPr/>
            </p:nvCxnSpPr>
            <p:spPr>
              <a:xfrm>
                <a:off x="1366600" y="892542"/>
                <a:ext cx="0" cy="649200"/>
              </a:xfrm>
              <a:prstGeom prst="straightConnector1">
                <a:avLst/>
              </a:prstGeom>
              <a:noFill/>
              <a:ln cap="flat" cmpd="sng" w="9525">
                <a:solidFill>
                  <a:schemeClr val="dk2"/>
                </a:solidFill>
                <a:prstDash val="solid"/>
                <a:round/>
                <a:headEnd len="med" w="med" type="none"/>
                <a:tailEnd len="med" w="med" type="none"/>
              </a:ln>
            </p:spPr>
          </p:cxnSp>
          <p:cxnSp>
            <p:nvCxnSpPr>
              <p:cNvPr id="2534" name="Google Shape;2534;p37"/>
              <p:cNvCxnSpPr/>
              <p:nvPr/>
            </p:nvCxnSpPr>
            <p:spPr>
              <a:xfrm>
                <a:off x="1555900" y="892542"/>
                <a:ext cx="0" cy="649200"/>
              </a:xfrm>
              <a:prstGeom prst="straightConnector1">
                <a:avLst/>
              </a:prstGeom>
              <a:noFill/>
              <a:ln cap="flat" cmpd="sng" w="9525">
                <a:solidFill>
                  <a:schemeClr val="dk2"/>
                </a:solidFill>
                <a:prstDash val="solid"/>
                <a:round/>
                <a:headEnd len="med" w="med" type="none"/>
                <a:tailEnd len="med" w="med" type="none"/>
              </a:ln>
            </p:spPr>
          </p:cxnSp>
          <p:cxnSp>
            <p:nvCxnSpPr>
              <p:cNvPr id="2535" name="Google Shape;2535;p37"/>
              <p:cNvCxnSpPr/>
              <p:nvPr/>
            </p:nvCxnSpPr>
            <p:spPr>
              <a:xfrm>
                <a:off x="1745200" y="892542"/>
                <a:ext cx="0" cy="649200"/>
              </a:xfrm>
              <a:prstGeom prst="straightConnector1">
                <a:avLst/>
              </a:prstGeom>
              <a:noFill/>
              <a:ln cap="flat" cmpd="sng" w="9525">
                <a:solidFill>
                  <a:schemeClr val="dk2"/>
                </a:solidFill>
                <a:prstDash val="solid"/>
                <a:round/>
                <a:headEnd len="med" w="med" type="none"/>
                <a:tailEnd len="med" w="med" type="none"/>
              </a:ln>
            </p:spPr>
          </p:cxnSp>
          <p:cxnSp>
            <p:nvCxnSpPr>
              <p:cNvPr id="2536" name="Google Shape;2536;p37"/>
              <p:cNvCxnSpPr/>
              <p:nvPr/>
            </p:nvCxnSpPr>
            <p:spPr>
              <a:xfrm>
                <a:off x="1934499" y="892542"/>
                <a:ext cx="0" cy="649200"/>
              </a:xfrm>
              <a:prstGeom prst="straightConnector1">
                <a:avLst/>
              </a:prstGeom>
              <a:noFill/>
              <a:ln cap="flat" cmpd="sng" w="9525">
                <a:solidFill>
                  <a:schemeClr val="dk2"/>
                </a:solidFill>
                <a:prstDash val="solid"/>
                <a:round/>
                <a:headEnd len="med" w="med" type="none"/>
                <a:tailEnd len="med" w="med" type="none"/>
              </a:ln>
            </p:spPr>
          </p:cxnSp>
          <p:cxnSp>
            <p:nvCxnSpPr>
              <p:cNvPr id="2537" name="Google Shape;2537;p37"/>
              <p:cNvCxnSpPr/>
              <p:nvPr/>
            </p:nvCxnSpPr>
            <p:spPr>
              <a:xfrm>
                <a:off x="2123799" y="892542"/>
                <a:ext cx="0" cy="649200"/>
              </a:xfrm>
              <a:prstGeom prst="straightConnector1">
                <a:avLst/>
              </a:prstGeom>
              <a:noFill/>
              <a:ln cap="flat" cmpd="sng" w="9525">
                <a:solidFill>
                  <a:schemeClr val="dk2"/>
                </a:solidFill>
                <a:prstDash val="solid"/>
                <a:round/>
                <a:headEnd len="med" w="med" type="none"/>
                <a:tailEnd len="med" w="med" type="none"/>
              </a:ln>
            </p:spPr>
          </p:cxnSp>
        </p:grpSp>
        <p:grpSp>
          <p:nvGrpSpPr>
            <p:cNvPr id="2538" name="Google Shape;2538;p37"/>
            <p:cNvGrpSpPr/>
            <p:nvPr/>
          </p:nvGrpSpPr>
          <p:grpSpPr>
            <a:xfrm>
              <a:off x="1366600" y="892542"/>
              <a:ext cx="757200" cy="645919"/>
              <a:chOff x="1366600" y="892542"/>
              <a:chExt cx="757200" cy="645919"/>
            </a:xfrm>
          </p:grpSpPr>
          <p:cxnSp>
            <p:nvCxnSpPr>
              <p:cNvPr id="2539" name="Google Shape;2539;p37"/>
              <p:cNvCxnSpPr/>
              <p:nvPr/>
            </p:nvCxnSpPr>
            <p:spPr>
              <a:xfrm>
                <a:off x="1366600" y="892542"/>
                <a:ext cx="757200" cy="0"/>
              </a:xfrm>
              <a:prstGeom prst="straightConnector1">
                <a:avLst/>
              </a:prstGeom>
              <a:noFill/>
              <a:ln cap="flat" cmpd="sng" w="9525">
                <a:solidFill>
                  <a:schemeClr val="dk2"/>
                </a:solidFill>
                <a:prstDash val="solid"/>
                <a:round/>
                <a:headEnd len="med" w="med" type="none"/>
                <a:tailEnd len="med" w="med" type="none"/>
              </a:ln>
            </p:spPr>
          </p:cxnSp>
          <p:cxnSp>
            <p:nvCxnSpPr>
              <p:cNvPr id="2540" name="Google Shape;2540;p37"/>
              <p:cNvCxnSpPr/>
              <p:nvPr/>
            </p:nvCxnSpPr>
            <p:spPr>
              <a:xfrm>
                <a:off x="1366600" y="1107849"/>
                <a:ext cx="757200" cy="0"/>
              </a:xfrm>
              <a:prstGeom prst="straightConnector1">
                <a:avLst/>
              </a:prstGeom>
              <a:noFill/>
              <a:ln cap="flat" cmpd="sng" w="9525">
                <a:solidFill>
                  <a:schemeClr val="dk2"/>
                </a:solidFill>
                <a:prstDash val="solid"/>
                <a:round/>
                <a:headEnd len="med" w="med" type="none"/>
                <a:tailEnd len="med" w="med" type="none"/>
              </a:ln>
            </p:spPr>
          </p:cxnSp>
          <p:cxnSp>
            <p:nvCxnSpPr>
              <p:cNvPr id="2541" name="Google Shape;2541;p37"/>
              <p:cNvCxnSpPr/>
              <p:nvPr/>
            </p:nvCxnSpPr>
            <p:spPr>
              <a:xfrm>
                <a:off x="1366600" y="1323155"/>
                <a:ext cx="757200" cy="0"/>
              </a:xfrm>
              <a:prstGeom prst="straightConnector1">
                <a:avLst/>
              </a:prstGeom>
              <a:noFill/>
              <a:ln cap="flat" cmpd="sng" w="9525">
                <a:solidFill>
                  <a:schemeClr val="dk2"/>
                </a:solidFill>
                <a:prstDash val="solid"/>
                <a:round/>
                <a:headEnd len="med" w="med" type="none"/>
                <a:tailEnd len="med" w="med" type="none"/>
              </a:ln>
            </p:spPr>
          </p:cxnSp>
          <p:cxnSp>
            <p:nvCxnSpPr>
              <p:cNvPr id="2542" name="Google Shape;2542;p37"/>
              <p:cNvCxnSpPr/>
              <p:nvPr/>
            </p:nvCxnSpPr>
            <p:spPr>
              <a:xfrm>
                <a:off x="1366600" y="1538461"/>
                <a:ext cx="757200" cy="0"/>
              </a:xfrm>
              <a:prstGeom prst="straightConnector1">
                <a:avLst/>
              </a:prstGeom>
              <a:noFill/>
              <a:ln cap="flat" cmpd="sng" w="9525">
                <a:solidFill>
                  <a:schemeClr val="dk2"/>
                </a:solidFill>
                <a:prstDash val="solid"/>
                <a:round/>
                <a:headEnd len="med" w="med" type="none"/>
                <a:tailEnd len="med" w="med" type="none"/>
              </a:ln>
            </p:spPr>
          </p:cxnSp>
        </p:grpSp>
      </p:grpSp>
      <p:sp>
        <p:nvSpPr>
          <p:cNvPr id="2543" name="Google Shape;2543;p37"/>
          <p:cNvSpPr txBox="1"/>
          <p:nvPr>
            <p:ph type="title"/>
          </p:nvPr>
        </p:nvSpPr>
        <p:spPr>
          <a:xfrm>
            <a:off x="2348150" y="1714275"/>
            <a:ext cx="4435500" cy="876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4800"/>
              <a:buNone/>
              <a:defRPr sz="70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544" name="Google Shape;2544;p37"/>
          <p:cNvSpPr/>
          <p:nvPr/>
        </p:nvSpPr>
        <p:spPr>
          <a:xfrm>
            <a:off x="4406276" y="4700451"/>
            <a:ext cx="329100" cy="316500"/>
          </a:xfrm>
          <a:prstGeom prst="star4">
            <a:avLst>
              <a:gd fmla="val 12500" name="adj"/>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37"/>
          <p:cNvSpPr/>
          <p:nvPr/>
        </p:nvSpPr>
        <p:spPr>
          <a:xfrm>
            <a:off x="4406276" y="163001"/>
            <a:ext cx="329100" cy="316500"/>
          </a:xfrm>
          <a:prstGeom prst="star4">
            <a:avLst>
              <a:gd fmla="val 12500" name="adj"/>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546" name="Shape 2546"/>
        <p:cNvGrpSpPr/>
        <p:nvPr/>
      </p:nvGrpSpPr>
      <p:grpSpPr>
        <a:xfrm>
          <a:off x="0" y="0"/>
          <a:ext cx="0" cy="0"/>
          <a:chOff x="0" y="0"/>
          <a:chExt cx="0" cy="0"/>
        </a:xfrm>
      </p:grpSpPr>
      <p:grpSp>
        <p:nvGrpSpPr>
          <p:cNvPr id="2547" name="Google Shape;2547;p38"/>
          <p:cNvGrpSpPr/>
          <p:nvPr/>
        </p:nvGrpSpPr>
        <p:grpSpPr>
          <a:xfrm>
            <a:off x="-35275" y="-31835"/>
            <a:ext cx="9214549" cy="5207170"/>
            <a:chOff x="-35275" y="-31835"/>
            <a:chExt cx="9214549" cy="5207170"/>
          </a:xfrm>
        </p:grpSpPr>
        <p:grpSp>
          <p:nvGrpSpPr>
            <p:cNvPr id="2548" name="Google Shape;2548;p38"/>
            <p:cNvGrpSpPr/>
            <p:nvPr/>
          </p:nvGrpSpPr>
          <p:grpSpPr>
            <a:xfrm>
              <a:off x="-35275" y="-31835"/>
              <a:ext cx="4607271" cy="2603603"/>
              <a:chOff x="987999" y="461925"/>
              <a:chExt cx="1514404" cy="1507151"/>
            </a:xfrm>
          </p:grpSpPr>
          <p:grpSp>
            <p:nvGrpSpPr>
              <p:cNvPr id="2549" name="Google Shape;2549;p38"/>
              <p:cNvGrpSpPr/>
              <p:nvPr/>
            </p:nvGrpSpPr>
            <p:grpSpPr>
              <a:xfrm>
                <a:off x="987999" y="461925"/>
                <a:ext cx="1514401" cy="1506302"/>
                <a:chOff x="987999" y="461925"/>
                <a:chExt cx="1514401" cy="1506302"/>
              </a:xfrm>
            </p:grpSpPr>
            <p:cxnSp>
              <p:nvCxnSpPr>
                <p:cNvPr id="2550" name="Google Shape;2550;p38"/>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551" name="Google Shape;2551;p38"/>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552" name="Google Shape;2552;p38"/>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553" name="Google Shape;2553;p38"/>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554" name="Google Shape;2554;p38"/>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555" name="Google Shape;2555;p38"/>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556" name="Google Shape;2556;p38"/>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557" name="Google Shape;2557;p38"/>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558" name="Google Shape;2558;p38"/>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2559" name="Google Shape;2559;p38"/>
              <p:cNvGrpSpPr/>
              <p:nvPr/>
            </p:nvGrpSpPr>
            <p:grpSpPr>
              <a:xfrm>
                <a:off x="987999" y="461927"/>
                <a:ext cx="1514404" cy="1507149"/>
                <a:chOff x="987999" y="461927"/>
                <a:chExt cx="1514404" cy="1507149"/>
              </a:xfrm>
            </p:grpSpPr>
            <p:cxnSp>
              <p:nvCxnSpPr>
                <p:cNvPr id="2560" name="Google Shape;2560;p38"/>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561" name="Google Shape;2561;p38"/>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562" name="Google Shape;2562;p38"/>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563" name="Google Shape;2563;p38"/>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564" name="Google Shape;2564;p38"/>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565" name="Google Shape;2565;p38"/>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566" name="Google Shape;2566;p38"/>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567" name="Google Shape;2567;p38"/>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568" name="Google Shape;2568;p38"/>
            <p:cNvGrpSpPr/>
            <p:nvPr/>
          </p:nvGrpSpPr>
          <p:grpSpPr>
            <a:xfrm>
              <a:off x="4572003" y="-31835"/>
              <a:ext cx="4607271" cy="2603603"/>
              <a:chOff x="987999" y="461925"/>
              <a:chExt cx="1514404" cy="1507151"/>
            </a:xfrm>
          </p:grpSpPr>
          <p:grpSp>
            <p:nvGrpSpPr>
              <p:cNvPr id="2569" name="Google Shape;2569;p38"/>
              <p:cNvGrpSpPr/>
              <p:nvPr/>
            </p:nvGrpSpPr>
            <p:grpSpPr>
              <a:xfrm>
                <a:off x="987999" y="461925"/>
                <a:ext cx="1514401" cy="1506302"/>
                <a:chOff x="987999" y="461925"/>
                <a:chExt cx="1514401" cy="1506302"/>
              </a:xfrm>
            </p:grpSpPr>
            <p:cxnSp>
              <p:nvCxnSpPr>
                <p:cNvPr id="2570" name="Google Shape;2570;p38"/>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571" name="Google Shape;2571;p38"/>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572" name="Google Shape;2572;p38"/>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573" name="Google Shape;2573;p38"/>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574" name="Google Shape;2574;p38"/>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575" name="Google Shape;2575;p38"/>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576" name="Google Shape;2576;p38"/>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577" name="Google Shape;2577;p38"/>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578" name="Google Shape;2578;p38"/>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2579" name="Google Shape;2579;p38"/>
              <p:cNvGrpSpPr/>
              <p:nvPr/>
            </p:nvGrpSpPr>
            <p:grpSpPr>
              <a:xfrm>
                <a:off x="987999" y="461927"/>
                <a:ext cx="1514404" cy="1507149"/>
                <a:chOff x="987999" y="461927"/>
                <a:chExt cx="1514404" cy="1507149"/>
              </a:xfrm>
            </p:grpSpPr>
            <p:cxnSp>
              <p:nvCxnSpPr>
                <p:cNvPr id="2580" name="Google Shape;2580;p38"/>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581" name="Google Shape;2581;p38"/>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582" name="Google Shape;2582;p38"/>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583" name="Google Shape;2583;p38"/>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584" name="Google Shape;2584;p38"/>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585" name="Google Shape;2585;p38"/>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586" name="Google Shape;2586;p38"/>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587" name="Google Shape;2587;p38"/>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588" name="Google Shape;2588;p38"/>
            <p:cNvGrpSpPr/>
            <p:nvPr/>
          </p:nvGrpSpPr>
          <p:grpSpPr>
            <a:xfrm>
              <a:off x="-35275" y="2571732"/>
              <a:ext cx="4607271" cy="2603603"/>
              <a:chOff x="987999" y="461925"/>
              <a:chExt cx="1514404" cy="1507151"/>
            </a:xfrm>
          </p:grpSpPr>
          <p:grpSp>
            <p:nvGrpSpPr>
              <p:cNvPr id="2589" name="Google Shape;2589;p38"/>
              <p:cNvGrpSpPr/>
              <p:nvPr/>
            </p:nvGrpSpPr>
            <p:grpSpPr>
              <a:xfrm>
                <a:off x="987999" y="461925"/>
                <a:ext cx="1514401" cy="1506302"/>
                <a:chOff x="987999" y="461925"/>
                <a:chExt cx="1514401" cy="1506302"/>
              </a:xfrm>
            </p:grpSpPr>
            <p:cxnSp>
              <p:nvCxnSpPr>
                <p:cNvPr id="2590" name="Google Shape;2590;p38"/>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591" name="Google Shape;2591;p38"/>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592" name="Google Shape;2592;p38"/>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593" name="Google Shape;2593;p38"/>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594" name="Google Shape;2594;p38"/>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595" name="Google Shape;2595;p38"/>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596" name="Google Shape;2596;p38"/>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597" name="Google Shape;2597;p38"/>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598" name="Google Shape;2598;p38"/>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2599" name="Google Shape;2599;p38"/>
              <p:cNvGrpSpPr/>
              <p:nvPr/>
            </p:nvGrpSpPr>
            <p:grpSpPr>
              <a:xfrm>
                <a:off x="987999" y="461927"/>
                <a:ext cx="1514404" cy="1507149"/>
                <a:chOff x="987999" y="461927"/>
                <a:chExt cx="1514404" cy="1507149"/>
              </a:xfrm>
            </p:grpSpPr>
            <p:cxnSp>
              <p:nvCxnSpPr>
                <p:cNvPr id="2600" name="Google Shape;2600;p38"/>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601" name="Google Shape;2601;p38"/>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602" name="Google Shape;2602;p38"/>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603" name="Google Shape;2603;p38"/>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604" name="Google Shape;2604;p38"/>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605" name="Google Shape;2605;p38"/>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606" name="Google Shape;2606;p38"/>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607" name="Google Shape;2607;p38"/>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608" name="Google Shape;2608;p38"/>
            <p:cNvGrpSpPr/>
            <p:nvPr/>
          </p:nvGrpSpPr>
          <p:grpSpPr>
            <a:xfrm>
              <a:off x="4572003" y="2571732"/>
              <a:ext cx="4607271" cy="2603603"/>
              <a:chOff x="987999" y="461925"/>
              <a:chExt cx="1514404" cy="1507151"/>
            </a:xfrm>
          </p:grpSpPr>
          <p:grpSp>
            <p:nvGrpSpPr>
              <p:cNvPr id="2609" name="Google Shape;2609;p38"/>
              <p:cNvGrpSpPr/>
              <p:nvPr/>
            </p:nvGrpSpPr>
            <p:grpSpPr>
              <a:xfrm>
                <a:off x="987999" y="461925"/>
                <a:ext cx="1514401" cy="1506302"/>
                <a:chOff x="987999" y="461925"/>
                <a:chExt cx="1514401" cy="1506302"/>
              </a:xfrm>
            </p:grpSpPr>
            <p:cxnSp>
              <p:nvCxnSpPr>
                <p:cNvPr id="2610" name="Google Shape;2610;p38"/>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611" name="Google Shape;2611;p38"/>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612" name="Google Shape;2612;p38"/>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613" name="Google Shape;2613;p38"/>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614" name="Google Shape;2614;p38"/>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615" name="Google Shape;2615;p38"/>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616" name="Google Shape;2616;p38"/>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617" name="Google Shape;2617;p38"/>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618" name="Google Shape;2618;p38"/>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2619" name="Google Shape;2619;p38"/>
              <p:cNvGrpSpPr/>
              <p:nvPr/>
            </p:nvGrpSpPr>
            <p:grpSpPr>
              <a:xfrm>
                <a:off x="987999" y="461927"/>
                <a:ext cx="1514404" cy="1507149"/>
                <a:chOff x="987999" y="461927"/>
                <a:chExt cx="1514404" cy="1507149"/>
              </a:xfrm>
            </p:grpSpPr>
            <p:cxnSp>
              <p:nvCxnSpPr>
                <p:cNvPr id="2620" name="Google Shape;2620;p38"/>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621" name="Google Shape;2621;p38"/>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622" name="Google Shape;2622;p38"/>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623" name="Google Shape;2623;p38"/>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624" name="Google Shape;2624;p38"/>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625" name="Google Shape;2625;p38"/>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626" name="Google Shape;2626;p38"/>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627" name="Google Shape;2627;p38"/>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2628" name="Google Shape;2628;p38"/>
          <p:cNvSpPr/>
          <p:nvPr/>
        </p:nvSpPr>
        <p:spPr>
          <a:xfrm>
            <a:off x="1114800" y="1086000"/>
            <a:ext cx="6914400" cy="2971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38"/>
          <p:cNvSpPr txBox="1"/>
          <p:nvPr>
            <p:ph type="title"/>
          </p:nvPr>
        </p:nvSpPr>
        <p:spPr>
          <a:xfrm>
            <a:off x="2098025" y="1609100"/>
            <a:ext cx="4947600" cy="7845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630" name="Google Shape;2630;p38"/>
          <p:cNvSpPr txBox="1"/>
          <p:nvPr>
            <p:ph idx="1" type="subTitle"/>
          </p:nvPr>
        </p:nvSpPr>
        <p:spPr>
          <a:xfrm>
            <a:off x="2098025" y="2389294"/>
            <a:ext cx="4947600" cy="114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2631" name="Google Shape;2631;p38"/>
          <p:cNvGrpSpPr/>
          <p:nvPr/>
        </p:nvGrpSpPr>
        <p:grpSpPr>
          <a:xfrm>
            <a:off x="8031636" y="337016"/>
            <a:ext cx="820754" cy="1064503"/>
            <a:chOff x="7465916" y="720492"/>
            <a:chExt cx="1139144" cy="1477450"/>
          </a:xfrm>
        </p:grpSpPr>
        <p:sp>
          <p:nvSpPr>
            <p:cNvPr id="2632" name="Google Shape;2632;p38"/>
            <p:cNvSpPr/>
            <p:nvPr/>
          </p:nvSpPr>
          <p:spPr>
            <a:xfrm rot="-5400000">
              <a:off x="7646560" y="1239442"/>
              <a:ext cx="1024800" cy="8922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38"/>
            <p:cNvSpPr/>
            <p:nvPr/>
          </p:nvSpPr>
          <p:spPr>
            <a:xfrm rot="-5400000">
              <a:off x="7597172" y="1148912"/>
              <a:ext cx="1024800" cy="8922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38"/>
            <p:cNvSpPr/>
            <p:nvPr/>
          </p:nvSpPr>
          <p:spPr>
            <a:xfrm rot="-5400000">
              <a:off x="7547783" y="1058382"/>
              <a:ext cx="1024800" cy="8922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38"/>
            <p:cNvSpPr/>
            <p:nvPr/>
          </p:nvSpPr>
          <p:spPr>
            <a:xfrm rot="-5400000">
              <a:off x="7498394" y="967852"/>
              <a:ext cx="1024800" cy="8922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38"/>
            <p:cNvSpPr/>
            <p:nvPr/>
          </p:nvSpPr>
          <p:spPr>
            <a:xfrm rot="-5400000">
              <a:off x="7449005" y="877322"/>
              <a:ext cx="1024800" cy="8922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38"/>
            <p:cNvSpPr/>
            <p:nvPr/>
          </p:nvSpPr>
          <p:spPr>
            <a:xfrm rot="-5400000">
              <a:off x="7399616" y="786792"/>
              <a:ext cx="1024800" cy="8922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38" name="Google Shape;2638;p38"/>
          <p:cNvSpPr/>
          <p:nvPr/>
        </p:nvSpPr>
        <p:spPr>
          <a:xfrm flipH="1">
            <a:off x="7822627" y="4596843"/>
            <a:ext cx="429900" cy="4182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639" name="Shape 2639"/>
        <p:cNvGrpSpPr/>
        <p:nvPr/>
      </p:nvGrpSpPr>
      <p:grpSpPr>
        <a:xfrm>
          <a:off x="0" y="0"/>
          <a:ext cx="0" cy="0"/>
          <a:chOff x="0" y="0"/>
          <a:chExt cx="0" cy="0"/>
        </a:xfrm>
      </p:grpSpPr>
      <p:sp>
        <p:nvSpPr>
          <p:cNvPr id="2640" name="Google Shape;2640;p39"/>
          <p:cNvSpPr txBox="1"/>
          <p:nvPr>
            <p:ph idx="1" type="body"/>
          </p:nvPr>
        </p:nvSpPr>
        <p:spPr>
          <a:xfrm>
            <a:off x="542250" y="3317425"/>
            <a:ext cx="3631500" cy="110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indent="-228600" lvl="0" marL="457200" rtl="0" algn="ctr">
              <a:lnSpc>
                <a:spcPct val="100000"/>
              </a:lnSpc>
              <a:spcBef>
                <a:spcPts val="0"/>
              </a:spcBef>
              <a:spcAft>
                <a:spcPts val="0"/>
              </a:spcAft>
              <a:buSzPts val="1400"/>
              <a:buNone/>
              <a:defRPr sz="2800">
                <a:latin typeface="Merriweather"/>
                <a:ea typeface="Merriweather"/>
                <a:cs typeface="Merriweather"/>
                <a:sym typeface="Merriweather"/>
              </a:defRPr>
            </a:lvl1pPr>
          </a:lstStyle>
          <a:p/>
        </p:txBody>
      </p:sp>
      <p:grpSp>
        <p:nvGrpSpPr>
          <p:cNvPr id="2641" name="Google Shape;2641;p39"/>
          <p:cNvGrpSpPr/>
          <p:nvPr/>
        </p:nvGrpSpPr>
        <p:grpSpPr>
          <a:xfrm>
            <a:off x="7683209" y="3433419"/>
            <a:ext cx="1155320" cy="1498430"/>
            <a:chOff x="7465916" y="720492"/>
            <a:chExt cx="1139144" cy="1477450"/>
          </a:xfrm>
        </p:grpSpPr>
        <p:sp>
          <p:nvSpPr>
            <p:cNvPr id="2642" name="Google Shape;2642;p39"/>
            <p:cNvSpPr/>
            <p:nvPr/>
          </p:nvSpPr>
          <p:spPr>
            <a:xfrm rot="-5400000">
              <a:off x="7646560" y="1239442"/>
              <a:ext cx="1024800" cy="892200"/>
            </a:xfrm>
            <a:prstGeom prst="flowChartDelay">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39"/>
            <p:cNvSpPr/>
            <p:nvPr/>
          </p:nvSpPr>
          <p:spPr>
            <a:xfrm rot="-5400000">
              <a:off x="7597172" y="1148912"/>
              <a:ext cx="1024800" cy="892200"/>
            </a:xfrm>
            <a:prstGeom prst="flowChartDelay">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39"/>
            <p:cNvSpPr/>
            <p:nvPr/>
          </p:nvSpPr>
          <p:spPr>
            <a:xfrm rot="-5400000">
              <a:off x="7547783" y="1058382"/>
              <a:ext cx="1024800" cy="892200"/>
            </a:xfrm>
            <a:prstGeom prst="flowChartDelay">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39"/>
            <p:cNvSpPr/>
            <p:nvPr/>
          </p:nvSpPr>
          <p:spPr>
            <a:xfrm rot="-5400000">
              <a:off x="7498394" y="967852"/>
              <a:ext cx="1024800" cy="892200"/>
            </a:xfrm>
            <a:prstGeom prst="flowChartDelay">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39"/>
            <p:cNvSpPr/>
            <p:nvPr/>
          </p:nvSpPr>
          <p:spPr>
            <a:xfrm rot="-5400000">
              <a:off x="7449005" y="877322"/>
              <a:ext cx="1024800" cy="892200"/>
            </a:xfrm>
            <a:prstGeom prst="flowChartDelay">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39"/>
            <p:cNvSpPr/>
            <p:nvPr/>
          </p:nvSpPr>
          <p:spPr>
            <a:xfrm rot="-5400000">
              <a:off x="7399616" y="786792"/>
              <a:ext cx="1024800" cy="892200"/>
            </a:xfrm>
            <a:prstGeom prst="flowChartDelay">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8" name="Google Shape;2648;p39"/>
          <p:cNvGrpSpPr/>
          <p:nvPr/>
        </p:nvGrpSpPr>
        <p:grpSpPr>
          <a:xfrm rot="5400000">
            <a:off x="-32757" y="576973"/>
            <a:ext cx="1491962" cy="781557"/>
            <a:chOff x="7055900" y="279450"/>
            <a:chExt cx="1820576" cy="953700"/>
          </a:xfrm>
        </p:grpSpPr>
        <p:sp>
          <p:nvSpPr>
            <p:cNvPr id="2649" name="Google Shape;2649;p39"/>
            <p:cNvSpPr/>
            <p:nvPr/>
          </p:nvSpPr>
          <p:spPr>
            <a:xfrm>
              <a:off x="7055900" y="279450"/>
              <a:ext cx="953700" cy="953700"/>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39"/>
            <p:cNvSpPr/>
            <p:nvPr/>
          </p:nvSpPr>
          <p:spPr>
            <a:xfrm>
              <a:off x="7272619" y="279450"/>
              <a:ext cx="953700" cy="953700"/>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39"/>
            <p:cNvSpPr/>
            <p:nvPr/>
          </p:nvSpPr>
          <p:spPr>
            <a:xfrm>
              <a:off x="7489338" y="279450"/>
              <a:ext cx="953700" cy="953700"/>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39"/>
            <p:cNvSpPr/>
            <p:nvPr/>
          </p:nvSpPr>
          <p:spPr>
            <a:xfrm>
              <a:off x="7706057" y="279450"/>
              <a:ext cx="953700" cy="953700"/>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39"/>
            <p:cNvSpPr/>
            <p:nvPr/>
          </p:nvSpPr>
          <p:spPr>
            <a:xfrm>
              <a:off x="7922776" y="279450"/>
              <a:ext cx="953700" cy="953700"/>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4" name="Google Shape;2654;p39"/>
          <p:cNvSpPr/>
          <p:nvPr/>
        </p:nvSpPr>
        <p:spPr>
          <a:xfrm>
            <a:off x="867301" y="1483014"/>
            <a:ext cx="236700" cy="2307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39"/>
          <p:cNvSpPr/>
          <p:nvPr/>
        </p:nvSpPr>
        <p:spPr>
          <a:xfrm>
            <a:off x="8105035" y="3302923"/>
            <a:ext cx="311100" cy="3030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2656" name="Shape 2656"/>
        <p:cNvGrpSpPr/>
        <p:nvPr/>
      </p:nvGrpSpPr>
      <p:grpSpPr>
        <a:xfrm>
          <a:off x="0" y="0"/>
          <a:ext cx="0" cy="0"/>
          <a:chOff x="0" y="0"/>
          <a:chExt cx="0" cy="0"/>
        </a:xfrm>
      </p:grpSpPr>
      <p:grpSp>
        <p:nvGrpSpPr>
          <p:cNvPr id="2657" name="Google Shape;2657;p40"/>
          <p:cNvGrpSpPr/>
          <p:nvPr/>
        </p:nvGrpSpPr>
        <p:grpSpPr>
          <a:xfrm>
            <a:off x="-151025" y="-87459"/>
            <a:ext cx="9443950" cy="5336943"/>
            <a:chOff x="1366600" y="892542"/>
            <a:chExt cx="757200" cy="649200"/>
          </a:xfrm>
        </p:grpSpPr>
        <p:grpSp>
          <p:nvGrpSpPr>
            <p:cNvPr id="2658" name="Google Shape;2658;p40"/>
            <p:cNvGrpSpPr/>
            <p:nvPr/>
          </p:nvGrpSpPr>
          <p:grpSpPr>
            <a:xfrm>
              <a:off x="1366600" y="892542"/>
              <a:ext cx="757199" cy="649200"/>
              <a:chOff x="1366600" y="892542"/>
              <a:chExt cx="757199" cy="649200"/>
            </a:xfrm>
          </p:grpSpPr>
          <p:cxnSp>
            <p:nvCxnSpPr>
              <p:cNvPr id="2659" name="Google Shape;2659;p40"/>
              <p:cNvCxnSpPr/>
              <p:nvPr/>
            </p:nvCxnSpPr>
            <p:spPr>
              <a:xfrm>
                <a:off x="1366600" y="892542"/>
                <a:ext cx="0" cy="649200"/>
              </a:xfrm>
              <a:prstGeom prst="straightConnector1">
                <a:avLst/>
              </a:prstGeom>
              <a:noFill/>
              <a:ln cap="flat" cmpd="sng" w="9525">
                <a:solidFill>
                  <a:schemeClr val="dk2"/>
                </a:solidFill>
                <a:prstDash val="solid"/>
                <a:round/>
                <a:headEnd len="med" w="med" type="none"/>
                <a:tailEnd len="med" w="med" type="none"/>
              </a:ln>
            </p:spPr>
          </p:cxnSp>
          <p:cxnSp>
            <p:nvCxnSpPr>
              <p:cNvPr id="2660" name="Google Shape;2660;p40"/>
              <p:cNvCxnSpPr/>
              <p:nvPr/>
            </p:nvCxnSpPr>
            <p:spPr>
              <a:xfrm>
                <a:off x="1555900" y="892542"/>
                <a:ext cx="0" cy="649200"/>
              </a:xfrm>
              <a:prstGeom prst="straightConnector1">
                <a:avLst/>
              </a:prstGeom>
              <a:noFill/>
              <a:ln cap="flat" cmpd="sng" w="9525">
                <a:solidFill>
                  <a:schemeClr val="dk2"/>
                </a:solidFill>
                <a:prstDash val="solid"/>
                <a:round/>
                <a:headEnd len="med" w="med" type="none"/>
                <a:tailEnd len="med" w="med" type="none"/>
              </a:ln>
            </p:spPr>
          </p:cxnSp>
          <p:cxnSp>
            <p:nvCxnSpPr>
              <p:cNvPr id="2661" name="Google Shape;2661;p40"/>
              <p:cNvCxnSpPr/>
              <p:nvPr/>
            </p:nvCxnSpPr>
            <p:spPr>
              <a:xfrm>
                <a:off x="1745200" y="892542"/>
                <a:ext cx="0" cy="649200"/>
              </a:xfrm>
              <a:prstGeom prst="straightConnector1">
                <a:avLst/>
              </a:prstGeom>
              <a:noFill/>
              <a:ln cap="flat" cmpd="sng" w="9525">
                <a:solidFill>
                  <a:schemeClr val="dk2"/>
                </a:solidFill>
                <a:prstDash val="solid"/>
                <a:round/>
                <a:headEnd len="med" w="med" type="none"/>
                <a:tailEnd len="med" w="med" type="none"/>
              </a:ln>
            </p:spPr>
          </p:cxnSp>
          <p:cxnSp>
            <p:nvCxnSpPr>
              <p:cNvPr id="2662" name="Google Shape;2662;p40"/>
              <p:cNvCxnSpPr/>
              <p:nvPr/>
            </p:nvCxnSpPr>
            <p:spPr>
              <a:xfrm>
                <a:off x="1934499" y="892542"/>
                <a:ext cx="0" cy="649200"/>
              </a:xfrm>
              <a:prstGeom prst="straightConnector1">
                <a:avLst/>
              </a:prstGeom>
              <a:noFill/>
              <a:ln cap="flat" cmpd="sng" w="9525">
                <a:solidFill>
                  <a:schemeClr val="dk2"/>
                </a:solidFill>
                <a:prstDash val="solid"/>
                <a:round/>
                <a:headEnd len="med" w="med" type="none"/>
                <a:tailEnd len="med" w="med" type="none"/>
              </a:ln>
            </p:spPr>
          </p:cxnSp>
          <p:cxnSp>
            <p:nvCxnSpPr>
              <p:cNvPr id="2663" name="Google Shape;2663;p40"/>
              <p:cNvCxnSpPr/>
              <p:nvPr/>
            </p:nvCxnSpPr>
            <p:spPr>
              <a:xfrm>
                <a:off x="2123799" y="892542"/>
                <a:ext cx="0" cy="649200"/>
              </a:xfrm>
              <a:prstGeom prst="straightConnector1">
                <a:avLst/>
              </a:prstGeom>
              <a:noFill/>
              <a:ln cap="flat" cmpd="sng" w="9525">
                <a:solidFill>
                  <a:schemeClr val="dk2"/>
                </a:solidFill>
                <a:prstDash val="solid"/>
                <a:round/>
                <a:headEnd len="med" w="med" type="none"/>
                <a:tailEnd len="med" w="med" type="none"/>
              </a:ln>
            </p:spPr>
          </p:cxnSp>
        </p:grpSp>
        <p:grpSp>
          <p:nvGrpSpPr>
            <p:cNvPr id="2664" name="Google Shape;2664;p40"/>
            <p:cNvGrpSpPr/>
            <p:nvPr/>
          </p:nvGrpSpPr>
          <p:grpSpPr>
            <a:xfrm>
              <a:off x="1366600" y="892542"/>
              <a:ext cx="757200" cy="645919"/>
              <a:chOff x="1366600" y="892542"/>
              <a:chExt cx="757200" cy="645919"/>
            </a:xfrm>
          </p:grpSpPr>
          <p:cxnSp>
            <p:nvCxnSpPr>
              <p:cNvPr id="2665" name="Google Shape;2665;p40"/>
              <p:cNvCxnSpPr/>
              <p:nvPr/>
            </p:nvCxnSpPr>
            <p:spPr>
              <a:xfrm>
                <a:off x="1366600" y="892542"/>
                <a:ext cx="757200" cy="0"/>
              </a:xfrm>
              <a:prstGeom prst="straightConnector1">
                <a:avLst/>
              </a:prstGeom>
              <a:noFill/>
              <a:ln cap="flat" cmpd="sng" w="9525">
                <a:solidFill>
                  <a:schemeClr val="dk2"/>
                </a:solidFill>
                <a:prstDash val="solid"/>
                <a:round/>
                <a:headEnd len="med" w="med" type="none"/>
                <a:tailEnd len="med" w="med" type="none"/>
              </a:ln>
            </p:spPr>
          </p:cxnSp>
          <p:cxnSp>
            <p:nvCxnSpPr>
              <p:cNvPr id="2666" name="Google Shape;2666;p40"/>
              <p:cNvCxnSpPr/>
              <p:nvPr/>
            </p:nvCxnSpPr>
            <p:spPr>
              <a:xfrm>
                <a:off x="1366600" y="1107849"/>
                <a:ext cx="757200" cy="0"/>
              </a:xfrm>
              <a:prstGeom prst="straightConnector1">
                <a:avLst/>
              </a:prstGeom>
              <a:noFill/>
              <a:ln cap="flat" cmpd="sng" w="9525">
                <a:solidFill>
                  <a:schemeClr val="dk2"/>
                </a:solidFill>
                <a:prstDash val="solid"/>
                <a:round/>
                <a:headEnd len="med" w="med" type="none"/>
                <a:tailEnd len="med" w="med" type="none"/>
              </a:ln>
            </p:spPr>
          </p:cxnSp>
          <p:cxnSp>
            <p:nvCxnSpPr>
              <p:cNvPr id="2667" name="Google Shape;2667;p40"/>
              <p:cNvCxnSpPr/>
              <p:nvPr/>
            </p:nvCxnSpPr>
            <p:spPr>
              <a:xfrm>
                <a:off x="1366600" y="1323155"/>
                <a:ext cx="757200" cy="0"/>
              </a:xfrm>
              <a:prstGeom prst="straightConnector1">
                <a:avLst/>
              </a:prstGeom>
              <a:noFill/>
              <a:ln cap="flat" cmpd="sng" w="9525">
                <a:solidFill>
                  <a:schemeClr val="dk2"/>
                </a:solidFill>
                <a:prstDash val="solid"/>
                <a:round/>
                <a:headEnd len="med" w="med" type="none"/>
                <a:tailEnd len="med" w="med" type="none"/>
              </a:ln>
            </p:spPr>
          </p:cxnSp>
          <p:cxnSp>
            <p:nvCxnSpPr>
              <p:cNvPr id="2668" name="Google Shape;2668;p40"/>
              <p:cNvCxnSpPr/>
              <p:nvPr/>
            </p:nvCxnSpPr>
            <p:spPr>
              <a:xfrm>
                <a:off x="1366600" y="1538461"/>
                <a:ext cx="757200" cy="0"/>
              </a:xfrm>
              <a:prstGeom prst="straightConnector1">
                <a:avLst/>
              </a:prstGeom>
              <a:noFill/>
              <a:ln cap="flat" cmpd="sng" w="9525">
                <a:solidFill>
                  <a:schemeClr val="dk2"/>
                </a:solidFill>
                <a:prstDash val="solid"/>
                <a:round/>
                <a:headEnd len="med" w="med" type="none"/>
                <a:tailEnd len="med" w="med" type="none"/>
              </a:ln>
            </p:spPr>
          </p:cxnSp>
        </p:grpSp>
      </p:grpSp>
      <p:sp>
        <p:nvSpPr>
          <p:cNvPr id="2669" name="Google Shape;2669;p40"/>
          <p:cNvSpPr txBox="1"/>
          <p:nvPr>
            <p:ph hasCustomPrompt="1" type="title"/>
          </p:nvPr>
        </p:nvSpPr>
        <p:spPr>
          <a:xfrm>
            <a:off x="2205450" y="1686475"/>
            <a:ext cx="4733100" cy="1767600"/>
          </a:xfrm>
          <a:prstGeom prst="rect">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12000"/>
              <a:buNone/>
              <a:defRPr sz="9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670" name="Google Shape;2670;p40"/>
          <p:cNvSpPr txBox="1"/>
          <p:nvPr>
            <p:ph idx="1" type="subTitle"/>
          </p:nvPr>
        </p:nvSpPr>
        <p:spPr>
          <a:xfrm>
            <a:off x="2203075" y="3454025"/>
            <a:ext cx="2368800" cy="731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400"/>
              <a:buNone/>
              <a:defRPr sz="1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71" name="Google Shape;2671;p40"/>
          <p:cNvSpPr/>
          <p:nvPr/>
        </p:nvSpPr>
        <p:spPr>
          <a:xfrm flipH="1" rot="-5400000">
            <a:off x="2042430" y="163026"/>
            <a:ext cx="336000" cy="327300"/>
          </a:xfrm>
          <a:prstGeom prst="star4">
            <a:avLst>
              <a:gd fmla="val 12500"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2" name="Google Shape;2672;p40"/>
          <p:cNvGrpSpPr/>
          <p:nvPr/>
        </p:nvGrpSpPr>
        <p:grpSpPr>
          <a:xfrm flipH="1" rot="10800000">
            <a:off x="8173442" y="3289864"/>
            <a:ext cx="600467" cy="327300"/>
            <a:chOff x="1945415" y="1740893"/>
            <a:chExt cx="600467" cy="327300"/>
          </a:xfrm>
        </p:grpSpPr>
        <p:sp>
          <p:nvSpPr>
            <p:cNvPr id="2673" name="Google Shape;2673;p40"/>
            <p:cNvSpPr/>
            <p:nvPr/>
          </p:nvSpPr>
          <p:spPr>
            <a:xfrm flipH="1" rot="10800000">
              <a:off x="1945415" y="1740893"/>
              <a:ext cx="336000" cy="327300"/>
            </a:xfrm>
            <a:prstGeom prst="star4">
              <a:avLst>
                <a:gd fmla="val 12500" name="adj"/>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40"/>
            <p:cNvSpPr/>
            <p:nvPr/>
          </p:nvSpPr>
          <p:spPr>
            <a:xfrm flipH="1" rot="10800000">
              <a:off x="2298982" y="1784393"/>
              <a:ext cx="246900" cy="240300"/>
            </a:xfrm>
            <a:prstGeom prst="star4">
              <a:avLst>
                <a:gd fmla="val 12500" name="adj"/>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675" name="Shape 267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2" name="Shape 202"/>
        <p:cNvGrpSpPr/>
        <p:nvPr/>
      </p:nvGrpSpPr>
      <p:grpSpPr>
        <a:xfrm>
          <a:off x="0" y="0"/>
          <a:ext cx="0" cy="0"/>
          <a:chOff x="0" y="0"/>
          <a:chExt cx="0" cy="0"/>
        </a:xfrm>
      </p:grpSpPr>
      <p:grpSp>
        <p:nvGrpSpPr>
          <p:cNvPr id="203" name="Google Shape;203;p5"/>
          <p:cNvGrpSpPr/>
          <p:nvPr/>
        </p:nvGrpSpPr>
        <p:grpSpPr>
          <a:xfrm>
            <a:off x="-35275" y="-31835"/>
            <a:ext cx="9214549" cy="5207170"/>
            <a:chOff x="-35275" y="-31835"/>
            <a:chExt cx="9214549" cy="5207170"/>
          </a:xfrm>
        </p:grpSpPr>
        <p:grpSp>
          <p:nvGrpSpPr>
            <p:cNvPr id="204" name="Google Shape;204;p5"/>
            <p:cNvGrpSpPr/>
            <p:nvPr/>
          </p:nvGrpSpPr>
          <p:grpSpPr>
            <a:xfrm>
              <a:off x="-35275" y="-31835"/>
              <a:ext cx="4607271" cy="2603603"/>
              <a:chOff x="987999" y="461925"/>
              <a:chExt cx="1514404" cy="1507151"/>
            </a:xfrm>
          </p:grpSpPr>
          <p:grpSp>
            <p:nvGrpSpPr>
              <p:cNvPr id="205" name="Google Shape;205;p5"/>
              <p:cNvGrpSpPr/>
              <p:nvPr/>
            </p:nvGrpSpPr>
            <p:grpSpPr>
              <a:xfrm>
                <a:off x="987999" y="461925"/>
                <a:ext cx="1514401" cy="1506302"/>
                <a:chOff x="987999" y="461925"/>
                <a:chExt cx="1514401" cy="1506302"/>
              </a:xfrm>
            </p:grpSpPr>
            <p:cxnSp>
              <p:nvCxnSpPr>
                <p:cNvPr id="206" name="Google Shape;206;p5"/>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07" name="Google Shape;207;p5"/>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08" name="Google Shape;208;p5"/>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09" name="Google Shape;209;p5"/>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10" name="Google Shape;210;p5"/>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11" name="Google Shape;211;p5"/>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12" name="Google Shape;212;p5"/>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13" name="Google Shape;213;p5"/>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14" name="Google Shape;214;p5"/>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215" name="Google Shape;215;p5"/>
              <p:cNvGrpSpPr/>
              <p:nvPr/>
            </p:nvGrpSpPr>
            <p:grpSpPr>
              <a:xfrm>
                <a:off x="987999" y="461927"/>
                <a:ext cx="1514404" cy="1507149"/>
                <a:chOff x="987999" y="461927"/>
                <a:chExt cx="1514404" cy="1507149"/>
              </a:xfrm>
            </p:grpSpPr>
            <p:cxnSp>
              <p:nvCxnSpPr>
                <p:cNvPr id="216" name="Google Shape;216;p5"/>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17" name="Google Shape;217;p5"/>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18" name="Google Shape;218;p5"/>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19" name="Google Shape;219;p5"/>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20" name="Google Shape;220;p5"/>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21" name="Google Shape;221;p5"/>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22" name="Google Shape;222;p5"/>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23" name="Google Shape;223;p5"/>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24" name="Google Shape;224;p5"/>
            <p:cNvGrpSpPr/>
            <p:nvPr/>
          </p:nvGrpSpPr>
          <p:grpSpPr>
            <a:xfrm>
              <a:off x="4572003" y="-31835"/>
              <a:ext cx="4607271" cy="2603603"/>
              <a:chOff x="987999" y="461925"/>
              <a:chExt cx="1514404" cy="1507151"/>
            </a:xfrm>
          </p:grpSpPr>
          <p:grpSp>
            <p:nvGrpSpPr>
              <p:cNvPr id="225" name="Google Shape;225;p5"/>
              <p:cNvGrpSpPr/>
              <p:nvPr/>
            </p:nvGrpSpPr>
            <p:grpSpPr>
              <a:xfrm>
                <a:off x="987999" y="461925"/>
                <a:ext cx="1514401" cy="1506302"/>
                <a:chOff x="987999" y="461925"/>
                <a:chExt cx="1514401" cy="1506302"/>
              </a:xfrm>
            </p:grpSpPr>
            <p:cxnSp>
              <p:nvCxnSpPr>
                <p:cNvPr id="226" name="Google Shape;226;p5"/>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27" name="Google Shape;227;p5"/>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28" name="Google Shape;228;p5"/>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29" name="Google Shape;229;p5"/>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30" name="Google Shape;230;p5"/>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31" name="Google Shape;231;p5"/>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32" name="Google Shape;232;p5"/>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33" name="Google Shape;233;p5"/>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34" name="Google Shape;234;p5"/>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235" name="Google Shape;235;p5"/>
              <p:cNvGrpSpPr/>
              <p:nvPr/>
            </p:nvGrpSpPr>
            <p:grpSpPr>
              <a:xfrm>
                <a:off x="987999" y="461927"/>
                <a:ext cx="1514404" cy="1507149"/>
                <a:chOff x="987999" y="461927"/>
                <a:chExt cx="1514404" cy="1507149"/>
              </a:xfrm>
            </p:grpSpPr>
            <p:cxnSp>
              <p:nvCxnSpPr>
                <p:cNvPr id="236" name="Google Shape;236;p5"/>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37" name="Google Shape;237;p5"/>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38" name="Google Shape;238;p5"/>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39" name="Google Shape;239;p5"/>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40" name="Google Shape;240;p5"/>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41" name="Google Shape;241;p5"/>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42" name="Google Shape;242;p5"/>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43" name="Google Shape;243;p5"/>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44" name="Google Shape;244;p5"/>
            <p:cNvGrpSpPr/>
            <p:nvPr/>
          </p:nvGrpSpPr>
          <p:grpSpPr>
            <a:xfrm>
              <a:off x="-35275" y="2571732"/>
              <a:ext cx="4607271" cy="2603603"/>
              <a:chOff x="987999" y="461925"/>
              <a:chExt cx="1514404" cy="1507151"/>
            </a:xfrm>
          </p:grpSpPr>
          <p:grpSp>
            <p:nvGrpSpPr>
              <p:cNvPr id="245" name="Google Shape;245;p5"/>
              <p:cNvGrpSpPr/>
              <p:nvPr/>
            </p:nvGrpSpPr>
            <p:grpSpPr>
              <a:xfrm>
                <a:off x="987999" y="461925"/>
                <a:ext cx="1514401" cy="1506302"/>
                <a:chOff x="987999" y="461925"/>
                <a:chExt cx="1514401" cy="1506302"/>
              </a:xfrm>
            </p:grpSpPr>
            <p:cxnSp>
              <p:nvCxnSpPr>
                <p:cNvPr id="246" name="Google Shape;246;p5"/>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47" name="Google Shape;247;p5"/>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48" name="Google Shape;248;p5"/>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49" name="Google Shape;249;p5"/>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50" name="Google Shape;250;p5"/>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51" name="Google Shape;251;p5"/>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52" name="Google Shape;252;p5"/>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53" name="Google Shape;253;p5"/>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54" name="Google Shape;254;p5"/>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255" name="Google Shape;255;p5"/>
              <p:cNvGrpSpPr/>
              <p:nvPr/>
            </p:nvGrpSpPr>
            <p:grpSpPr>
              <a:xfrm>
                <a:off x="987999" y="461927"/>
                <a:ext cx="1514404" cy="1507149"/>
                <a:chOff x="987999" y="461927"/>
                <a:chExt cx="1514404" cy="1507149"/>
              </a:xfrm>
            </p:grpSpPr>
            <p:cxnSp>
              <p:nvCxnSpPr>
                <p:cNvPr id="256" name="Google Shape;256;p5"/>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57" name="Google Shape;257;p5"/>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58" name="Google Shape;258;p5"/>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59" name="Google Shape;259;p5"/>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60" name="Google Shape;260;p5"/>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61" name="Google Shape;261;p5"/>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62" name="Google Shape;262;p5"/>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63" name="Google Shape;263;p5"/>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64" name="Google Shape;264;p5"/>
            <p:cNvGrpSpPr/>
            <p:nvPr/>
          </p:nvGrpSpPr>
          <p:grpSpPr>
            <a:xfrm>
              <a:off x="4572003" y="2571732"/>
              <a:ext cx="4607271" cy="2603603"/>
              <a:chOff x="987999" y="461925"/>
              <a:chExt cx="1514404" cy="1507151"/>
            </a:xfrm>
          </p:grpSpPr>
          <p:grpSp>
            <p:nvGrpSpPr>
              <p:cNvPr id="265" name="Google Shape;265;p5"/>
              <p:cNvGrpSpPr/>
              <p:nvPr/>
            </p:nvGrpSpPr>
            <p:grpSpPr>
              <a:xfrm>
                <a:off x="987999" y="461925"/>
                <a:ext cx="1514401" cy="1506302"/>
                <a:chOff x="987999" y="461925"/>
                <a:chExt cx="1514401" cy="1506302"/>
              </a:xfrm>
            </p:grpSpPr>
            <p:cxnSp>
              <p:nvCxnSpPr>
                <p:cNvPr id="266" name="Google Shape;266;p5"/>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67" name="Google Shape;267;p5"/>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68" name="Google Shape;268;p5"/>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69" name="Google Shape;269;p5"/>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70" name="Google Shape;270;p5"/>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71" name="Google Shape;271;p5"/>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72" name="Google Shape;272;p5"/>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73" name="Google Shape;273;p5"/>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74" name="Google Shape;274;p5"/>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275" name="Google Shape;275;p5"/>
              <p:cNvGrpSpPr/>
              <p:nvPr/>
            </p:nvGrpSpPr>
            <p:grpSpPr>
              <a:xfrm>
                <a:off x="987999" y="461927"/>
                <a:ext cx="1514404" cy="1507149"/>
                <a:chOff x="987999" y="461927"/>
                <a:chExt cx="1514404" cy="1507149"/>
              </a:xfrm>
            </p:grpSpPr>
            <p:cxnSp>
              <p:nvCxnSpPr>
                <p:cNvPr id="276" name="Google Shape;276;p5"/>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77" name="Google Shape;277;p5"/>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78" name="Google Shape;278;p5"/>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79" name="Google Shape;279;p5"/>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80" name="Google Shape;280;p5"/>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81" name="Google Shape;281;p5"/>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82" name="Google Shape;282;p5"/>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83" name="Google Shape;283;p5"/>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284" name="Google Shape;284;p5"/>
          <p:cNvSpPr/>
          <p:nvPr/>
        </p:nvSpPr>
        <p:spPr>
          <a:xfrm flipH="1" rot="10800000">
            <a:off x="4669125" y="4263572"/>
            <a:ext cx="337500" cy="329100"/>
          </a:xfrm>
          <a:prstGeom prst="star4">
            <a:avLst>
              <a:gd fmla="val 12500"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flipH="1" rot="10800000">
            <a:off x="4144582" y="4693112"/>
            <a:ext cx="221100" cy="215700"/>
          </a:xfrm>
          <a:prstGeom prst="star4">
            <a:avLst>
              <a:gd fmla="val 125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txBox="1"/>
          <p:nvPr>
            <p:ph idx="1" type="subTitle"/>
          </p:nvPr>
        </p:nvSpPr>
        <p:spPr>
          <a:xfrm>
            <a:off x="1334700" y="2025313"/>
            <a:ext cx="3017400" cy="411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lgn="ctr">
              <a:spcBef>
                <a:spcPts val="0"/>
              </a:spcBef>
              <a:spcAft>
                <a:spcPts val="0"/>
              </a:spcAft>
              <a:buSzPts val="2000"/>
              <a:buFont typeface="Merriweather"/>
              <a:buNone/>
              <a:defRPr b="1" sz="2000">
                <a:latin typeface="Merriweather"/>
                <a:ea typeface="Merriweather"/>
                <a:cs typeface="Merriweather"/>
                <a:sym typeface="Merriweather"/>
              </a:defRPr>
            </a:lvl2pPr>
            <a:lvl3pPr lvl="2" rtl="0" algn="ctr">
              <a:spcBef>
                <a:spcPts val="0"/>
              </a:spcBef>
              <a:spcAft>
                <a:spcPts val="0"/>
              </a:spcAft>
              <a:buSzPts val="2000"/>
              <a:buFont typeface="Merriweather"/>
              <a:buNone/>
              <a:defRPr b="1" sz="2000">
                <a:latin typeface="Merriweather"/>
                <a:ea typeface="Merriweather"/>
                <a:cs typeface="Merriweather"/>
                <a:sym typeface="Merriweather"/>
              </a:defRPr>
            </a:lvl3pPr>
            <a:lvl4pPr lvl="3" rtl="0" algn="ctr">
              <a:spcBef>
                <a:spcPts val="0"/>
              </a:spcBef>
              <a:spcAft>
                <a:spcPts val="0"/>
              </a:spcAft>
              <a:buSzPts val="2000"/>
              <a:buFont typeface="Merriweather"/>
              <a:buNone/>
              <a:defRPr b="1" sz="2000">
                <a:latin typeface="Merriweather"/>
                <a:ea typeface="Merriweather"/>
                <a:cs typeface="Merriweather"/>
                <a:sym typeface="Merriweather"/>
              </a:defRPr>
            </a:lvl4pPr>
            <a:lvl5pPr lvl="4" rtl="0" algn="ctr">
              <a:spcBef>
                <a:spcPts val="0"/>
              </a:spcBef>
              <a:spcAft>
                <a:spcPts val="0"/>
              </a:spcAft>
              <a:buSzPts val="2000"/>
              <a:buFont typeface="Merriweather"/>
              <a:buNone/>
              <a:defRPr b="1" sz="2000">
                <a:latin typeface="Merriweather"/>
                <a:ea typeface="Merriweather"/>
                <a:cs typeface="Merriweather"/>
                <a:sym typeface="Merriweather"/>
              </a:defRPr>
            </a:lvl5pPr>
            <a:lvl6pPr lvl="5" rtl="0" algn="ctr">
              <a:spcBef>
                <a:spcPts val="0"/>
              </a:spcBef>
              <a:spcAft>
                <a:spcPts val="0"/>
              </a:spcAft>
              <a:buSzPts val="2000"/>
              <a:buFont typeface="Merriweather"/>
              <a:buNone/>
              <a:defRPr b="1" sz="2000">
                <a:latin typeface="Merriweather"/>
                <a:ea typeface="Merriweather"/>
                <a:cs typeface="Merriweather"/>
                <a:sym typeface="Merriweather"/>
              </a:defRPr>
            </a:lvl6pPr>
            <a:lvl7pPr lvl="6" rtl="0" algn="ctr">
              <a:spcBef>
                <a:spcPts val="0"/>
              </a:spcBef>
              <a:spcAft>
                <a:spcPts val="0"/>
              </a:spcAft>
              <a:buSzPts val="2000"/>
              <a:buFont typeface="Merriweather"/>
              <a:buNone/>
              <a:defRPr b="1" sz="2000">
                <a:latin typeface="Merriweather"/>
                <a:ea typeface="Merriweather"/>
                <a:cs typeface="Merriweather"/>
                <a:sym typeface="Merriweather"/>
              </a:defRPr>
            </a:lvl7pPr>
            <a:lvl8pPr lvl="7" rtl="0" algn="ctr">
              <a:spcBef>
                <a:spcPts val="0"/>
              </a:spcBef>
              <a:spcAft>
                <a:spcPts val="0"/>
              </a:spcAft>
              <a:buSzPts val="2000"/>
              <a:buFont typeface="Merriweather"/>
              <a:buNone/>
              <a:defRPr b="1" sz="2000">
                <a:latin typeface="Merriweather"/>
                <a:ea typeface="Merriweather"/>
                <a:cs typeface="Merriweather"/>
                <a:sym typeface="Merriweather"/>
              </a:defRPr>
            </a:lvl8pPr>
            <a:lvl9pPr lvl="8" rtl="0" algn="ctr">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287" name="Google Shape;287;p5"/>
          <p:cNvSpPr txBox="1"/>
          <p:nvPr>
            <p:ph idx="2" type="subTitle"/>
          </p:nvPr>
        </p:nvSpPr>
        <p:spPr>
          <a:xfrm>
            <a:off x="1334700" y="2399700"/>
            <a:ext cx="3017400" cy="1466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88" name="Google Shape;288;p5"/>
          <p:cNvSpPr txBox="1"/>
          <p:nvPr>
            <p:ph idx="3" type="subTitle"/>
          </p:nvPr>
        </p:nvSpPr>
        <p:spPr>
          <a:xfrm>
            <a:off x="4791900" y="2025313"/>
            <a:ext cx="3017400" cy="411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lgn="ctr">
              <a:spcBef>
                <a:spcPts val="0"/>
              </a:spcBef>
              <a:spcAft>
                <a:spcPts val="0"/>
              </a:spcAft>
              <a:buSzPts val="2000"/>
              <a:buFont typeface="Merriweather"/>
              <a:buNone/>
              <a:defRPr b="1" sz="2000">
                <a:latin typeface="Merriweather"/>
                <a:ea typeface="Merriweather"/>
                <a:cs typeface="Merriweather"/>
                <a:sym typeface="Merriweather"/>
              </a:defRPr>
            </a:lvl2pPr>
            <a:lvl3pPr lvl="2" rtl="0" algn="ctr">
              <a:spcBef>
                <a:spcPts val="0"/>
              </a:spcBef>
              <a:spcAft>
                <a:spcPts val="0"/>
              </a:spcAft>
              <a:buSzPts val="2000"/>
              <a:buFont typeface="Merriweather"/>
              <a:buNone/>
              <a:defRPr b="1" sz="2000">
                <a:latin typeface="Merriweather"/>
                <a:ea typeface="Merriweather"/>
                <a:cs typeface="Merriweather"/>
                <a:sym typeface="Merriweather"/>
              </a:defRPr>
            </a:lvl3pPr>
            <a:lvl4pPr lvl="3" rtl="0" algn="ctr">
              <a:spcBef>
                <a:spcPts val="0"/>
              </a:spcBef>
              <a:spcAft>
                <a:spcPts val="0"/>
              </a:spcAft>
              <a:buSzPts val="2000"/>
              <a:buFont typeface="Merriweather"/>
              <a:buNone/>
              <a:defRPr b="1" sz="2000">
                <a:latin typeface="Merriweather"/>
                <a:ea typeface="Merriweather"/>
                <a:cs typeface="Merriweather"/>
                <a:sym typeface="Merriweather"/>
              </a:defRPr>
            </a:lvl4pPr>
            <a:lvl5pPr lvl="4" rtl="0" algn="ctr">
              <a:spcBef>
                <a:spcPts val="0"/>
              </a:spcBef>
              <a:spcAft>
                <a:spcPts val="0"/>
              </a:spcAft>
              <a:buSzPts val="2000"/>
              <a:buFont typeface="Merriweather"/>
              <a:buNone/>
              <a:defRPr b="1" sz="2000">
                <a:latin typeface="Merriweather"/>
                <a:ea typeface="Merriweather"/>
                <a:cs typeface="Merriweather"/>
                <a:sym typeface="Merriweather"/>
              </a:defRPr>
            </a:lvl5pPr>
            <a:lvl6pPr lvl="5" rtl="0" algn="ctr">
              <a:spcBef>
                <a:spcPts val="0"/>
              </a:spcBef>
              <a:spcAft>
                <a:spcPts val="0"/>
              </a:spcAft>
              <a:buSzPts val="2000"/>
              <a:buFont typeface="Merriweather"/>
              <a:buNone/>
              <a:defRPr b="1" sz="2000">
                <a:latin typeface="Merriweather"/>
                <a:ea typeface="Merriweather"/>
                <a:cs typeface="Merriweather"/>
                <a:sym typeface="Merriweather"/>
              </a:defRPr>
            </a:lvl6pPr>
            <a:lvl7pPr lvl="6" rtl="0" algn="ctr">
              <a:spcBef>
                <a:spcPts val="0"/>
              </a:spcBef>
              <a:spcAft>
                <a:spcPts val="0"/>
              </a:spcAft>
              <a:buSzPts val="2000"/>
              <a:buFont typeface="Merriweather"/>
              <a:buNone/>
              <a:defRPr b="1" sz="2000">
                <a:latin typeface="Merriweather"/>
                <a:ea typeface="Merriweather"/>
                <a:cs typeface="Merriweather"/>
                <a:sym typeface="Merriweather"/>
              </a:defRPr>
            </a:lvl7pPr>
            <a:lvl8pPr lvl="7" rtl="0" algn="ctr">
              <a:spcBef>
                <a:spcPts val="0"/>
              </a:spcBef>
              <a:spcAft>
                <a:spcPts val="0"/>
              </a:spcAft>
              <a:buSzPts val="2000"/>
              <a:buFont typeface="Merriweather"/>
              <a:buNone/>
              <a:defRPr b="1" sz="2000">
                <a:latin typeface="Merriweather"/>
                <a:ea typeface="Merriweather"/>
                <a:cs typeface="Merriweather"/>
                <a:sym typeface="Merriweather"/>
              </a:defRPr>
            </a:lvl8pPr>
            <a:lvl9pPr lvl="8" rtl="0" algn="ctr">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289" name="Google Shape;289;p5"/>
          <p:cNvSpPr txBox="1"/>
          <p:nvPr>
            <p:ph idx="4" type="subTitle"/>
          </p:nvPr>
        </p:nvSpPr>
        <p:spPr>
          <a:xfrm>
            <a:off x="4791911" y="2399700"/>
            <a:ext cx="3017400" cy="1466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0" name="Google Shape;290;p5"/>
          <p:cNvSpPr txBox="1"/>
          <p:nvPr>
            <p:ph type="title"/>
          </p:nvPr>
        </p:nvSpPr>
        <p:spPr>
          <a:xfrm>
            <a:off x="541875" y="339325"/>
            <a:ext cx="8061600" cy="742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676" name="Shape 2676"/>
        <p:cNvGrpSpPr/>
        <p:nvPr/>
      </p:nvGrpSpPr>
      <p:grpSpPr>
        <a:xfrm>
          <a:off x="0" y="0"/>
          <a:ext cx="0" cy="0"/>
          <a:chOff x="0" y="0"/>
          <a:chExt cx="0" cy="0"/>
        </a:xfrm>
      </p:grpSpPr>
      <p:grpSp>
        <p:nvGrpSpPr>
          <p:cNvPr id="2677" name="Google Shape;2677;p42"/>
          <p:cNvGrpSpPr/>
          <p:nvPr/>
        </p:nvGrpSpPr>
        <p:grpSpPr>
          <a:xfrm>
            <a:off x="-35275" y="-31835"/>
            <a:ext cx="9214549" cy="5207170"/>
            <a:chOff x="-35275" y="-31835"/>
            <a:chExt cx="9214549" cy="5207170"/>
          </a:xfrm>
        </p:grpSpPr>
        <p:grpSp>
          <p:nvGrpSpPr>
            <p:cNvPr id="2678" name="Google Shape;2678;p42"/>
            <p:cNvGrpSpPr/>
            <p:nvPr/>
          </p:nvGrpSpPr>
          <p:grpSpPr>
            <a:xfrm>
              <a:off x="-35275" y="-31835"/>
              <a:ext cx="4607271" cy="2603603"/>
              <a:chOff x="987999" y="461925"/>
              <a:chExt cx="1514404" cy="1507151"/>
            </a:xfrm>
          </p:grpSpPr>
          <p:grpSp>
            <p:nvGrpSpPr>
              <p:cNvPr id="2679" name="Google Shape;2679;p42"/>
              <p:cNvGrpSpPr/>
              <p:nvPr/>
            </p:nvGrpSpPr>
            <p:grpSpPr>
              <a:xfrm>
                <a:off x="987999" y="461925"/>
                <a:ext cx="1514401" cy="1506302"/>
                <a:chOff x="987999" y="461925"/>
                <a:chExt cx="1514401" cy="1506302"/>
              </a:xfrm>
            </p:grpSpPr>
            <p:cxnSp>
              <p:nvCxnSpPr>
                <p:cNvPr id="2680" name="Google Shape;2680;p42"/>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681" name="Google Shape;2681;p42"/>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682" name="Google Shape;2682;p42"/>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683" name="Google Shape;2683;p42"/>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684" name="Google Shape;2684;p42"/>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685" name="Google Shape;2685;p42"/>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686" name="Google Shape;2686;p42"/>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687" name="Google Shape;2687;p42"/>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688" name="Google Shape;2688;p42"/>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2689" name="Google Shape;2689;p42"/>
              <p:cNvGrpSpPr/>
              <p:nvPr/>
            </p:nvGrpSpPr>
            <p:grpSpPr>
              <a:xfrm>
                <a:off x="987999" y="461927"/>
                <a:ext cx="1514404" cy="1507149"/>
                <a:chOff x="987999" y="461927"/>
                <a:chExt cx="1514404" cy="1507149"/>
              </a:xfrm>
            </p:grpSpPr>
            <p:cxnSp>
              <p:nvCxnSpPr>
                <p:cNvPr id="2690" name="Google Shape;2690;p42"/>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691" name="Google Shape;2691;p42"/>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692" name="Google Shape;2692;p42"/>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693" name="Google Shape;2693;p42"/>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694" name="Google Shape;2694;p42"/>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695" name="Google Shape;2695;p42"/>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696" name="Google Shape;2696;p42"/>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697" name="Google Shape;2697;p42"/>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698" name="Google Shape;2698;p42"/>
            <p:cNvGrpSpPr/>
            <p:nvPr/>
          </p:nvGrpSpPr>
          <p:grpSpPr>
            <a:xfrm>
              <a:off x="4572003" y="-31835"/>
              <a:ext cx="4607271" cy="2603603"/>
              <a:chOff x="987999" y="461925"/>
              <a:chExt cx="1514404" cy="1507151"/>
            </a:xfrm>
          </p:grpSpPr>
          <p:grpSp>
            <p:nvGrpSpPr>
              <p:cNvPr id="2699" name="Google Shape;2699;p42"/>
              <p:cNvGrpSpPr/>
              <p:nvPr/>
            </p:nvGrpSpPr>
            <p:grpSpPr>
              <a:xfrm>
                <a:off x="987999" y="461925"/>
                <a:ext cx="1514401" cy="1506302"/>
                <a:chOff x="987999" y="461925"/>
                <a:chExt cx="1514401" cy="1506302"/>
              </a:xfrm>
            </p:grpSpPr>
            <p:cxnSp>
              <p:nvCxnSpPr>
                <p:cNvPr id="2700" name="Google Shape;2700;p42"/>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701" name="Google Shape;2701;p42"/>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702" name="Google Shape;2702;p42"/>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703" name="Google Shape;2703;p42"/>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704" name="Google Shape;2704;p42"/>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705" name="Google Shape;2705;p42"/>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706" name="Google Shape;2706;p42"/>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707" name="Google Shape;2707;p42"/>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708" name="Google Shape;2708;p42"/>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2709" name="Google Shape;2709;p42"/>
              <p:cNvGrpSpPr/>
              <p:nvPr/>
            </p:nvGrpSpPr>
            <p:grpSpPr>
              <a:xfrm>
                <a:off x="987999" y="461927"/>
                <a:ext cx="1514404" cy="1507149"/>
                <a:chOff x="987999" y="461927"/>
                <a:chExt cx="1514404" cy="1507149"/>
              </a:xfrm>
            </p:grpSpPr>
            <p:cxnSp>
              <p:nvCxnSpPr>
                <p:cNvPr id="2710" name="Google Shape;2710;p42"/>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711" name="Google Shape;2711;p42"/>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712" name="Google Shape;2712;p42"/>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713" name="Google Shape;2713;p42"/>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714" name="Google Shape;2714;p42"/>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715" name="Google Shape;2715;p42"/>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716" name="Google Shape;2716;p42"/>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717" name="Google Shape;2717;p42"/>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718" name="Google Shape;2718;p42"/>
            <p:cNvGrpSpPr/>
            <p:nvPr/>
          </p:nvGrpSpPr>
          <p:grpSpPr>
            <a:xfrm>
              <a:off x="-35275" y="2571732"/>
              <a:ext cx="4607271" cy="2603603"/>
              <a:chOff x="987999" y="461925"/>
              <a:chExt cx="1514404" cy="1507151"/>
            </a:xfrm>
          </p:grpSpPr>
          <p:grpSp>
            <p:nvGrpSpPr>
              <p:cNvPr id="2719" name="Google Shape;2719;p42"/>
              <p:cNvGrpSpPr/>
              <p:nvPr/>
            </p:nvGrpSpPr>
            <p:grpSpPr>
              <a:xfrm>
                <a:off x="987999" y="461925"/>
                <a:ext cx="1514401" cy="1506302"/>
                <a:chOff x="987999" y="461925"/>
                <a:chExt cx="1514401" cy="1506302"/>
              </a:xfrm>
            </p:grpSpPr>
            <p:cxnSp>
              <p:nvCxnSpPr>
                <p:cNvPr id="2720" name="Google Shape;2720;p42"/>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721" name="Google Shape;2721;p42"/>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722" name="Google Shape;2722;p42"/>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723" name="Google Shape;2723;p42"/>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724" name="Google Shape;2724;p42"/>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725" name="Google Shape;2725;p42"/>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726" name="Google Shape;2726;p42"/>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727" name="Google Shape;2727;p42"/>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728" name="Google Shape;2728;p42"/>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2729" name="Google Shape;2729;p42"/>
              <p:cNvGrpSpPr/>
              <p:nvPr/>
            </p:nvGrpSpPr>
            <p:grpSpPr>
              <a:xfrm>
                <a:off x="987999" y="461927"/>
                <a:ext cx="1514404" cy="1507149"/>
                <a:chOff x="987999" y="461927"/>
                <a:chExt cx="1514404" cy="1507149"/>
              </a:xfrm>
            </p:grpSpPr>
            <p:cxnSp>
              <p:nvCxnSpPr>
                <p:cNvPr id="2730" name="Google Shape;2730;p42"/>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731" name="Google Shape;2731;p42"/>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732" name="Google Shape;2732;p42"/>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733" name="Google Shape;2733;p42"/>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734" name="Google Shape;2734;p42"/>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735" name="Google Shape;2735;p42"/>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736" name="Google Shape;2736;p42"/>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737" name="Google Shape;2737;p42"/>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738" name="Google Shape;2738;p42"/>
            <p:cNvGrpSpPr/>
            <p:nvPr/>
          </p:nvGrpSpPr>
          <p:grpSpPr>
            <a:xfrm>
              <a:off x="4572003" y="2571732"/>
              <a:ext cx="4607271" cy="2603603"/>
              <a:chOff x="987999" y="461925"/>
              <a:chExt cx="1514404" cy="1507151"/>
            </a:xfrm>
          </p:grpSpPr>
          <p:grpSp>
            <p:nvGrpSpPr>
              <p:cNvPr id="2739" name="Google Shape;2739;p42"/>
              <p:cNvGrpSpPr/>
              <p:nvPr/>
            </p:nvGrpSpPr>
            <p:grpSpPr>
              <a:xfrm>
                <a:off x="987999" y="461925"/>
                <a:ext cx="1514401" cy="1506302"/>
                <a:chOff x="987999" y="461925"/>
                <a:chExt cx="1514401" cy="1506302"/>
              </a:xfrm>
            </p:grpSpPr>
            <p:cxnSp>
              <p:nvCxnSpPr>
                <p:cNvPr id="2740" name="Google Shape;2740;p42"/>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741" name="Google Shape;2741;p42"/>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742" name="Google Shape;2742;p42"/>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743" name="Google Shape;2743;p42"/>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744" name="Google Shape;2744;p42"/>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745" name="Google Shape;2745;p42"/>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746" name="Google Shape;2746;p42"/>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747" name="Google Shape;2747;p42"/>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748" name="Google Shape;2748;p42"/>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2749" name="Google Shape;2749;p42"/>
              <p:cNvGrpSpPr/>
              <p:nvPr/>
            </p:nvGrpSpPr>
            <p:grpSpPr>
              <a:xfrm>
                <a:off x="987999" y="461927"/>
                <a:ext cx="1514404" cy="1507149"/>
                <a:chOff x="987999" y="461927"/>
                <a:chExt cx="1514404" cy="1507149"/>
              </a:xfrm>
            </p:grpSpPr>
            <p:cxnSp>
              <p:nvCxnSpPr>
                <p:cNvPr id="2750" name="Google Shape;2750;p42"/>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751" name="Google Shape;2751;p42"/>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752" name="Google Shape;2752;p42"/>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753" name="Google Shape;2753;p42"/>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754" name="Google Shape;2754;p42"/>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755" name="Google Shape;2755;p42"/>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756" name="Google Shape;2756;p42"/>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757" name="Google Shape;2757;p42"/>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2758" name="Google Shape;2758;p42"/>
          <p:cNvSpPr/>
          <p:nvPr/>
        </p:nvSpPr>
        <p:spPr>
          <a:xfrm>
            <a:off x="540475" y="1455200"/>
            <a:ext cx="8063700" cy="334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42"/>
          <p:cNvSpPr txBox="1"/>
          <p:nvPr>
            <p:ph type="title"/>
          </p:nvPr>
        </p:nvSpPr>
        <p:spPr>
          <a:xfrm>
            <a:off x="540475" y="342800"/>
            <a:ext cx="8062200" cy="741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2pPr>
            <a:lvl3pPr lvl="2"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3pPr>
            <a:lvl4pPr lvl="3"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4pPr>
            <a:lvl5pPr lvl="4"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5pPr>
            <a:lvl6pPr lvl="5"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6pPr>
            <a:lvl7pPr lvl="6"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7pPr>
            <a:lvl8pPr lvl="7"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8pPr>
            <a:lvl9pPr lvl="8"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9pPr>
          </a:lstStyle>
          <a:p/>
        </p:txBody>
      </p:sp>
      <p:sp>
        <p:nvSpPr>
          <p:cNvPr id="2760" name="Google Shape;2760;p42"/>
          <p:cNvSpPr txBox="1"/>
          <p:nvPr>
            <p:ph idx="1" type="subTitle"/>
          </p:nvPr>
        </p:nvSpPr>
        <p:spPr>
          <a:xfrm>
            <a:off x="1560930" y="1560781"/>
            <a:ext cx="28347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2761" name="Google Shape;2761;p42"/>
          <p:cNvSpPr txBox="1"/>
          <p:nvPr>
            <p:ph idx="2" type="subTitle"/>
          </p:nvPr>
        </p:nvSpPr>
        <p:spPr>
          <a:xfrm>
            <a:off x="1560930" y="1926486"/>
            <a:ext cx="2215200" cy="594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62" name="Google Shape;2762;p42"/>
          <p:cNvSpPr txBox="1"/>
          <p:nvPr>
            <p:ph idx="3" type="subTitle"/>
          </p:nvPr>
        </p:nvSpPr>
        <p:spPr>
          <a:xfrm>
            <a:off x="1560930" y="2600306"/>
            <a:ext cx="28347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2763" name="Google Shape;2763;p42"/>
          <p:cNvSpPr txBox="1"/>
          <p:nvPr>
            <p:ph idx="4" type="subTitle"/>
          </p:nvPr>
        </p:nvSpPr>
        <p:spPr>
          <a:xfrm>
            <a:off x="1560930" y="2966011"/>
            <a:ext cx="2215200" cy="594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64" name="Google Shape;2764;p42"/>
          <p:cNvSpPr txBox="1"/>
          <p:nvPr>
            <p:ph idx="5" type="subTitle"/>
          </p:nvPr>
        </p:nvSpPr>
        <p:spPr>
          <a:xfrm>
            <a:off x="1560930" y="3639831"/>
            <a:ext cx="28347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2765" name="Google Shape;2765;p42"/>
          <p:cNvSpPr txBox="1"/>
          <p:nvPr>
            <p:ph idx="6" type="subTitle"/>
          </p:nvPr>
        </p:nvSpPr>
        <p:spPr>
          <a:xfrm>
            <a:off x="1560930" y="4005536"/>
            <a:ext cx="2215200" cy="594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66" name="Google Shape;2766;p42"/>
          <p:cNvSpPr txBox="1"/>
          <p:nvPr>
            <p:ph idx="7" type="subTitle"/>
          </p:nvPr>
        </p:nvSpPr>
        <p:spPr>
          <a:xfrm flipH="1">
            <a:off x="4745922" y="1560781"/>
            <a:ext cx="28347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Font typeface="Merriweather"/>
              <a:buNone/>
              <a:defRPr sz="2000">
                <a:latin typeface="Merriweather"/>
                <a:ea typeface="Merriweather"/>
                <a:cs typeface="Merriweather"/>
                <a:sym typeface="Merriweather"/>
              </a:defRPr>
            </a:lvl1pPr>
            <a:lvl2pPr lvl="1" rtl="0" algn="r">
              <a:spcBef>
                <a:spcPts val="0"/>
              </a:spcBef>
              <a:spcAft>
                <a:spcPts val="0"/>
              </a:spcAft>
              <a:buSzPts val="2000"/>
              <a:buFont typeface="Merriweather"/>
              <a:buNone/>
              <a:defRPr b="1" sz="2000">
                <a:latin typeface="Merriweather"/>
                <a:ea typeface="Merriweather"/>
                <a:cs typeface="Merriweather"/>
                <a:sym typeface="Merriweather"/>
              </a:defRPr>
            </a:lvl2pPr>
            <a:lvl3pPr lvl="2" rtl="0" algn="r">
              <a:spcBef>
                <a:spcPts val="0"/>
              </a:spcBef>
              <a:spcAft>
                <a:spcPts val="0"/>
              </a:spcAft>
              <a:buSzPts val="2000"/>
              <a:buFont typeface="Merriweather"/>
              <a:buNone/>
              <a:defRPr b="1" sz="2000">
                <a:latin typeface="Merriweather"/>
                <a:ea typeface="Merriweather"/>
                <a:cs typeface="Merriweather"/>
                <a:sym typeface="Merriweather"/>
              </a:defRPr>
            </a:lvl3pPr>
            <a:lvl4pPr lvl="3" rtl="0" algn="r">
              <a:spcBef>
                <a:spcPts val="0"/>
              </a:spcBef>
              <a:spcAft>
                <a:spcPts val="0"/>
              </a:spcAft>
              <a:buSzPts val="2000"/>
              <a:buFont typeface="Merriweather"/>
              <a:buNone/>
              <a:defRPr b="1" sz="2000">
                <a:latin typeface="Merriweather"/>
                <a:ea typeface="Merriweather"/>
                <a:cs typeface="Merriweather"/>
                <a:sym typeface="Merriweather"/>
              </a:defRPr>
            </a:lvl4pPr>
            <a:lvl5pPr lvl="4" rtl="0" algn="r">
              <a:spcBef>
                <a:spcPts val="0"/>
              </a:spcBef>
              <a:spcAft>
                <a:spcPts val="0"/>
              </a:spcAft>
              <a:buSzPts val="2000"/>
              <a:buFont typeface="Merriweather"/>
              <a:buNone/>
              <a:defRPr b="1" sz="2000">
                <a:latin typeface="Merriweather"/>
                <a:ea typeface="Merriweather"/>
                <a:cs typeface="Merriweather"/>
                <a:sym typeface="Merriweather"/>
              </a:defRPr>
            </a:lvl5pPr>
            <a:lvl6pPr lvl="5" rtl="0" algn="r">
              <a:spcBef>
                <a:spcPts val="0"/>
              </a:spcBef>
              <a:spcAft>
                <a:spcPts val="0"/>
              </a:spcAft>
              <a:buSzPts val="2000"/>
              <a:buFont typeface="Merriweather"/>
              <a:buNone/>
              <a:defRPr b="1" sz="2000">
                <a:latin typeface="Merriweather"/>
                <a:ea typeface="Merriweather"/>
                <a:cs typeface="Merriweather"/>
                <a:sym typeface="Merriweather"/>
              </a:defRPr>
            </a:lvl6pPr>
            <a:lvl7pPr lvl="6" rtl="0" algn="r">
              <a:spcBef>
                <a:spcPts val="0"/>
              </a:spcBef>
              <a:spcAft>
                <a:spcPts val="0"/>
              </a:spcAft>
              <a:buSzPts val="2000"/>
              <a:buFont typeface="Merriweather"/>
              <a:buNone/>
              <a:defRPr b="1" sz="2000">
                <a:latin typeface="Merriweather"/>
                <a:ea typeface="Merriweather"/>
                <a:cs typeface="Merriweather"/>
                <a:sym typeface="Merriweather"/>
              </a:defRPr>
            </a:lvl7pPr>
            <a:lvl8pPr lvl="7" rtl="0" algn="r">
              <a:spcBef>
                <a:spcPts val="0"/>
              </a:spcBef>
              <a:spcAft>
                <a:spcPts val="0"/>
              </a:spcAft>
              <a:buSzPts val="2000"/>
              <a:buFont typeface="Merriweather"/>
              <a:buNone/>
              <a:defRPr b="1" sz="2000">
                <a:latin typeface="Merriweather"/>
                <a:ea typeface="Merriweather"/>
                <a:cs typeface="Merriweather"/>
                <a:sym typeface="Merriweather"/>
              </a:defRPr>
            </a:lvl8pPr>
            <a:lvl9pPr lvl="8" rtl="0" algn="r">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2767" name="Google Shape;2767;p42"/>
          <p:cNvSpPr txBox="1"/>
          <p:nvPr>
            <p:ph idx="8" type="subTitle"/>
          </p:nvPr>
        </p:nvSpPr>
        <p:spPr>
          <a:xfrm flipH="1">
            <a:off x="5365422" y="1926486"/>
            <a:ext cx="2215200" cy="594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2768" name="Google Shape;2768;p42"/>
          <p:cNvSpPr txBox="1"/>
          <p:nvPr>
            <p:ph idx="9" type="subTitle"/>
          </p:nvPr>
        </p:nvSpPr>
        <p:spPr>
          <a:xfrm flipH="1">
            <a:off x="4745922" y="2600306"/>
            <a:ext cx="28347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Font typeface="Merriweather"/>
              <a:buNone/>
              <a:defRPr sz="2000">
                <a:latin typeface="Merriweather"/>
                <a:ea typeface="Merriweather"/>
                <a:cs typeface="Merriweather"/>
                <a:sym typeface="Merriweather"/>
              </a:defRPr>
            </a:lvl1pPr>
            <a:lvl2pPr lvl="1" rtl="0" algn="r">
              <a:spcBef>
                <a:spcPts val="0"/>
              </a:spcBef>
              <a:spcAft>
                <a:spcPts val="0"/>
              </a:spcAft>
              <a:buSzPts val="2000"/>
              <a:buFont typeface="Merriweather"/>
              <a:buNone/>
              <a:defRPr b="1" sz="2000">
                <a:latin typeface="Merriweather"/>
                <a:ea typeface="Merriweather"/>
                <a:cs typeface="Merriweather"/>
                <a:sym typeface="Merriweather"/>
              </a:defRPr>
            </a:lvl2pPr>
            <a:lvl3pPr lvl="2" rtl="0" algn="r">
              <a:spcBef>
                <a:spcPts val="0"/>
              </a:spcBef>
              <a:spcAft>
                <a:spcPts val="0"/>
              </a:spcAft>
              <a:buSzPts val="2000"/>
              <a:buFont typeface="Merriweather"/>
              <a:buNone/>
              <a:defRPr b="1" sz="2000">
                <a:latin typeface="Merriweather"/>
                <a:ea typeface="Merriweather"/>
                <a:cs typeface="Merriweather"/>
                <a:sym typeface="Merriweather"/>
              </a:defRPr>
            </a:lvl3pPr>
            <a:lvl4pPr lvl="3" rtl="0" algn="r">
              <a:spcBef>
                <a:spcPts val="0"/>
              </a:spcBef>
              <a:spcAft>
                <a:spcPts val="0"/>
              </a:spcAft>
              <a:buSzPts val="2000"/>
              <a:buFont typeface="Merriweather"/>
              <a:buNone/>
              <a:defRPr b="1" sz="2000">
                <a:latin typeface="Merriweather"/>
                <a:ea typeface="Merriweather"/>
                <a:cs typeface="Merriweather"/>
                <a:sym typeface="Merriweather"/>
              </a:defRPr>
            </a:lvl4pPr>
            <a:lvl5pPr lvl="4" rtl="0" algn="r">
              <a:spcBef>
                <a:spcPts val="0"/>
              </a:spcBef>
              <a:spcAft>
                <a:spcPts val="0"/>
              </a:spcAft>
              <a:buSzPts val="2000"/>
              <a:buFont typeface="Merriweather"/>
              <a:buNone/>
              <a:defRPr b="1" sz="2000">
                <a:latin typeface="Merriweather"/>
                <a:ea typeface="Merriweather"/>
                <a:cs typeface="Merriweather"/>
                <a:sym typeface="Merriweather"/>
              </a:defRPr>
            </a:lvl5pPr>
            <a:lvl6pPr lvl="5" rtl="0" algn="r">
              <a:spcBef>
                <a:spcPts val="0"/>
              </a:spcBef>
              <a:spcAft>
                <a:spcPts val="0"/>
              </a:spcAft>
              <a:buSzPts val="2000"/>
              <a:buFont typeface="Merriweather"/>
              <a:buNone/>
              <a:defRPr b="1" sz="2000">
                <a:latin typeface="Merriweather"/>
                <a:ea typeface="Merriweather"/>
                <a:cs typeface="Merriweather"/>
                <a:sym typeface="Merriweather"/>
              </a:defRPr>
            </a:lvl6pPr>
            <a:lvl7pPr lvl="6" rtl="0" algn="r">
              <a:spcBef>
                <a:spcPts val="0"/>
              </a:spcBef>
              <a:spcAft>
                <a:spcPts val="0"/>
              </a:spcAft>
              <a:buSzPts val="2000"/>
              <a:buFont typeface="Merriweather"/>
              <a:buNone/>
              <a:defRPr b="1" sz="2000">
                <a:latin typeface="Merriweather"/>
                <a:ea typeface="Merriweather"/>
                <a:cs typeface="Merriweather"/>
                <a:sym typeface="Merriweather"/>
              </a:defRPr>
            </a:lvl7pPr>
            <a:lvl8pPr lvl="7" rtl="0" algn="r">
              <a:spcBef>
                <a:spcPts val="0"/>
              </a:spcBef>
              <a:spcAft>
                <a:spcPts val="0"/>
              </a:spcAft>
              <a:buSzPts val="2000"/>
              <a:buFont typeface="Merriweather"/>
              <a:buNone/>
              <a:defRPr b="1" sz="2000">
                <a:latin typeface="Merriweather"/>
                <a:ea typeface="Merriweather"/>
                <a:cs typeface="Merriweather"/>
                <a:sym typeface="Merriweather"/>
              </a:defRPr>
            </a:lvl8pPr>
            <a:lvl9pPr lvl="8" rtl="0" algn="r">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2769" name="Google Shape;2769;p42"/>
          <p:cNvSpPr txBox="1"/>
          <p:nvPr>
            <p:ph idx="13" type="subTitle"/>
          </p:nvPr>
        </p:nvSpPr>
        <p:spPr>
          <a:xfrm flipH="1">
            <a:off x="5365422" y="2966011"/>
            <a:ext cx="2215200" cy="594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2770" name="Google Shape;2770;p42"/>
          <p:cNvSpPr txBox="1"/>
          <p:nvPr>
            <p:ph idx="14" type="subTitle"/>
          </p:nvPr>
        </p:nvSpPr>
        <p:spPr>
          <a:xfrm flipH="1">
            <a:off x="4745922" y="3639831"/>
            <a:ext cx="28347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Font typeface="Merriweather"/>
              <a:buNone/>
              <a:defRPr sz="2000">
                <a:latin typeface="Merriweather"/>
                <a:ea typeface="Merriweather"/>
                <a:cs typeface="Merriweather"/>
                <a:sym typeface="Merriweather"/>
              </a:defRPr>
            </a:lvl1pPr>
            <a:lvl2pPr lvl="1" rtl="0" algn="r">
              <a:spcBef>
                <a:spcPts val="0"/>
              </a:spcBef>
              <a:spcAft>
                <a:spcPts val="0"/>
              </a:spcAft>
              <a:buSzPts val="2000"/>
              <a:buFont typeface="Merriweather"/>
              <a:buNone/>
              <a:defRPr b="1" sz="2000">
                <a:latin typeface="Merriweather"/>
                <a:ea typeface="Merriweather"/>
                <a:cs typeface="Merriweather"/>
                <a:sym typeface="Merriweather"/>
              </a:defRPr>
            </a:lvl2pPr>
            <a:lvl3pPr lvl="2" rtl="0" algn="r">
              <a:spcBef>
                <a:spcPts val="0"/>
              </a:spcBef>
              <a:spcAft>
                <a:spcPts val="0"/>
              </a:spcAft>
              <a:buSzPts val="2000"/>
              <a:buFont typeface="Merriweather"/>
              <a:buNone/>
              <a:defRPr b="1" sz="2000">
                <a:latin typeface="Merriweather"/>
                <a:ea typeface="Merriweather"/>
                <a:cs typeface="Merriweather"/>
                <a:sym typeface="Merriweather"/>
              </a:defRPr>
            </a:lvl3pPr>
            <a:lvl4pPr lvl="3" rtl="0" algn="r">
              <a:spcBef>
                <a:spcPts val="0"/>
              </a:spcBef>
              <a:spcAft>
                <a:spcPts val="0"/>
              </a:spcAft>
              <a:buSzPts val="2000"/>
              <a:buFont typeface="Merriweather"/>
              <a:buNone/>
              <a:defRPr b="1" sz="2000">
                <a:latin typeface="Merriweather"/>
                <a:ea typeface="Merriweather"/>
                <a:cs typeface="Merriweather"/>
                <a:sym typeface="Merriweather"/>
              </a:defRPr>
            </a:lvl4pPr>
            <a:lvl5pPr lvl="4" rtl="0" algn="r">
              <a:spcBef>
                <a:spcPts val="0"/>
              </a:spcBef>
              <a:spcAft>
                <a:spcPts val="0"/>
              </a:spcAft>
              <a:buSzPts val="2000"/>
              <a:buFont typeface="Merriweather"/>
              <a:buNone/>
              <a:defRPr b="1" sz="2000">
                <a:latin typeface="Merriweather"/>
                <a:ea typeface="Merriweather"/>
                <a:cs typeface="Merriweather"/>
                <a:sym typeface="Merriweather"/>
              </a:defRPr>
            </a:lvl5pPr>
            <a:lvl6pPr lvl="5" rtl="0" algn="r">
              <a:spcBef>
                <a:spcPts val="0"/>
              </a:spcBef>
              <a:spcAft>
                <a:spcPts val="0"/>
              </a:spcAft>
              <a:buSzPts val="2000"/>
              <a:buFont typeface="Merriweather"/>
              <a:buNone/>
              <a:defRPr b="1" sz="2000">
                <a:latin typeface="Merriweather"/>
                <a:ea typeface="Merriweather"/>
                <a:cs typeface="Merriweather"/>
                <a:sym typeface="Merriweather"/>
              </a:defRPr>
            </a:lvl6pPr>
            <a:lvl7pPr lvl="6" rtl="0" algn="r">
              <a:spcBef>
                <a:spcPts val="0"/>
              </a:spcBef>
              <a:spcAft>
                <a:spcPts val="0"/>
              </a:spcAft>
              <a:buSzPts val="2000"/>
              <a:buFont typeface="Merriweather"/>
              <a:buNone/>
              <a:defRPr b="1" sz="2000">
                <a:latin typeface="Merriweather"/>
                <a:ea typeface="Merriweather"/>
                <a:cs typeface="Merriweather"/>
                <a:sym typeface="Merriweather"/>
              </a:defRPr>
            </a:lvl7pPr>
            <a:lvl8pPr lvl="7" rtl="0" algn="r">
              <a:spcBef>
                <a:spcPts val="0"/>
              </a:spcBef>
              <a:spcAft>
                <a:spcPts val="0"/>
              </a:spcAft>
              <a:buSzPts val="2000"/>
              <a:buFont typeface="Merriweather"/>
              <a:buNone/>
              <a:defRPr b="1" sz="2000">
                <a:latin typeface="Merriweather"/>
                <a:ea typeface="Merriweather"/>
                <a:cs typeface="Merriweather"/>
                <a:sym typeface="Merriweather"/>
              </a:defRPr>
            </a:lvl8pPr>
            <a:lvl9pPr lvl="8" rtl="0" algn="r">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2771" name="Google Shape;2771;p42"/>
          <p:cNvSpPr txBox="1"/>
          <p:nvPr>
            <p:ph idx="15" type="subTitle"/>
          </p:nvPr>
        </p:nvSpPr>
        <p:spPr>
          <a:xfrm flipH="1">
            <a:off x="5365422" y="4005536"/>
            <a:ext cx="2215200" cy="594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2772" name="Google Shape;2772;p42"/>
          <p:cNvSpPr txBox="1"/>
          <p:nvPr>
            <p:ph hasCustomPrompt="1" idx="16" type="title"/>
          </p:nvPr>
        </p:nvSpPr>
        <p:spPr>
          <a:xfrm>
            <a:off x="682899" y="1816685"/>
            <a:ext cx="849300" cy="494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3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773" name="Google Shape;2773;p42"/>
          <p:cNvSpPr txBox="1"/>
          <p:nvPr>
            <p:ph hasCustomPrompt="1" idx="17" type="title"/>
          </p:nvPr>
        </p:nvSpPr>
        <p:spPr>
          <a:xfrm>
            <a:off x="682882" y="2860363"/>
            <a:ext cx="849300" cy="48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3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774" name="Google Shape;2774;p42"/>
          <p:cNvSpPr txBox="1"/>
          <p:nvPr>
            <p:ph hasCustomPrompt="1" idx="18" type="title"/>
          </p:nvPr>
        </p:nvSpPr>
        <p:spPr>
          <a:xfrm>
            <a:off x="682882" y="3893540"/>
            <a:ext cx="849300" cy="493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3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775" name="Google Shape;2775;p42"/>
          <p:cNvSpPr txBox="1"/>
          <p:nvPr>
            <p:ph hasCustomPrompt="1" idx="19" type="title"/>
          </p:nvPr>
        </p:nvSpPr>
        <p:spPr>
          <a:xfrm>
            <a:off x="7611818" y="1816685"/>
            <a:ext cx="849300" cy="494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3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776" name="Google Shape;2776;p42"/>
          <p:cNvSpPr txBox="1"/>
          <p:nvPr>
            <p:ph hasCustomPrompt="1" idx="20" type="title"/>
          </p:nvPr>
        </p:nvSpPr>
        <p:spPr>
          <a:xfrm>
            <a:off x="7611818" y="2860363"/>
            <a:ext cx="849300" cy="48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3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777" name="Google Shape;2777;p42"/>
          <p:cNvSpPr txBox="1"/>
          <p:nvPr>
            <p:ph hasCustomPrompt="1" idx="21" type="title"/>
          </p:nvPr>
        </p:nvSpPr>
        <p:spPr>
          <a:xfrm>
            <a:off x="7611818" y="3893540"/>
            <a:ext cx="849300" cy="493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3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bg>
      <p:bgPr>
        <a:solidFill>
          <a:schemeClr val="dk1"/>
        </a:solidFill>
      </p:bgPr>
    </p:bg>
    <p:spTree>
      <p:nvGrpSpPr>
        <p:cNvPr id="2778" name="Shape 2778"/>
        <p:cNvGrpSpPr/>
        <p:nvPr/>
      </p:nvGrpSpPr>
      <p:grpSpPr>
        <a:xfrm>
          <a:off x="0" y="0"/>
          <a:ext cx="0" cy="0"/>
          <a:chOff x="0" y="0"/>
          <a:chExt cx="0" cy="0"/>
        </a:xfrm>
      </p:grpSpPr>
      <p:grpSp>
        <p:nvGrpSpPr>
          <p:cNvPr id="2779" name="Google Shape;2779;p43"/>
          <p:cNvGrpSpPr/>
          <p:nvPr/>
        </p:nvGrpSpPr>
        <p:grpSpPr>
          <a:xfrm>
            <a:off x="-35275" y="-31835"/>
            <a:ext cx="9214549" cy="5207170"/>
            <a:chOff x="-35275" y="-31835"/>
            <a:chExt cx="9214549" cy="5207170"/>
          </a:xfrm>
        </p:grpSpPr>
        <p:grpSp>
          <p:nvGrpSpPr>
            <p:cNvPr id="2780" name="Google Shape;2780;p43"/>
            <p:cNvGrpSpPr/>
            <p:nvPr/>
          </p:nvGrpSpPr>
          <p:grpSpPr>
            <a:xfrm>
              <a:off x="-35275" y="-31835"/>
              <a:ext cx="4607271" cy="2603603"/>
              <a:chOff x="987999" y="461925"/>
              <a:chExt cx="1514404" cy="1507151"/>
            </a:xfrm>
          </p:grpSpPr>
          <p:grpSp>
            <p:nvGrpSpPr>
              <p:cNvPr id="2781" name="Google Shape;2781;p43"/>
              <p:cNvGrpSpPr/>
              <p:nvPr/>
            </p:nvGrpSpPr>
            <p:grpSpPr>
              <a:xfrm>
                <a:off x="987999" y="461925"/>
                <a:ext cx="1514401" cy="1506302"/>
                <a:chOff x="987999" y="461925"/>
                <a:chExt cx="1514401" cy="1506302"/>
              </a:xfrm>
            </p:grpSpPr>
            <p:cxnSp>
              <p:nvCxnSpPr>
                <p:cNvPr id="2782" name="Google Shape;2782;p43"/>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783" name="Google Shape;2783;p43"/>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784" name="Google Shape;2784;p43"/>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785" name="Google Shape;2785;p43"/>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786" name="Google Shape;2786;p43"/>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787" name="Google Shape;2787;p43"/>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788" name="Google Shape;2788;p43"/>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789" name="Google Shape;2789;p43"/>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790" name="Google Shape;2790;p43"/>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2791" name="Google Shape;2791;p43"/>
              <p:cNvGrpSpPr/>
              <p:nvPr/>
            </p:nvGrpSpPr>
            <p:grpSpPr>
              <a:xfrm>
                <a:off x="987999" y="461927"/>
                <a:ext cx="1514404" cy="1507149"/>
                <a:chOff x="987999" y="461927"/>
                <a:chExt cx="1514404" cy="1507149"/>
              </a:xfrm>
            </p:grpSpPr>
            <p:cxnSp>
              <p:nvCxnSpPr>
                <p:cNvPr id="2792" name="Google Shape;2792;p43"/>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793" name="Google Shape;2793;p43"/>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794" name="Google Shape;2794;p43"/>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795" name="Google Shape;2795;p43"/>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796" name="Google Shape;2796;p43"/>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797" name="Google Shape;2797;p43"/>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798" name="Google Shape;2798;p43"/>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799" name="Google Shape;2799;p43"/>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800" name="Google Shape;2800;p43"/>
            <p:cNvGrpSpPr/>
            <p:nvPr/>
          </p:nvGrpSpPr>
          <p:grpSpPr>
            <a:xfrm>
              <a:off x="4572003" y="-31835"/>
              <a:ext cx="4607271" cy="2603603"/>
              <a:chOff x="987999" y="461925"/>
              <a:chExt cx="1514404" cy="1507151"/>
            </a:xfrm>
          </p:grpSpPr>
          <p:grpSp>
            <p:nvGrpSpPr>
              <p:cNvPr id="2801" name="Google Shape;2801;p43"/>
              <p:cNvGrpSpPr/>
              <p:nvPr/>
            </p:nvGrpSpPr>
            <p:grpSpPr>
              <a:xfrm>
                <a:off x="987999" y="461925"/>
                <a:ext cx="1514401" cy="1506302"/>
                <a:chOff x="987999" y="461925"/>
                <a:chExt cx="1514401" cy="1506302"/>
              </a:xfrm>
            </p:grpSpPr>
            <p:cxnSp>
              <p:nvCxnSpPr>
                <p:cNvPr id="2802" name="Google Shape;2802;p43"/>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803" name="Google Shape;2803;p43"/>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804" name="Google Shape;2804;p43"/>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805" name="Google Shape;2805;p43"/>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806" name="Google Shape;2806;p43"/>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807" name="Google Shape;2807;p43"/>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808" name="Google Shape;2808;p43"/>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809" name="Google Shape;2809;p43"/>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810" name="Google Shape;2810;p43"/>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2811" name="Google Shape;2811;p43"/>
              <p:cNvGrpSpPr/>
              <p:nvPr/>
            </p:nvGrpSpPr>
            <p:grpSpPr>
              <a:xfrm>
                <a:off x="987999" y="461927"/>
                <a:ext cx="1514404" cy="1507149"/>
                <a:chOff x="987999" y="461927"/>
                <a:chExt cx="1514404" cy="1507149"/>
              </a:xfrm>
            </p:grpSpPr>
            <p:cxnSp>
              <p:nvCxnSpPr>
                <p:cNvPr id="2812" name="Google Shape;2812;p43"/>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813" name="Google Shape;2813;p43"/>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814" name="Google Shape;2814;p43"/>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815" name="Google Shape;2815;p43"/>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816" name="Google Shape;2816;p43"/>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817" name="Google Shape;2817;p43"/>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818" name="Google Shape;2818;p43"/>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819" name="Google Shape;2819;p43"/>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820" name="Google Shape;2820;p43"/>
            <p:cNvGrpSpPr/>
            <p:nvPr/>
          </p:nvGrpSpPr>
          <p:grpSpPr>
            <a:xfrm>
              <a:off x="-35275" y="2571732"/>
              <a:ext cx="4607271" cy="2603603"/>
              <a:chOff x="987999" y="461925"/>
              <a:chExt cx="1514404" cy="1507151"/>
            </a:xfrm>
          </p:grpSpPr>
          <p:grpSp>
            <p:nvGrpSpPr>
              <p:cNvPr id="2821" name="Google Shape;2821;p43"/>
              <p:cNvGrpSpPr/>
              <p:nvPr/>
            </p:nvGrpSpPr>
            <p:grpSpPr>
              <a:xfrm>
                <a:off x="987999" y="461925"/>
                <a:ext cx="1514401" cy="1506302"/>
                <a:chOff x="987999" y="461925"/>
                <a:chExt cx="1514401" cy="1506302"/>
              </a:xfrm>
            </p:grpSpPr>
            <p:cxnSp>
              <p:nvCxnSpPr>
                <p:cNvPr id="2822" name="Google Shape;2822;p43"/>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823" name="Google Shape;2823;p43"/>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824" name="Google Shape;2824;p43"/>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825" name="Google Shape;2825;p43"/>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826" name="Google Shape;2826;p43"/>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827" name="Google Shape;2827;p43"/>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828" name="Google Shape;2828;p43"/>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829" name="Google Shape;2829;p43"/>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830" name="Google Shape;2830;p43"/>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2831" name="Google Shape;2831;p43"/>
              <p:cNvGrpSpPr/>
              <p:nvPr/>
            </p:nvGrpSpPr>
            <p:grpSpPr>
              <a:xfrm>
                <a:off x="987999" y="461927"/>
                <a:ext cx="1514404" cy="1507149"/>
                <a:chOff x="987999" y="461927"/>
                <a:chExt cx="1514404" cy="1507149"/>
              </a:xfrm>
            </p:grpSpPr>
            <p:cxnSp>
              <p:nvCxnSpPr>
                <p:cNvPr id="2832" name="Google Shape;2832;p43"/>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833" name="Google Shape;2833;p43"/>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834" name="Google Shape;2834;p43"/>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835" name="Google Shape;2835;p43"/>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836" name="Google Shape;2836;p43"/>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837" name="Google Shape;2837;p43"/>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838" name="Google Shape;2838;p43"/>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839" name="Google Shape;2839;p43"/>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840" name="Google Shape;2840;p43"/>
            <p:cNvGrpSpPr/>
            <p:nvPr/>
          </p:nvGrpSpPr>
          <p:grpSpPr>
            <a:xfrm>
              <a:off x="4572003" y="2571732"/>
              <a:ext cx="4607271" cy="2603603"/>
              <a:chOff x="987999" y="461925"/>
              <a:chExt cx="1514404" cy="1507151"/>
            </a:xfrm>
          </p:grpSpPr>
          <p:grpSp>
            <p:nvGrpSpPr>
              <p:cNvPr id="2841" name="Google Shape;2841;p43"/>
              <p:cNvGrpSpPr/>
              <p:nvPr/>
            </p:nvGrpSpPr>
            <p:grpSpPr>
              <a:xfrm>
                <a:off x="987999" y="461925"/>
                <a:ext cx="1514401" cy="1506302"/>
                <a:chOff x="987999" y="461925"/>
                <a:chExt cx="1514401" cy="1506302"/>
              </a:xfrm>
            </p:grpSpPr>
            <p:cxnSp>
              <p:nvCxnSpPr>
                <p:cNvPr id="2842" name="Google Shape;2842;p43"/>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843" name="Google Shape;2843;p43"/>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844" name="Google Shape;2844;p43"/>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845" name="Google Shape;2845;p43"/>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846" name="Google Shape;2846;p43"/>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847" name="Google Shape;2847;p43"/>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848" name="Google Shape;2848;p43"/>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849" name="Google Shape;2849;p43"/>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850" name="Google Shape;2850;p43"/>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2851" name="Google Shape;2851;p43"/>
              <p:cNvGrpSpPr/>
              <p:nvPr/>
            </p:nvGrpSpPr>
            <p:grpSpPr>
              <a:xfrm>
                <a:off x="987999" y="461927"/>
                <a:ext cx="1514404" cy="1507149"/>
                <a:chOff x="987999" y="461927"/>
                <a:chExt cx="1514404" cy="1507149"/>
              </a:xfrm>
            </p:grpSpPr>
            <p:cxnSp>
              <p:nvCxnSpPr>
                <p:cNvPr id="2852" name="Google Shape;2852;p43"/>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853" name="Google Shape;2853;p43"/>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854" name="Google Shape;2854;p43"/>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855" name="Google Shape;2855;p43"/>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856" name="Google Shape;2856;p43"/>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857" name="Google Shape;2857;p43"/>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858" name="Google Shape;2858;p43"/>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859" name="Google Shape;2859;p43"/>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2860" name="Google Shape;2860;p43"/>
          <p:cNvSpPr txBox="1"/>
          <p:nvPr>
            <p:ph idx="1" type="subTitle"/>
          </p:nvPr>
        </p:nvSpPr>
        <p:spPr>
          <a:xfrm>
            <a:off x="2250750" y="1815039"/>
            <a:ext cx="4642500" cy="1039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900"/>
              <a:buNone/>
              <a:defRPr sz="19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61" name="Google Shape;2861;p43"/>
          <p:cNvSpPr txBox="1"/>
          <p:nvPr>
            <p:ph idx="2" type="subTitle"/>
          </p:nvPr>
        </p:nvSpPr>
        <p:spPr>
          <a:xfrm>
            <a:off x="3184650" y="2855392"/>
            <a:ext cx="2774700" cy="46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Merriweather"/>
              <a:buNone/>
              <a:defRPr sz="2000">
                <a:solidFill>
                  <a:schemeClr val="lt1"/>
                </a:solidFill>
                <a:latin typeface="Merriweather"/>
                <a:ea typeface="Merriweather"/>
                <a:cs typeface="Merriweather"/>
                <a:sym typeface="Merriweather"/>
              </a:defRPr>
            </a:lvl1pPr>
            <a:lvl2pPr lvl="1" rtl="0">
              <a:spcBef>
                <a:spcPts val="0"/>
              </a:spcBef>
              <a:spcAft>
                <a:spcPts val="0"/>
              </a:spcAft>
              <a:buSzPts val="1400"/>
              <a:buFont typeface="Merriweather"/>
              <a:buNone/>
              <a:defRPr>
                <a:latin typeface="Merriweather"/>
                <a:ea typeface="Merriweather"/>
                <a:cs typeface="Merriweather"/>
                <a:sym typeface="Merriweather"/>
              </a:defRPr>
            </a:lvl2pPr>
            <a:lvl3pPr lvl="2" rtl="0">
              <a:spcBef>
                <a:spcPts val="0"/>
              </a:spcBef>
              <a:spcAft>
                <a:spcPts val="0"/>
              </a:spcAft>
              <a:buSzPts val="1400"/>
              <a:buFont typeface="Merriweather"/>
              <a:buNone/>
              <a:defRPr>
                <a:latin typeface="Merriweather"/>
                <a:ea typeface="Merriweather"/>
                <a:cs typeface="Merriweather"/>
                <a:sym typeface="Merriweather"/>
              </a:defRPr>
            </a:lvl3pPr>
            <a:lvl4pPr lvl="3" rtl="0">
              <a:spcBef>
                <a:spcPts val="0"/>
              </a:spcBef>
              <a:spcAft>
                <a:spcPts val="0"/>
              </a:spcAft>
              <a:buSzPts val="1400"/>
              <a:buFont typeface="Merriweather"/>
              <a:buNone/>
              <a:defRPr>
                <a:latin typeface="Merriweather"/>
                <a:ea typeface="Merriweather"/>
                <a:cs typeface="Merriweather"/>
                <a:sym typeface="Merriweather"/>
              </a:defRPr>
            </a:lvl4pPr>
            <a:lvl5pPr lvl="4" rtl="0">
              <a:spcBef>
                <a:spcPts val="0"/>
              </a:spcBef>
              <a:spcAft>
                <a:spcPts val="0"/>
              </a:spcAft>
              <a:buSzPts val="1400"/>
              <a:buFont typeface="Merriweather"/>
              <a:buNone/>
              <a:defRPr>
                <a:latin typeface="Merriweather"/>
                <a:ea typeface="Merriweather"/>
                <a:cs typeface="Merriweather"/>
                <a:sym typeface="Merriweather"/>
              </a:defRPr>
            </a:lvl5pPr>
            <a:lvl6pPr lvl="5" rtl="0">
              <a:spcBef>
                <a:spcPts val="0"/>
              </a:spcBef>
              <a:spcAft>
                <a:spcPts val="0"/>
              </a:spcAft>
              <a:buSzPts val="1400"/>
              <a:buFont typeface="Merriweather"/>
              <a:buNone/>
              <a:defRPr>
                <a:latin typeface="Merriweather"/>
                <a:ea typeface="Merriweather"/>
                <a:cs typeface="Merriweather"/>
                <a:sym typeface="Merriweather"/>
              </a:defRPr>
            </a:lvl6pPr>
            <a:lvl7pPr lvl="6" rtl="0">
              <a:spcBef>
                <a:spcPts val="0"/>
              </a:spcBef>
              <a:spcAft>
                <a:spcPts val="0"/>
              </a:spcAft>
              <a:buSzPts val="1400"/>
              <a:buFont typeface="Merriweather"/>
              <a:buNone/>
              <a:defRPr>
                <a:latin typeface="Merriweather"/>
                <a:ea typeface="Merriweather"/>
                <a:cs typeface="Merriweather"/>
                <a:sym typeface="Merriweather"/>
              </a:defRPr>
            </a:lvl7pPr>
            <a:lvl8pPr lvl="7" rtl="0">
              <a:spcBef>
                <a:spcPts val="0"/>
              </a:spcBef>
              <a:spcAft>
                <a:spcPts val="0"/>
              </a:spcAft>
              <a:buSzPts val="1400"/>
              <a:buFont typeface="Merriweather"/>
              <a:buNone/>
              <a:defRPr>
                <a:latin typeface="Merriweather"/>
                <a:ea typeface="Merriweather"/>
                <a:cs typeface="Merriweather"/>
                <a:sym typeface="Merriweather"/>
              </a:defRPr>
            </a:lvl8pPr>
            <a:lvl9pPr lvl="8" rtl="0">
              <a:spcBef>
                <a:spcPts val="0"/>
              </a:spcBef>
              <a:spcAft>
                <a:spcPts val="0"/>
              </a:spcAft>
              <a:buSzPts val="1400"/>
              <a:buFont typeface="Merriweather"/>
              <a:buNone/>
              <a:defRPr>
                <a:latin typeface="Merriweather"/>
                <a:ea typeface="Merriweather"/>
                <a:cs typeface="Merriweather"/>
                <a:sym typeface="Merriweather"/>
              </a:defRPr>
            </a:lvl9pPr>
          </a:lstStyle>
          <a:p/>
        </p:txBody>
      </p:sp>
      <p:grpSp>
        <p:nvGrpSpPr>
          <p:cNvPr id="2862" name="Google Shape;2862;p43"/>
          <p:cNvGrpSpPr/>
          <p:nvPr/>
        </p:nvGrpSpPr>
        <p:grpSpPr>
          <a:xfrm>
            <a:off x="545820" y="331138"/>
            <a:ext cx="1150968" cy="602929"/>
            <a:chOff x="7055900" y="279450"/>
            <a:chExt cx="1820576" cy="953700"/>
          </a:xfrm>
        </p:grpSpPr>
        <p:sp>
          <p:nvSpPr>
            <p:cNvPr id="2863" name="Google Shape;2863;p43"/>
            <p:cNvSpPr/>
            <p:nvPr/>
          </p:nvSpPr>
          <p:spPr>
            <a:xfrm>
              <a:off x="7055900" y="279450"/>
              <a:ext cx="953700" cy="9537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43"/>
            <p:cNvSpPr/>
            <p:nvPr/>
          </p:nvSpPr>
          <p:spPr>
            <a:xfrm>
              <a:off x="7272619" y="279450"/>
              <a:ext cx="953700" cy="9537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43"/>
            <p:cNvSpPr/>
            <p:nvPr/>
          </p:nvSpPr>
          <p:spPr>
            <a:xfrm>
              <a:off x="7489338" y="279450"/>
              <a:ext cx="953700" cy="9537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43"/>
            <p:cNvSpPr/>
            <p:nvPr/>
          </p:nvSpPr>
          <p:spPr>
            <a:xfrm>
              <a:off x="7706057" y="279450"/>
              <a:ext cx="953700" cy="9537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43"/>
            <p:cNvSpPr/>
            <p:nvPr/>
          </p:nvSpPr>
          <p:spPr>
            <a:xfrm>
              <a:off x="7922776" y="279450"/>
              <a:ext cx="953700" cy="9537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68" name="Google Shape;2868;p43"/>
          <p:cNvSpPr/>
          <p:nvPr/>
        </p:nvSpPr>
        <p:spPr>
          <a:xfrm>
            <a:off x="7275514" y="166388"/>
            <a:ext cx="337500" cy="329100"/>
          </a:xfrm>
          <a:prstGeom prst="star4">
            <a:avLst>
              <a:gd fmla="val 12500"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4">
    <p:spTree>
      <p:nvGrpSpPr>
        <p:cNvPr id="2869" name="Shape 2869"/>
        <p:cNvGrpSpPr/>
        <p:nvPr/>
      </p:nvGrpSpPr>
      <p:grpSpPr>
        <a:xfrm>
          <a:off x="0" y="0"/>
          <a:ext cx="0" cy="0"/>
          <a:chOff x="0" y="0"/>
          <a:chExt cx="0" cy="0"/>
        </a:xfrm>
      </p:grpSpPr>
      <p:grpSp>
        <p:nvGrpSpPr>
          <p:cNvPr id="2870" name="Google Shape;2870;p44"/>
          <p:cNvGrpSpPr/>
          <p:nvPr/>
        </p:nvGrpSpPr>
        <p:grpSpPr>
          <a:xfrm>
            <a:off x="-35275" y="-31835"/>
            <a:ext cx="9214549" cy="5207170"/>
            <a:chOff x="-35275" y="-31835"/>
            <a:chExt cx="9214549" cy="5207170"/>
          </a:xfrm>
        </p:grpSpPr>
        <p:grpSp>
          <p:nvGrpSpPr>
            <p:cNvPr id="2871" name="Google Shape;2871;p44"/>
            <p:cNvGrpSpPr/>
            <p:nvPr/>
          </p:nvGrpSpPr>
          <p:grpSpPr>
            <a:xfrm>
              <a:off x="-35275" y="-31835"/>
              <a:ext cx="4607271" cy="2603603"/>
              <a:chOff x="987999" y="461925"/>
              <a:chExt cx="1514404" cy="1507151"/>
            </a:xfrm>
          </p:grpSpPr>
          <p:grpSp>
            <p:nvGrpSpPr>
              <p:cNvPr id="2872" name="Google Shape;2872;p44"/>
              <p:cNvGrpSpPr/>
              <p:nvPr/>
            </p:nvGrpSpPr>
            <p:grpSpPr>
              <a:xfrm>
                <a:off x="987999" y="461925"/>
                <a:ext cx="1514401" cy="1506302"/>
                <a:chOff x="987999" y="461925"/>
                <a:chExt cx="1514401" cy="1506302"/>
              </a:xfrm>
            </p:grpSpPr>
            <p:cxnSp>
              <p:nvCxnSpPr>
                <p:cNvPr id="2873" name="Google Shape;2873;p44"/>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874" name="Google Shape;2874;p44"/>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875" name="Google Shape;2875;p44"/>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876" name="Google Shape;2876;p44"/>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877" name="Google Shape;2877;p44"/>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878" name="Google Shape;2878;p44"/>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879" name="Google Shape;2879;p44"/>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880" name="Google Shape;2880;p44"/>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881" name="Google Shape;2881;p44"/>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2882" name="Google Shape;2882;p44"/>
              <p:cNvGrpSpPr/>
              <p:nvPr/>
            </p:nvGrpSpPr>
            <p:grpSpPr>
              <a:xfrm>
                <a:off x="987999" y="461927"/>
                <a:ext cx="1514404" cy="1507149"/>
                <a:chOff x="987999" y="461927"/>
                <a:chExt cx="1514404" cy="1507149"/>
              </a:xfrm>
            </p:grpSpPr>
            <p:cxnSp>
              <p:nvCxnSpPr>
                <p:cNvPr id="2883" name="Google Shape;2883;p44"/>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884" name="Google Shape;2884;p44"/>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885" name="Google Shape;2885;p44"/>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886" name="Google Shape;2886;p44"/>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887" name="Google Shape;2887;p44"/>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888" name="Google Shape;2888;p44"/>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889" name="Google Shape;2889;p44"/>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890" name="Google Shape;2890;p44"/>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891" name="Google Shape;2891;p44"/>
            <p:cNvGrpSpPr/>
            <p:nvPr/>
          </p:nvGrpSpPr>
          <p:grpSpPr>
            <a:xfrm>
              <a:off x="4572003" y="-31835"/>
              <a:ext cx="4607271" cy="2603603"/>
              <a:chOff x="987999" y="461925"/>
              <a:chExt cx="1514404" cy="1507151"/>
            </a:xfrm>
          </p:grpSpPr>
          <p:grpSp>
            <p:nvGrpSpPr>
              <p:cNvPr id="2892" name="Google Shape;2892;p44"/>
              <p:cNvGrpSpPr/>
              <p:nvPr/>
            </p:nvGrpSpPr>
            <p:grpSpPr>
              <a:xfrm>
                <a:off x="987999" y="461925"/>
                <a:ext cx="1514401" cy="1506302"/>
                <a:chOff x="987999" y="461925"/>
                <a:chExt cx="1514401" cy="1506302"/>
              </a:xfrm>
            </p:grpSpPr>
            <p:cxnSp>
              <p:nvCxnSpPr>
                <p:cNvPr id="2893" name="Google Shape;2893;p44"/>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894" name="Google Shape;2894;p44"/>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895" name="Google Shape;2895;p44"/>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896" name="Google Shape;2896;p44"/>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897" name="Google Shape;2897;p44"/>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898" name="Google Shape;2898;p44"/>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899" name="Google Shape;2899;p44"/>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900" name="Google Shape;2900;p44"/>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901" name="Google Shape;2901;p44"/>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2902" name="Google Shape;2902;p44"/>
              <p:cNvGrpSpPr/>
              <p:nvPr/>
            </p:nvGrpSpPr>
            <p:grpSpPr>
              <a:xfrm>
                <a:off x="987999" y="461927"/>
                <a:ext cx="1514404" cy="1507149"/>
                <a:chOff x="987999" y="461927"/>
                <a:chExt cx="1514404" cy="1507149"/>
              </a:xfrm>
            </p:grpSpPr>
            <p:cxnSp>
              <p:nvCxnSpPr>
                <p:cNvPr id="2903" name="Google Shape;2903;p44"/>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904" name="Google Shape;2904;p44"/>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905" name="Google Shape;2905;p44"/>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906" name="Google Shape;2906;p44"/>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907" name="Google Shape;2907;p44"/>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908" name="Google Shape;2908;p44"/>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909" name="Google Shape;2909;p44"/>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910" name="Google Shape;2910;p44"/>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911" name="Google Shape;2911;p44"/>
            <p:cNvGrpSpPr/>
            <p:nvPr/>
          </p:nvGrpSpPr>
          <p:grpSpPr>
            <a:xfrm>
              <a:off x="-35275" y="2571732"/>
              <a:ext cx="4607271" cy="2603603"/>
              <a:chOff x="987999" y="461925"/>
              <a:chExt cx="1514404" cy="1507151"/>
            </a:xfrm>
          </p:grpSpPr>
          <p:grpSp>
            <p:nvGrpSpPr>
              <p:cNvPr id="2912" name="Google Shape;2912;p44"/>
              <p:cNvGrpSpPr/>
              <p:nvPr/>
            </p:nvGrpSpPr>
            <p:grpSpPr>
              <a:xfrm>
                <a:off x="987999" y="461925"/>
                <a:ext cx="1514401" cy="1506302"/>
                <a:chOff x="987999" y="461925"/>
                <a:chExt cx="1514401" cy="1506302"/>
              </a:xfrm>
            </p:grpSpPr>
            <p:cxnSp>
              <p:nvCxnSpPr>
                <p:cNvPr id="2913" name="Google Shape;2913;p44"/>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914" name="Google Shape;2914;p44"/>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915" name="Google Shape;2915;p44"/>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916" name="Google Shape;2916;p44"/>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917" name="Google Shape;2917;p44"/>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918" name="Google Shape;2918;p44"/>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919" name="Google Shape;2919;p44"/>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920" name="Google Shape;2920;p44"/>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921" name="Google Shape;2921;p44"/>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2922" name="Google Shape;2922;p44"/>
              <p:cNvGrpSpPr/>
              <p:nvPr/>
            </p:nvGrpSpPr>
            <p:grpSpPr>
              <a:xfrm>
                <a:off x="987999" y="461927"/>
                <a:ext cx="1514404" cy="1507149"/>
                <a:chOff x="987999" y="461927"/>
                <a:chExt cx="1514404" cy="1507149"/>
              </a:xfrm>
            </p:grpSpPr>
            <p:cxnSp>
              <p:nvCxnSpPr>
                <p:cNvPr id="2923" name="Google Shape;2923;p44"/>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924" name="Google Shape;2924;p44"/>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925" name="Google Shape;2925;p44"/>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926" name="Google Shape;2926;p44"/>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927" name="Google Shape;2927;p44"/>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928" name="Google Shape;2928;p44"/>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929" name="Google Shape;2929;p44"/>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930" name="Google Shape;2930;p44"/>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931" name="Google Shape;2931;p44"/>
            <p:cNvGrpSpPr/>
            <p:nvPr/>
          </p:nvGrpSpPr>
          <p:grpSpPr>
            <a:xfrm>
              <a:off x="4572003" y="2571732"/>
              <a:ext cx="4607271" cy="2603603"/>
              <a:chOff x="987999" y="461925"/>
              <a:chExt cx="1514404" cy="1507151"/>
            </a:xfrm>
          </p:grpSpPr>
          <p:grpSp>
            <p:nvGrpSpPr>
              <p:cNvPr id="2932" name="Google Shape;2932;p44"/>
              <p:cNvGrpSpPr/>
              <p:nvPr/>
            </p:nvGrpSpPr>
            <p:grpSpPr>
              <a:xfrm>
                <a:off x="987999" y="461925"/>
                <a:ext cx="1514401" cy="1506302"/>
                <a:chOff x="987999" y="461925"/>
                <a:chExt cx="1514401" cy="1506302"/>
              </a:xfrm>
            </p:grpSpPr>
            <p:cxnSp>
              <p:nvCxnSpPr>
                <p:cNvPr id="2933" name="Google Shape;2933;p44"/>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934" name="Google Shape;2934;p44"/>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935" name="Google Shape;2935;p44"/>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936" name="Google Shape;2936;p44"/>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937" name="Google Shape;2937;p44"/>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938" name="Google Shape;2938;p44"/>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939" name="Google Shape;2939;p44"/>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940" name="Google Shape;2940;p44"/>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941" name="Google Shape;2941;p44"/>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2942" name="Google Shape;2942;p44"/>
              <p:cNvGrpSpPr/>
              <p:nvPr/>
            </p:nvGrpSpPr>
            <p:grpSpPr>
              <a:xfrm>
                <a:off x="987999" y="461927"/>
                <a:ext cx="1514404" cy="1507149"/>
                <a:chOff x="987999" y="461927"/>
                <a:chExt cx="1514404" cy="1507149"/>
              </a:xfrm>
            </p:grpSpPr>
            <p:cxnSp>
              <p:nvCxnSpPr>
                <p:cNvPr id="2943" name="Google Shape;2943;p44"/>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944" name="Google Shape;2944;p44"/>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945" name="Google Shape;2945;p44"/>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946" name="Google Shape;2946;p44"/>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947" name="Google Shape;2947;p44"/>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948" name="Google Shape;2948;p44"/>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949" name="Google Shape;2949;p44"/>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950" name="Google Shape;2950;p44"/>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2951" name="Google Shape;2951;p44"/>
          <p:cNvSpPr txBox="1"/>
          <p:nvPr>
            <p:ph type="title"/>
          </p:nvPr>
        </p:nvSpPr>
        <p:spPr>
          <a:xfrm>
            <a:off x="537400" y="339325"/>
            <a:ext cx="8064900" cy="740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atin typeface="Spectral"/>
                <a:ea typeface="Spectral"/>
                <a:cs typeface="Spectral"/>
                <a:sym typeface="Spectral"/>
              </a:defRPr>
            </a:lvl2pPr>
            <a:lvl3pPr lvl="2" rtl="0">
              <a:spcBef>
                <a:spcPts val="0"/>
              </a:spcBef>
              <a:spcAft>
                <a:spcPts val="0"/>
              </a:spcAft>
              <a:buSzPts val="2800"/>
              <a:buNone/>
              <a:defRPr>
                <a:latin typeface="Spectral"/>
                <a:ea typeface="Spectral"/>
                <a:cs typeface="Spectral"/>
                <a:sym typeface="Spectral"/>
              </a:defRPr>
            </a:lvl3pPr>
            <a:lvl4pPr lvl="3" rtl="0">
              <a:spcBef>
                <a:spcPts val="0"/>
              </a:spcBef>
              <a:spcAft>
                <a:spcPts val="0"/>
              </a:spcAft>
              <a:buSzPts val="2800"/>
              <a:buNone/>
              <a:defRPr>
                <a:latin typeface="Spectral"/>
                <a:ea typeface="Spectral"/>
                <a:cs typeface="Spectral"/>
                <a:sym typeface="Spectral"/>
              </a:defRPr>
            </a:lvl4pPr>
            <a:lvl5pPr lvl="4" rtl="0">
              <a:spcBef>
                <a:spcPts val="0"/>
              </a:spcBef>
              <a:spcAft>
                <a:spcPts val="0"/>
              </a:spcAft>
              <a:buSzPts val="2800"/>
              <a:buNone/>
              <a:defRPr>
                <a:latin typeface="Spectral"/>
                <a:ea typeface="Spectral"/>
                <a:cs typeface="Spectral"/>
                <a:sym typeface="Spectral"/>
              </a:defRPr>
            </a:lvl5pPr>
            <a:lvl6pPr lvl="5" rtl="0">
              <a:spcBef>
                <a:spcPts val="0"/>
              </a:spcBef>
              <a:spcAft>
                <a:spcPts val="0"/>
              </a:spcAft>
              <a:buSzPts val="2800"/>
              <a:buNone/>
              <a:defRPr>
                <a:latin typeface="Spectral"/>
                <a:ea typeface="Spectral"/>
                <a:cs typeface="Spectral"/>
                <a:sym typeface="Spectral"/>
              </a:defRPr>
            </a:lvl6pPr>
            <a:lvl7pPr lvl="6" rtl="0">
              <a:spcBef>
                <a:spcPts val="0"/>
              </a:spcBef>
              <a:spcAft>
                <a:spcPts val="0"/>
              </a:spcAft>
              <a:buSzPts val="2800"/>
              <a:buNone/>
              <a:defRPr>
                <a:latin typeface="Spectral"/>
                <a:ea typeface="Spectral"/>
                <a:cs typeface="Spectral"/>
                <a:sym typeface="Spectral"/>
              </a:defRPr>
            </a:lvl7pPr>
            <a:lvl8pPr lvl="7" rtl="0">
              <a:spcBef>
                <a:spcPts val="0"/>
              </a:spcBef>
              <a:spcAft>
                <a:spcPts val="0"/>
              </a:spcAft>
              <a:buSzPts val="2800"/>
              <a:buNone/>
              <a:defRPr>
                <a:latin typeface="Spectral"/>
                <a:ea typeface="Spectral"/>
                <a:cs typeface="Spectral"/>
                <a:sym typeface="Spectral"/>
              </a:defRPr>
            </a:lvl8pPr>
            <a:lvl9pPr lvl="8" rtl="0">
              <a:spcBef>
                <a:spcPts val="0"/>
              </a:spcBef>
              <a:spcAft>
                <a:spcPts val="0"/>
              </a:spcAft>
              <a:buSzPts val="2800"/>
              <a:buNone/>
              <a:defRPr>
                <a:latin typeface="Spectral"/>
                <a:ea typeface="Spectral"/>
                <a:cs typeface="Spectral"/>
                <a:sym typeface="Spectral"/>
              </a:defRPr>
            </a:lvl9pPr>
          </a:lstStyle>
          <a:p/>
        </p:txBody>
      </p:sp>
      <p:sp>
        <p:nvSpPr>
          <p:cNvPr id="2952" name="Google Shape;2952;p44"/>
          <p:cNvSpPr txBox="1"/>
          <p:nvPr>
            <p:ph idx="1" type="subTitle"/>
          </p:nvPr>
        </p:nvSpPr>
        <p:spPr>
          <a:xfrm>
            <a:off x="737800" y="3449950"/>
            <a:ext cx="1920300" cy="422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2953" name="Google Shape;2953;p44"/>
          <p:cNvSpPr txBox="1"/>
          <p:nvPr>
            <p:ph idx="2" type="subTitle"/>
          </p:nvPr>
        </p:nvSpPr>
        <p:spPr>
          <a:xfrm>
            <a:off x="737804" y="3781516"/>
            <a:ext cx="19203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54" name="Google Shape;2954;p44"/>
          <p:cNvSpPr txBox="1"/>
          <p:nvPr>
            <p:ph idx="3" type="subTitle"/>
          </p:nvPr>
        </p:nvSpPr>
        <p:spPr>
          <a:xfrm>
            <a:off x="6493600" y="3449950"/>
            <a:ext cx="1920300" cy="422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2955" name="Google Shape;2955;p44"/>
          <p:cNvSpPr txBox="1"/>
          <p:nvPr>
            <p:ph idx="4" type="subTitle"/>
          </p:nvPr>
        </p:nvSpPr>
        <p:spPr>
          <a:xfrm>
            <a:off x="6493605" y="3781514"/>
            <a:ext cx="19203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56" name="Google Shape;2956;p44"/>
          <p:cNvSpPr txBox="1"/>
          <p:nvPr>
            <p:ph idx="5" type="subTitle"/>
          </p:nvPr>
        </p:nvSpPr>
        <p:spPr>
          <a:xfrm>
            <a:off x="3616474" y="3449950"/>
            <a:ext cx="1920300" cy="422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2957" name="Google Shape;2957;p44"/>
          <p:cNvSpPr txBox="1"/>
          <p:nvPr>
            <p:ph idx="6" type="subTitle"/>
          </p:nvPr>
        </p:nvSpPr>
        <p:spPr>
          <a:xfrm>
            <a:off x="3615704" y="3781514"/>
            <a:ext cx="19203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58" name="Google Shape;2958;p44"/>
          <p:cNvSpPr txBox="1"/>
          <p:nvPr>
            <p:ph hasCustomPrompt="1" idx="7" type="title"/>
          </p:nvPr>
        </p:nvSpPr>
        <p:spPr>
          <a:xfrm>
            <a:off x="737950" y="2883600"/>
            <a:ext cx="1920300" cy="494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3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959" name="Google Shape;2959;p44"/>
          <p:cNvSpPr txBox="1"/>
          <p:nvPr>
            <p:ph hasCustomPrompt="1" idx="8" type="title"/>
          </p:nvPr>
        </p:nvSpPr>
        <p:spPr>
          <a:xfrm>
            <a:off x="3615700" y="2883625"/>
            <a:ext cx="1920300" cy="494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3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960" name="Google Shape;2960;p44"/>
          <p:cNvSpPr txBox="1"/>
          <p:nvPr>
            <p:ph hasCustomPrompt="1" idx="9" type="title"/>
          </p:nvPr>
        </p:nvSpPr>
        <p:spPr>
          <a:xfrm>
            <a:off x="6493600" y="2883625"/>
            <a:ext cx="1920300" cy="494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3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2961" name="Shape 2961"/>
        <p:cNvGrpSpPr/>
        <p:nvPr/>
      </p:nvGrpSpPr>
      <p:grpSpPr>
        <a:xfrm>
          <a:off x="0" y="0"/>
          <a:ext cx="0" cy="0"/>
          <a:chOff x="0" y="0"/>
          <a:chExt cx="0" cy="0"/>
        </a:xfrm>
      </p:grpSpPr>
      <p:grpSp>
        <p:nvGrpSpPr>
          <p:cNvPr id="2962" name="Google Shape;2962;p45"/>
          <p:cNvGrpSpPr/>
          <p:nvPr/>
        </p:nvGrpSpPr>
        <p:grpSpPr>
          <a:xfrm>
            <a:off x="-35275" y="-31835"/>
            <a:ext cx="9214549" cy="5207170"/>
            <a:chOff x="-35275" y="-31835"/>
            <a:chExt cx="9214549" cy="5207170"/>
          </a:xfrm>
        </p:grpSpPr>
        <p:grpSp>
          <p:nvGrpSpPr>
            <p:cNvPr id="2963" name="Google Shape;2963;p45"/>
            <p:cNvGrpSpPr/>
            <p:nvPr/>
          </p:nvGrpSpPr>
          <p:grpSpPr>
            <a:xfrm>
              <a:off x="-35275" y="-31835"/>
              <a:ext cx="4607271" cy="2603603"/>
              <a:chOff x="987999" y="461925"/>
              <a:chExt cx="1514404" cy="1507151"/>
            </a:xfrm>
          </p:grpSpPr>
          <p:grpSp>
            <p:nvGrpSpPr>
              <p:cNvPr id="2964" name="Google Shape;2964;p45"/>
              <p:cNvGrpSpPr/>
              <p:nvPr/>
            </p:nvGrpSpPr>
            <p:grpSpPr>
              <a:xfrm>
                <a:off x="987999" y="461925"/>
                <a:ext cx="1514401" cy="1506302"/>
                <a:chOff x="987999" y="461925"/>
                <a:chExt cx="1514401" cy="1506302"/>
              </a:xfrm>
            </p:grpSpPr>
            <p:cxnSp>
              <p:nvCxnSpPr>
                <p:cNvPr id="2965" name="Google Shape;2965;p45"/>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966" name="Google Shape;2966;p45"/>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967" name="Google Shape;2967;p45"/>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968" name="Google Shape;2968;p45"/>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969" name="Google Shape;2969;p45"/>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970" name="Google Shape;2970;p45"/>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971" name="Google Shape;2971;p45"/>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972" name="Google Shape;2972;p45"/>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973" name="Google Shape;2973;p45"/>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2974" name="Google Shape;2974;p45"/>
              <p:cNvGrpSpPr/>
              <p:nvPr/>
            </p:nvGrpSpPr>
            <p:grpSpPr>
              <a:xfrm>
                <a:off x="987999" y="461927"/>
                <a:ext cx="1514404" cy="1507149"/>
                <a:chOff x="987999" y="461927"/>
                <a:chExt cx="1514404" cy="1507149"/>
              </a:xfrm>
            </p:grpSpPr>
            <p:cxnSp>
              <p:nvCxnSpPr>
                <p:cNvPr id="2975" name="Google Shape;2975;p45"/>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976" name="Google Shape;2976;p45"/>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977" name="Google Shape;2977;p45"/>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978" name="Google Shape;2978;p45"/>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979" name="Google Shape;2979;p45"/>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980" name="Google Shape;2980;p45"/>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981" name="Google Shape;2981;p45"/>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982" name="Google Shape;2982;p45"/>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983" name="Google Shape;2983;p45"/>
            <p:cNvGrpSpPr/>
            <p:nvPr/>
          </p:nvGrpSpPr>
          <p:grpSpPr>
            <a:xfrm>
              <a:off x="4572003" y="-31835"/>
              <a:ext cx="4607271" cy="2603603"/>
              <a:chOff x="987999" y="461925"/>
              <a:chExt cx="1514404" cy="1507151"/>
            </a:xfrm>
          </p:grpSpPr>
          <p:grpSp>
            <p:nvGrpSpPr>
              <p:cNvPr id="2984" name="Google Shape;2984;p45"/>
              <p:cNvGrpSpPr/>
              <p:nvPr/>
            </p:nvGrpSpPr>
            <p:grpSpPr>
              <a:xfrm>
                <a:off x="987999" y="461925"/>
                <a:ext cx="1514401" cy="1506302"/>
                <a:chOff x="987999" y="461925"/>
                <a:chExt cx="1514401" cy="1506302"/>
              </a:xfrm>
            </p:grpSpPr>
            <p:cxnSp>
              <p:nvCxnSpPr>
                <p:cNvPr id="2985" name="Google Shape;2985;p45"/>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986" name="Google Shape;2986;p45"/>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987" name="Google Shape;2987;p45"/>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988" name="Google Shape;2988;p45"/>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989" name="Google Shape;2989;p45"/>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990" name="Google Shape;2990;p45"/>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991" name="Google Shape;2991;p45"/>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992" name="Google Shape;2992;p45"/>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993" name="Google Shape;2993;p45"/>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2994" name="Google Shape;2994;p45"/>
              <p:cNvGrpSpPr/>
              <p:nvPr/>
            </p:nvGrpSpPr>
            <p:grpSpPr>
              <a:xfrm>
                <a:off x="987999" y="461927"/>
                <a:ext cx="1514404" cy="1507149"/>
                <a:chOff x="987999" y="461927"/>
                <a:chExt cx="1514404" cy="1507149"/>
              </a:xfrm>
            </p:grpSpPr>
            <p:cxnSp>
              <p:nvCxnSpPr>
                <p:cNvPr id="2995" name="Google Shape;2995;p45"/>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996" name="Google Shape;2996;p45"/>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997" name="Google Shape;2997;p45"/>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998" name="Google Shape;2998;p45"/>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2999" name="Google Shape;2999;p45"/>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000" name="Google Shape;3000;p45"/>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001" name="Google Shape;3001;p45"/>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002" name="Google Shape;3002;p45"/>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003" name="Google Shape;3003;p45"/>
            <p:cNvGrpSpPr/>
            <p:nvPr/>
          </p:nvGrpSpPr>
          <p:grpSpPr>
            <a:xfrm>
              <a:off x="-35275" y="2571732"/>
              <a:ext cx="4607271" cy="2603603"/>
              <a:chOff x="987999" y="461925"/>
              <a:chExt cx="1514404" cy="1507151"/>
            </a:xfrm>
          </p:grpSpPr>
          <p:grpSp>
            <p:nvGrpSpPr>
              <p:cNvPr id="3004" name="Google Shape;3004;p45"/>
              <p:cNvGrpSpPr/>
              <p:nvPr/>
            </p:nvGrpSpPr>
            <p:grpSpPr>
              <a:xfrm>
                <a:off x="987999" y="461925"/>
                <a:ext cx="1514401" cy="1506302"/>
                <a:chOff x="987999" y="461925"/>
                <a:chExt cx="1514401" cy="1506302"/>
              </a:xfrm>
            </p:grpSpPr>
            <p:cxnSp>
              <p:nvCxnSpPr>
                <p:cNvPr id="3005" name="Google Shape;3005;p45"/>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006" name="Google Shape;3006;p45"/>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007" name="Google Shape;3007;p45"/>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008" name="Google Shape;3008;p45"/>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009" name="Google Shape;3009;p45"/>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010" name="Google Shape;3010;p45"/>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011" name="Google Shape;3011;p45"/>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012" name="Google Shape;3012;p45"/>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013" name="Google Shape;3013;p45"/>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3014" name="Google Shape;3014;p45"/>
              <p:cNvGrpSpPr/>
              <p:nvPr/>
            </p:nvGrpSpPr>
            <p:grpSpPr>
              <a:xfrm>
                <a:off x="987999" y="461927"/>
                <a:ext cx="1514404" cy="1507149"/>
                <a:chOff x="987999" y="461927"/>
                <a:chExt cx="1514404" cy="1507149"/>
              </a:xfrm>
            </p:grpSpPr>
            <p:cxnSp>
              <p:nvCxnSpPr>
                <p:cNvPr id="3015" name="Google Shape;3015;p45"/>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016" name="Google Shape;3016;p45"/>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017" name="Google Shape;3017;p45"/>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018" name="Google Shape;3018;p45"/>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019" name="Google Shape;3019;p45"/>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020" name="Google Shape;3020;p45"/>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021" name="Google Shape;3021;p45"/>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022" name="Google Shape;3022;p45"/>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023" name="Google Shape;3023;p45"/>
            <p:cNvGrpSpPr/>
            <p:nvPr/>
          </p:nvGrpSpPr>
          <p:grpSpPr>
            <a:xfrm>
              <a:off x="4572003" y="2571732"/>
              <a:ext cx="4607271" cy="2603603"/>
              <a:chOff x="987999" y="461925"/>
              <a:chExt cx="1514404" cy="1507151"/>
            </a:xfrm>
          </p:grpSpPr>
          <p:grpSp>
            <p:nvGrpSpPr>
              <p:cNvPr id="3024" name="Google Shape;3024;p45"/>
              <p:cNvGrpSpPr/>
              <p:nvPr/>
            </p:nvGrpSpPr>
            <p:grpSpPr>
              <a:xfrm>
                <a:off x="987999" y="461925"/>
                <a:ext cx="1514401" cy="1506302"/>
                <a:chOff x="987999" y="461925"/>
                <a:chExt cx="1514401" cy="1506302"/>
              </a:xfrm>
            </p:grpSpPr>
            <p:cxnSp>
              <p:nvCxnSpPr>
                <p:cNvPr id="3025" name="Google Shape;3025;p45"/>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026" name="Google Shape;3026;p45"/>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027" name="Google Shape;3027;p45"/>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028" name="Google Shape;3028;p45"/>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029" name="Google Shape;3029;p45"/>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030" name="Google Shape;3030;p45"/>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031" name="Google Shape;3031;p45"/>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032" name="Google Shape;3032;p45"/>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033" name="Google Shape;3033;p45"/>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3034" name="Google Shape;3034;p45"/>
              <p:cNvGrpSpPr/>
              <p:nvPr/>
            </p:nvGrpSpPr>
            <p:grpSpPr>
              <a:xfrm>
                <a:off x="987999" y="461927"/>
                <a:ext cx="1514404" cy="1507149"/>
                <a:chOff x="987999" y="461927"/>
                <a:chExt cx="1514404" cy="1507149"/>
              </a:xfrm>
            </p:grpSpPr>
            <p:cxnSp>
              <p:nvCxnSpPr>
                <p:cNvPr id="3035" name="Google Shape;3035;p45"/>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036" name="Google Shape;3036;p45"/>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037" name="Google Shape;3037;p45"/>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038" name="Google Shape;3038;p45"/>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039" name="Google Shape;3039;p45"/>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040" name="Google Shape;3040;p45"/>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041" name="Google Shape;3041;p45"/>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042" name="Google Shape;3042;p45"/>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3043" name="Google Shape;3043;p45"/>
          <p:cNvSpPr txBox="1"/>
          <p:nvPr>
            <p:ph idx="1" type="subTitle"/>
          </p:nvPr>
        </p:nvSpPr>
        <p:spPr>
          <a:xfrm>
            <a:off x="713225" y="1543477"/>
            <a:ext cx="3749100" cy="42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3044" name="Google Shape;3044;p45"/>
          <p:cNvSpPr txBox="1"/>
          <p:nvPr>
            <p:ph idx="2" type="subTitle"/>
          </p:nvPr>
        </p:nvSpPr>
        <p:spPr>
          <a:xfrm>
            <a:off x="713214" y="1877951"/>
            <a:ext cx="3749100" cy="998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45" name="Google Shape;3045;p45"/>
          <p:cNvSpPr txBox="1"/>
          <p:nvPr>
            <p:ph idx="3" type="subTitle"/>
          </p:nvPr>
        </p:nvSpPr>
        <p:spPr>
          <a:xfrm>
            <a:off x="2697450" y="3039978"/>
            <a:ext cx="3749100" cy="42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3046" name="Google Shape;3046;p45"/>
          <p:cNvSpPr txBox="1"/>
          <p:nvPr>
            <p:ph idx="4" type="subTitle"/>
          </p:nvPr>
        </p:nvSpPr>
        <p:spPr>
          <a:xfrm>
            <a:off x="2697450" y="3378023"/>
            <a:ext cx="3749100" cy="99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47" name="Google Shape;3047;p45"/>
          <p:cNvSpPr txBox="1"/>
          <p:nvPr>
            <p:ph idx="5" type="subTitle"/>
          </p:nvPr>
        </p:nvSpPr>
        <p:spPr>
          <a:xfrm>
            <a:off x="4681685" y="1543477"/>
            <a:ext cx="3749100" cy="42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3048" name="Google Shape;3048;p45"/>
          <p:cNvSpPr txBox="1"/>
          <p:nvPr>
            <p:ph idx="6" type="subTitle"/>
          </p:nvPr>
        </p:nvSpPr>
        <p:spPr>
          <a:xfrm>
            <a:off x="4681686" y="1878701"/>
            <a:ext cx="3749100" cy="99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49" name="Google Shape;3049;p45"/>
          <p:cNvSpPr txBox="1"/>
          <p:nvPr>
            <p:ph type="title"/>
          </p:nvPr>
        </p:nvSpPr>
        <p:spPr>
          <a:xfrm>
            <a:off x="539496" y="342543"/>
            <a:ext cx="8064900" cy="740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2pPr>
            <a:lvl3pPr lvl="2"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3pPr>
            <a:lvl4pPr lvl="3"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4pPr>
            <a:lvl5pPr lvl="4"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5pPr>
            <a:lvl6pPr lvl="5"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6pPr>
            <a:lvl7pPr lvl="6"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7pPr>
            <a:lvl8pPr lvl="7"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8pPr>
            <a:lvl9pPr lvl="8"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9pPr>
          </a:lstStyle>
          <a:p/>
        </p:txBody>
      </p:sp>
      <p:sp>
        <p:nvSpPr>
          <p:cNvPr id="3050" name="Google Shape;3050;p45"/>
          <p:cNvSpPr/>
          <p:nvPr/>
        </p:nvSpPr>
        <p:spPr>
          <a:xfrm>
            <a:off x="4979394" y="4633665"/>
            <a:ext cx="338400" cy="3312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
    <p:spTree>
      <p:nvGrpSpPr>
        <p:cNvPr id="3051" name="Shape 3051"/>
        <p:cNvGrpSpPr/>
        <p:nvPr/>
      </p:nvGrpSpPr>
      <p:grpSpPr>
        <a:xfrm>
          <a:off x="0" y="0"/>
          <a:ext cx="0" cy="0"/>
          <a:chOff x="0" y="0"/>
          <a:chExt cx="0" cy="0"/>
        </a:xfrm>
      </p:grpSpPr>
      <p:grpSp>
        <p:nvGrpSpPr>
          <p:cNvPr id="3052" name="Google Shape;3052;p46"/>
          <p:cNvGrpSpPr/>
          <p:nvPr/>
        </p:nvGrpSpPr>
        <p:grpSpPr>
          <a:xfrm>
            <a:off x="-35275" y="-31835"/>
            <a:ext cx="9214549" cy="5207170"/>
            <a:chOff x="-35275" y="-31835"/>
            <a:chExt cx="9214549" cy="5207170"/>
          </a:xfrm>
        </p:grpSpPr>
        <p:grpSp>
          <p:nvGrpSpPr>
            <p:cNvPr id="3053" name="Google Shape;3053;p46"/>
            <p:cNvGrpSpPr/>
            <p:nvPr/>
          </p:nvGrpSpPr>
          <p:grpSpPr>
            <a:xfrm>
              <a:off x="-35275" y="-31835"/>
              <a:ext cx="4607271" cy="2603603"/>
              <a:chOff x="987999" y="461925"/>
              <a:chExt cx="1514404" cy="1507151"/>
            </a:xfrm>
          </p:grpSpPr>
          <p:grpSp>
            <p:nvGrpSpPr>
              <p:cNvPr id="3054" name="Google Shape;3054;p46"/>
              <p:cNvGrpSpPr/>
              <p:nvPr/>
            </p:nvGrpSpPr>
            <p:grpSpPr>
              <a:xfrm>
                <a:off x="987999" y="461925"/>
                <a:ext cx="1514401" cy="1506302"/>
                <a:chOff x="987999" y="461925"/>
                <a:chExt cx="1514401" cy="1506302"/>
              </a:xfrm>
            </p:grpSpPr>
            <p:cxnSp>
              <p:nvCxnSpPr>
                <p:cNvPr id="3055" name="Google Shape;3055;p46"/>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056" name="Google Shape;3056;p46"/>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057" name="Google Shape;3057;p46"/>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058" name="Google Shape;3058;p46"/>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059" name="Google Shape;3059;p46"/>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060" name="Google Shape;3060;p46"/>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061" name="Google Shape;3061;p46"/>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062" name="Google Shape;3062;p46"/>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063" name="Google Shape;3063;p46"/>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3064" name="Google Shape;3064;p46"/>
              <p:cNvGrpSpPr/>
              <p:nvPr/>
            </p:nvGrpSpPr>
            <p:grpSpPr>
              <a:xfrm>
                <a:off x="987999" y="461927"/>
                <a:ext cx="1514404" cy="1507149"/>
                <a:chOff x="987999" y="461927"/>
                <a:chExt cx="1514404" cy="1507149"/>
              </a:xfrm>
            </p:grpSpPr>
            <p:cxnSp>
              <p:nvCxnSpPr>
                <p:cNvPr id="3065" name="Google Shape;3065;p46"/>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066" name="Google Shape;3066;p46"/>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067" name="Google Shape;3067;p46"/>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068" name="Google Shape;3068;p46"/>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069" name="Google Shape;3069;p46"/>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070" name="Google Shape;3070;p46"/>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071" name="Google Shape;3071;p46"/>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072" name="Google Shape;3072;p46"/>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073" name="Google Shape;3073;p46"/>
            <p:cNvGrpSpPr/>
            <p:nvPr/>
          </p:nvGrpSpPr>
          <p:grpSpPr>
            <a:xfrm>
              <a:off x="4572003" y="-31835"/>
              <a:ext cx="4607271" cy="2603603"/>
              <a:chOff x="987999" y="461925"/>
              <a:chExt cx="1514404" cy="1507151"/>
            </a:xfrm>
          </p:grpSpPr>
          <p:grpSp>
            <p:nvGrpSpPr>
              <p:cNvPr id="3074" name="Google Shape;3074;p46"/>
              <p:cNvGrpSpPr/>
              <p:nvPr/>
            </p:nvGrpSpPr>
            <p:grpSpPr>
              <a:xfrm>
                <a:off x="987999" y="461925"/>
                <a:ext cx="1514401" cy="1506302"/>
                <a:chOff x="987999" y="461925"/>
                <a:chExt cx="1514401" cy="1506302"/>
              </a:xfrm>
            </p:grpSpPr>
            <p:cxnSp>
              <p:nvCxnSpPr>
                <p:cNvPr id="3075" name="Google Shape;3075;p46"/>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076" name="Google Shape;3076;p46"/>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077" name="Google Shape;3077;p46"/>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078" name="Google Shape;3078;p46"/>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079" name="Google Shape;3079;p46"/>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080" name="Google Shape;3080;p46"/>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081" name="Google Shape;3081;p46"/>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082" name="Google Shape;3082;p46"/>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083" name="Google Shape;3083;p46"/>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3084" name="Google Shape;3084;p46"/>
              <p:cNvGrpSpPr/>
              <p:nvPr/>
            </p:nvGrpSpPr>
            <p:grpSpPr>
              <a:xfrm>
                <a:off x="987999" y="461927"/>
                <a:ext cx="1514404" cy="1507149"/>
                <a:chOff x="987999" y="461927"/>
                <a:chExt cx="1514404" cy="1507149"/>
              </a:xfrm>
            </p:grpSpPr>
            <p:cxnSp>
              <p:nvCxnSpPr>
                <p:cNvPr id="3085" name="Google Shape;3085;p46"/>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086" name="Google Shape;3086;p46"/>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087" name="Google Shape;3087;p46"/>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088" name="Google Shape;3088;p46"/>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089" name="Google Shape;3089;p46"/>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090" name="Google Shape;3090;p46"/>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091" name="Google Shape;3091;p46"/>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092" name="Google Shape;3092;p46"/>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093" name="Google Shape;3093;p46"/>
            <p:cNvGrpSpPr/>
            <p:nvPr/>
          </p:nvGrpSpPr>
          <p:grpSpPr>
            <a:xfrm>
              <a:off x="-35275" y="2571732"/>
              <a:ext cx="4607271" cy="2603603"/>
              <a:chOff x="987999" y="461925"/>
              <a:chExt cx="1514404" cy="1507151"/>
            </a:xfrm>
          </p:grpSpPr>
          <p:grpSp>
            <p:nvGrpSpPr>
              <p:cNvPr id="3094" name="Google Shape;3094;p46"/>
              <p:cNvGrpSpPr/>
              <p:nvPr/>
            </p:nvGrpSpPr>
            <p:grpSpPr>
              <a:xfrm>
                <a:off x="987999" y="461925"/>
                <a:ext cx="1514401" cy="1506302"/>
                <a:chOff x="987999" y="461925"/>
                <a:chExt cx="1514401" cy="1506302"/>
              </a:xfrm>
            </p:grpSpPr>
            <p:cxnSp>
              <p:nvCxnSpPr>
                <p:cNvPr id="3095" name="Google Shape;3095;p46"/>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096" name="Google Shape;3096;p46"/>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097" name="Google Shape;3097;p46"/>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098" name="Google Shape;3098;p46"/>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099" name="Google Shape;3099;p46"/>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100" name="Google Shape;3100;p46"/>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101" name="Google Shape;3101;p46"/>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102" name="Google Shape;3102;p46"/>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103" name="Google Shape;3103;p46"/>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3104" name="Google Shape;3104;p46"/>
              <p:cNvGrpSpPr/>
              <p:nvPr/>
            </p:nvGrpSpPr>
            <p:grpSpPr>
              <a:xfrm>
                <a:off x="987999" y="461927"/>
                <a:ext cx="1514404" cy="1507149"/>
                <a:chOff x="987999" y="461927"/>
                <a:chExt cx="1514404" cy="1507149"/>
              </a:xfrm>
            </p:grpSpPr>
            <p:cxnSp>
              <p:nvCxnSpPr>
                <p:cNvPr id="3105" name="Google Shape;3105;p46"/>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106" name="Google Shape;3106;p46"/>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107" name="Google Shape;3107;p46"/>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108" name="Google Shape;3108;p46"/>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109" name="Google Shape;3109;p46"/>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110" name="Google Shape;3110;p46"/>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111" name="Google Shape;3111;p46"/>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112" name="Google Shape;3112;p46"/>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113" name="Google Shape;3113;p46"/>
            <p:cNvGrpSpPr/>
            <p:nvPr/>
          </p:nvGrpSpPr>
          <p:grpSpPr>
            <a:xfrm>
              <a:off x="4572003" y="2571732"/>
              <a:ext cx="4607271" cy="2603603"/>
              <a:chOff x="987999" y="461925"/>
              <a:chExt cx="1514404" cy="1507151"/>
            </a:xfrm>
          </p:grpSpPr>
          <p:grpSp>
            <p:nvGrpSpPr>
              <p:cNvPr id="3114" name="Google Shape;3114;p46"/>
              <p:cNvGrpSpPr/>
              <p:nvPr/>
            </p:nvGrpSpPr>
            <p:grpSpPr>
              <a:xfrm>
                <a:off x="987999" y="461925"/>
                <a:ext cx="1514401" cy="1506302"/>
                <a:chOff x="987999" y="461925"/>
                <a:chExt cx="1514401" cy="1506302"/>
              </a:xfrm>
            </p:grpSpPr>
            <p:cxnSp>
              <p:nvCxnSpPr>
                <p:cNvPr id="3115" name="Google Shape;3115;p46"/>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116" name="Google Shape;3116;p46"/>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117" name="Google Shape;3117;p46"/>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118" name="Google Shape;3118;p46"/>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119" name="Google Shape;3119;p46"/>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120" name="Google Shape;3120;p46"/>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121" name="Google Shape;3121;p46"/>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122" name="Google Shape;3122;p46"/>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123" name="Google Shape;3123;p46"/>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3124" name="Google Shape;3124;p46"/>
              <p:cNvGrpSpPr/>
              <p:nvPr/>
            </p:nvGrpSpPr>
            <p:grpSpPr>
              <a:xfrm>
                <a:off x="987999" y="461927"/>
                <a:ext cx="1514404" cy="1507149"/>
                <a:chOff x="987999" y="461927"/>
                <a:chExt cx="1514404" cy="1507149"/>
              </a:xfrm>
            </p:grpSpPr>
            <p:cxnSp>
              <p:nvCxnSpPr>
                <p:cNvPr id="3125" name="Google Shape;3125;p46"/>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126" name="Google Shape;3126;p46"/>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127" name="Google Shape;3127;p46"/>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128" name="Google Shape;3128;p46"/>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129" name="Google Shape;3129;p46"/>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130" name="Google Shape;3130;p46"/>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131" name="Google Shape;3131;p46"/>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132" name="Google Shape;3132;p46"/>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3133" name="Google Shape;3133;p46"/>
          <p:cNvSpPr txBox="1"/>
          <p:nvPr>
            <p:ph type="title"/>
          </p:nvPr>
        </p:nvSpPr>
        <p:spPr>
          <a:xfrm>
            <a:off x="539550" y="340907"/>
            <a:ext cx="8064900" cy="740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2pPr>
            <a:lvl3pPr lvl="2"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3pPr>
            <a:lvl4pPr lvl="3"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4pPr>
            <a:lvl5pPr lvl="4"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5pPr>
            <a:lvl6pPr lvl="5"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6pPr>
            <a:lvl7pPr lvl="6"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7pPr>
            <a:lvl8pPr lvl="7"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8pPr>
            <a:lvl9pPr lvl="8"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9pPr>
          </a:lstStyle>
          <a:p/>
        </p:txBody>
      </p:sp>
      <p:sp>
        <p:nvSpPr>
          <p:cNvPr id="3134" name="Google Shape;3134;p46"/>
          <p:cNvSpPr txBox="1"/>
          <p:nvPr>
            <p:ph idx="1" type="subTitle"/>
          </p:nvPr>
        </p:nvSpPr>
        <p:spPr>
          <a:xfrm>
            <a:off x="1160974" y="2473140"/>
            <a:ext cx="2215200" cy="365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lgn="ctr">
              <a:spcBef>
                <a:spcPts val="0"/>
              </a:spcBef>
              <a:spcAft>
                <a:spcPts val="0"/>
              </a:spcAft>
              <a:buSzPts val="2000"/>
              <a:buFont typeface="Merriweather"/>
              <a:buNone/>
              <a:defRPr b="1" sz="2000">
                <a:latin typeface="Merriweather"/>
                <a:ea typeface="Merriweather"/>
                <a:cs typeface="Merriweather"/>
                <a:sym typeface="Merriweather"/>
              </a:defRPr>
            </a:lvl2pPr>
            <a:lvl3pPr lvl="2" rtl="0" algn="ctr">
              <a:spcBef>
                <a:spcPts val="0"/>
              </a:spcBef>
              <a:spcAft>
                <a:spcPts val="0"/>
              </a:spcAft>
              <a:buSzPts val="2000"/>
              <a:buFont typeface="Merriweather"/>
              <a:buNone/>
              <a:defRPr b="1" sz="2000">
                <a:latin typeface="Merriweather"/>
                <a:ea typeface="Merriweather"/>
                <a:cs typeface="Merriweather"/>
                <a:sym typeface="Merriweather"/>
              </a:defRPr>
            </a:lvl3pPr>
            <a:lvl4pPr lvl="3" rtl="0" algn="ctr">
              <a:spcBef>
                <a:spcPts val="0"/>
              </a:spcBef>
              <a:spcAft>
                <a:spcPts val="0"/>
              </a:spcAft>
              <a:buSzPts val="2000"/>
              <a:buFont typeface="Merriweather"/>
              <a:buNone/>
              <a:defRPr b="1" sz="2000">
                <a:latin typeface="Merriweather"/>
                <a:ea typeface="Merriweather"/>
                <a:cs typeface="Merriweather"/>
                <a:sym typeface="Merriweather"/>
              </a:defRPr>
            </a:lvl4pPr>
            <a:lvl5pPr lvl="4" rtl="0" algn="ctr">
              <a:spcBef>
                <a:spcPts val="0"/>
              </a:spcBef>
              <a:spcAft>
                <a:spcPts val="0"/>
              </a:spcAft>
              <a:buSzPts val="2000"/>
              <a:buFont typeface="Merriweather"/>
              <a:buNone/>
              <a:defRPr b="1" sz="2000">
                <a:latin typeface="Merriweather"/>
                <a:ea typeface="Merriweather"/>
                <a:cs typeface="Merriweather"/>
                <a:sym typeface="Merriweather"/>
              </a:defRPr>
            </a:lvl5pPr>
            <a:lvl6pPr lvl="5" rtl="0" algn="ctr">
              <a:spcBef>
                <a:spcPts val="0"/>
              </a:spcBef>
              <a:spcAft>
                <a:spcPts val="0"/>
              </a:spcAft>
              <a:buSzPts val="2000"/>
              <a:buFont typeface="Merriweather"/>
              <a:buNone/>
              <a:defRPr b="1" sz="2000">
                <a:latin typeface="Merriweather"/>
                <a:ea typeface="Merriweather"/>
                <a:cs typeface="Merriweather"/>
                <a:sym typeface="Merriweather"/>
              </a:defRPr>
            </a:lvl6pPr>
            <a:lvl7pPr lvl="6" rtl="0" algn="ctr">
              <a:spcBef>
                <a:spcPts val="0"/>
              </a:spcBef>
              <a:spcAft>
                <a:spcPts val="0"/>
              </a:spcAft>
              <a:buSzPts val="2000"/>
              <a:buFont typeface="Merriweather"/>
              <a:buNone/>
              <a:defRPr b="1" sz="2000">
                <a:latin typeface="Merriweather"/>
                <a:ea typeface="Merriweather"/>
                <a:cs typeface="Merriweather"/>
                <a:sym typeface="Merriweather"/>
              </a:defRPr>
            </a:lvl7pPr>
            <a:lvl8pPr lvl="7" rtl="0" algn="ctr">
              <a:spcBef>
                <a:spcPts val="0"/>
              </a:spcBef>
              <a:spcAft>
                <a:spcPts val="0"/>
              </a:spcAft>
              <a:buSzPts val="2000"/>
              <a:buFont typeface="Merriweather"/>
              <a:buNone/>
              <a:defRPr b="1" sz="2000">
                <a:latin typeface="Merriweather"/>
                <a:ea typeface="Merriweather"/>
                <a:cs typeface="Merriweather"/>
                <a:sym typeface="Merriweather"/>
              </a:defRPr>
            </a:lvl8pPr>
            <a:lvl9pPr lvl="8" rtl="0" algn="ctr">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3135" name="Google Shape;3135;p46"/>
          <p:cNvSpPr txBox="1"/>
          <p:nvPr>
            <p:ph idx="2" type="subTitle"/>
          </p:nvPr>
        </p:nvSpPr>
        <p:spPr>
          <a:xfrm>
            <a:off x="1160374" y="2766551"/>
            <a:ext cx="2215200" cy="777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36" name="Google Shape;3136;p46"/>
          <p:cNvSpPr txBox="1"/>
          <p:nvPr>
            <p:ph idx="3" type="subTitle"/>
          </p:nvPr>
        </p:nvSpPr>
        <p:spPr>
          <a:xfrm>
            <a:off x="3466800" y="3589294"/>
            <a:ext cx="2212800" cy="365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lgn="ctr">
              <a:spcBef>
                <a:spcPts val="0"/>
              </a:spcBef>
              <a:spcAft>
                <a:spcPts val="0"/>
              </a:spcAft>
              <a:buSzPts val="2000"/>
              <a:buFont typeface="Merriweather"/>
              <a:buNone/>
              <a:defRPr b="1" sz="2000">
                <a:latin typeface="Merriweather"/>
                <a:ea typeface="Merriweather"/>
                <a:cs typeface="Merriweather"/>
                <a:sym typeface="Merriweather"/>
              </a:defRPr>
            </a:lvl2pPr>
            <a:lvl3pPr lvl="2" rtl="0" algn="ctr">
              <a:spcBef>
                <a:spcPts val="0"/>
              </a:spcBef>
              <a:spcAft>
                <a:spcPts val="0"/>
              </a:spcAft>
              <a:buSzPts val="2000"/>
              <a:buFont typeface="Merriweather"/>
              <a:buNone/>
              <a:defRPr b="1" sz="2000">
                <a:latin typeface="Merriweather"/>
                <a:ea typeface="Merriweather"/>
                <a:cs typeface="Merriweather"/>
                <a:sym typeface="Merriweather"/>
              </a:defRPr>
            </a:lvl3pPr>
            <a:lvl4pPr lvl="3" rtl="0" algn="ctr">
              <a:spcBef>
                <a:spcPts val="0"/>
              </a:spcBef>
              <a:spcAft>
                <a:spcPts val="0"/>
              </a:spcAft>
              <a:buSzPts val="2000"/>
              <a:buFont typeface="Merriweather"/>
              <a:buNone/>
              <a:defRPr b="1" sz="2000">
                <a:latin typeface="Merriweather"/>
                <a:ea typeface="Merriweather"/>
                <a:cs typeface="Merriweather"/>
                <a:sym typeface="Merriweather"/>
              </a:defRPr>
            </a:lvl4pPr>
            <a:lvl5pPr lvl="4" rtl="0" algn="ctr">
              <a:spcBef>
                <a:spcPts val="0"/>
              </a:spcBef>
              <a:spcAft>
                <a:spcPts val="0"/>
              </a:spcAft>
              <a:buSzPts val="2000"/>
              <a:buFont typeface="Merriweather"/>
              <a:buNone/>
              <a:defRPr b="1" sz="2000">
                <a:latin typeface="Merriweather"/>
                <a:ea typeface="Merriweather"/>
                <a:cs typeface="Merriweather"/>
                <a:sym typeface="Merriweather"/>
              </a:defRPr>
            </a:lvl5pPr>
            <a:lvl6pPr lvl="5" rtl="0" algn="ctr">
              <a:spcBef>
                <a:spcPts val="0"/>
              </a:spcBef>
              <a:spcAft>
                <a:spcPts val="0"/>
              </a:spcAft>
              <a:buSzPts val="2000"/>
              <a:buFont typeface="Merriweather"/>
              <a:buNone/>
              <a:defRPr b="1" sz="2000">
                <a:latin typeface="Merriweather"/>
                <a:ea typeface="Merriweather"/>
                <a:cs typeface="Merriweather"/>
                <a:sym typeface="Merriweather"/>
              </a:defRPr>
            </a:lvl6pPr>
            <a:lvl7pPr lvl="6" rtl="0" algn="ctr">
              <a:spcBef>
                <a:spcPts val="0"/>
              </a:spcBef>
              <a:spcAft>
                <a:spcPts val="0"/>
              </a:spcAft>
              <a:buSzPts val="2000"/>
              <a:buFont typeface="Merriweather"/>
              <a:buNone/>
              <a:defRPr b="1" sz="2000">
                <a:latin typeface="Merriweather"/>
                <a:ea typeface="Merriweather"/>
                <a:cs typeface="Merriweather"/>
                <a:sym typeface="Merriweather"/>
              </a:defRPr>
            </a:lvl7pPr>
            <a:lvl8pPr lvl="7" rtl="0" algn="ctr">
              <a:spcBef>
                <a:spcPts val="0"/>
              </a:spcBef>
              <a:spcAft>
                <a:spcPts val="0"/>
              </a:spcAft>
              <a:buSzPts val="2000"/>
              <a:buFont typeface="Merriweather"/>
              <a:buNone/>
              <a:defRPr b="1" sz="2000">
                <a:latin typeface="Merriweather"/>
                <a:ea typeface="Merriweather"/>
                <a:cs typeface="Merriweather"/>
                <a:sym typeface="Merriweather"/>
              </a:defRPr>
            </a:lvl8pPr>
            <a:lvl9pPr lvl="8" rtl="0" algn="ctr">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3137" name="Google Shape;3137;p46"/>
          <p:cNvSpPr txBox="1"/>
          <p:nvPr>
            <p:ph idx="4" type="subTitle"/>
          </p:nvPr>
        </p:nvSpPr>
        <p:spPr>
          <a:xfrm>
            <a:off x="3464400" y="3882705"/>
            <a:ext cx="2215200" cy="777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38" name="Google Shape;3138;p46"/>
          <p:cNvSpPr txBox="1"/>
          <p:nvPr>
            <p:ph idx="5" type="subTitle"/>
          </p:nvPr>
        </p:nvSpPr>
        <p:spPr>
          <a:xfrm>
            <a:off x="5770226" y="2473140"/>
            <a:ext cx="2212800" cy="365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lgn="ctr">
              <a:spcBef>
                <a:spcPts val="0"/>
              </a:spcBef>
              <a:spcAft>
                <a:spcPts val="0"/>
              </a:spcAft>
              <a:buSzPts val="2000"/>
              <a:buFont typeface="Merriweather"/>
              <a:buNone/>
              <a:defRPr b="1" sz="2000">
                <a:latin typeface="Merriweather"/>
                <a:ea typeface="Merriweather"/>
                <a:cs typeface="Merriweather"/>
                <a:sym typeface="Merriweather"/>
              </a:defRPr>
            </a:lvl2pPr>
            <a:lvl3pPr lvl="2" rtl="0" algn="ctr">
              <a:spcBef>
                <a:spcPts val="0"/>
              </a:spcBef>
              <a:spcAft>
                <a:spcPts val="0"/>
              </a:spcAft>
              <a:buSzPts val="2000"/>
              <a:buFont typeface="Merriweather"/>
              <a:buNone/>
              <a:defRPr b="1" sz="2000">
                <a:latin typeface="Merriweather"/>
                <a:ea typeface="Merriweather"/>
                <a:cs typeface="Merriweather"/>
                <a:sym typeface="Merriweather"/>
              </a:defRPr>
            </a:lvl3pPr>
            <a:lvl4pPr lvl="3" rtl="0" algn="ctr">
              <a:spcBef>
                <a:spcPts val="0"/>
              </a:spcBef>
              <a:spcAft>
                <a:spcPts val="0"/>
              </a:spcAft>
              <a:buSzPts val="2000"/>
              <a:buFont typeface="Merriweather"/>
              <a:buNone/>
              <a:defRPr b="1" sz="2000">
                <a:latin typeface="Merriweather"/>
                <a:ea typeface="Merriweather"/>
                <a:cs typeface="Merriweather"/>
                <a:sym typeface="Merriweather"/>
              </a:defRPr>
            </a:lvl4pPr>
            <a:lvl5pPr lvl="4" rtl="0" algn="ctr">
              <a:spcBef>
                <a:spcPts val="0"/>
              </a:spcBef>
              <a:spcAft>
                <a:spcPts val="0"/>
              </a:spcAft>
              <a:buSzPts val="2000"/>
              <a:buFont typeface="Merriweather"/>
              <a:buNone/>
              <a:defRPr b="1" sz="2000">
                <a:latin typeface="Merriweather"/>
                <a:ea typeface="Merriweather"/>
                <a:cs typeface="Merriweather"/>
                <a:sym typeface="Merriweather"/>
              </a:defRPr>
            </a:lvl5pPr>
            <a:lvl6pPr lvl="5" rtl="0" algn="ctr">
              <a:spcBef>
                <a:spcPts val="0"/>
              </a:spcBef>
              <a:spcAft>
                <a:spcPts val="0"/>
              </a:spcAft>
              <a:buSzPts val="2000"/>
              <a:buFont typeface="Merriweather"/>
              <a:buNone/>
              <a:defRPr b="1" sz="2000">
                <a:latin typeface="Merriweather"/>
                <a:ea typeface="Merriweather"/>
                <a:cs typeface="Merriweather"/>
                <a:sym typeface="Merriweather"/>
              </a:defRPr>
            </a:lvl6pPr>
            <a:lvl7pPr lvl="6" rtl="0" algn="ctr">
              <a:spcBef>
                <a:spcPts val="0"/>
              </a:spcBef>
              <a:spcAft>
                <a:spcPts val="0"/>
              </a:spcAft>
              <a:buSzPts val="2000"/>
              <a:buFont typeface="Merriweather"/>
              <a:buNone/>
              <a:defRPr b="1" sz="2000">
                <a:latin typeface="Merriweather"/>
                <a:ea typeface="Merriweather"/>
                <a:cs typeface="Merriweather"/>
                <a:sym typeface="Merriweather"/>
              </a:defRPr>
            </a:lvl7pPr>
            <a:lvl8pPr lvl="7" rtl="0" algn="ctr">
              <a:spcBef>
                <a:spcPts val="0"/>
              </a:spcBef>
              <a:spcAft>
                <a:spcPts val="0"/>
              </a:spcAft>
              <a:buSzPts val="2000"/>
              <a:buFont typeface="Merriweather"/>
              <a:buNone/>
              <a:defRPr b="1" sz="2000">
                <a:latin typeface="Merriweather"/>
                <a:ea typeface="Merriweather"/>
                <a:cs typeface="Merriweather"/>
                <a:sym typeface="Merriweather"/>
              </a:defRPr>
            </a:lvl8pPr>
            <a:lvl9pPr lvl="8" rtl="0" algn="ctr">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3139" name="Google Shape;3139;p46"/>
          <p:cNvSpPr txBox="1"/>
          <p:nvPr>
            <p:ph idx="6" type="subTitle"/>
          </p:nvPr>
        </p:nvSpPr>
        <p:spPr>
          <a:xfrm>
            <a:off x="5768426" y="2766551"/>
            <a:ext cx="2215200" cy="777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40" name="Google Shape;3140;p46"/>
          <p:cNvSpPr/>
          <p:nvPr/>
        </p:nvSpPr>
        <p:spPr>
          <a:xfrm rot="10800000">
            <a:off x="360807" y="4263572"/>
            <a:ext cx="337500" cy="329100"/>
          </a:xfrm>
          <a:prstGeom prst="star4">
            <a:avLst>
              <a:gd fmla="val 12500"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46"/>
          <p:cNvSpPr/>
          <p:nvPr/>
        </p:nvSpPr>
        <p:spPr>
          <a:xfrm rot="10800000">
            <a:off x="1001750" y="4693112"/>
            <a:ext cx="221100" cy="215700"/>
          </a:xfrm>
          <a:prstGeom prst="star4">
            <a:avLst>
              <a:gd fmla="val 125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2">
    <p:spTree>
      <p:nvGrpSpPr>
        <p:cNvPr id="3142" name="Shape 3142"/>
        <p:cNvGrpSpPr/>
        <p:nvPr/>
      </p:nvGrpSpPr>
      <p:grpSpPr>
        <a:xfrm>
          <a:off x="0" y="0"/>
          <a:ext cx="0" cy="0"/>
          <a:chOff x="0" y="0"/>
          <a:chExt cx="0" cy="0"/>
        </a:xfrm>
      </p:grpSpPr>
      <p:grpSp>
        <p:nvGrpSpPr>
          <p:cNvPr id="3143" name="Google Shape;3143;p47"/>
          <p:cNvGrpSpPr/>
          <p:nvPr/>
        </p:nvGrpSpPr>
        <p:grpSpPr>
          <a:xfrm>
            <a:off x="-35275" y="-31835"/>
            <a:ext cx="9214549" cy="5207170"/>
            <a:chOff x="-35275" y="-31835"/>
            <a:chExt cx="9214549" cy="5207170"/>
          </a:xfrm>
        </p:grpSpPr>
        <p:grpSp>
          <p:nvGrpSpPr>
            <p:cNvPr id="3144" name="Google Shape;3144;p47"/>
            <p:cNvGrpSpPr/>
            <p:nvPr/>
          </p:nvGrpSpPr>
          <p:grpSpPr>
            <a:xfrm>
              <a:off x="-35275" y="-31835"/>
              <a:ext cx="4607271" cy="2603603"/>
              <a:chOff x="987999" y="461925"/>
              <a:chExt cx="1514404" cy="1507151"/>
            </a:xfrm>
          </p:grpSpPr>
          <p:grpSp>
            <p:nvGrpSpPr>
              <p:cNvPr id="3145" name="Google Shape;3145;p47"/>
              <p:cNvGrpSpPr/>
              <p:nvPr/>
            </p:nvGrpSpPr>
            <p:grpSpPr>
              <a:xfrm>
                <a:off x="987999" y="461925"/>
                <a:ext cx="1514401" cy="1506302"/>
                <a:chOff x="987999" y="461925"/>
                <a:chExt cx="1514401" cy="1506302"/>
              </a:xfrm>
            </p:grpSpPr>
            <p:cxnSp>
              <p:nvCxnSpPr>
                <p:cNvPr id="3146" name="Google Shape;3146;p47"/>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147" name="Google Shape;3147;p47"/>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148" name="Google Shape;3148;p47"/>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149" name="Google Shape;3149;p47"/>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150" name="Google Shape;3150;p47"/>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151" name="Google Shape;3151;p47"/>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152" name="Google Shape;3152;p47"/>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153" name="Google Shape;3153;p47"/>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154" name="Google Shape;3154;p47"/>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3155" name="Google Shape;3155;p47"/>
              <p:cNvGrpSpPr/>
              <p:nvPr/>
            </p:nvGrpSpPr>
            <p:grpSpPr>
              <a:xfrm>
                <a:off x="987999" y="461927"/>
                <a:ext cx="1514404" cy="1507149"/>
                <a:chOff x="987999" y="461927"/>
                <a:chExt cx="1514404" cy="1507149"/>
              </a:xfrm>
            </p:grpSpPr>
            <p:cxnSp>
              <p:nvCxnSpPr>
                <p:cNvPr id="3156" name="Google Shape;3156;p47"/>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157" name="Google Shape;3157;p47"/>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158" name="Google Shape;3158;p47"/>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159" name="Google Shape;3159;p47"/>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160" name="Google Shape;3160;p47"/>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161" name="Google Shape;3161;p47"/>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162" name="Google Shape;3162;p47"/>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163" name="Google Shape;3163;p47"/>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164" name="Google Shape;3164;p47"/>
            <p:cNvGrpSpPr/>
            <p:nvPr/>
          </p:nvGrpSpPr>
          <p:grpSpPr>
            <a:xfrm>
              <a:off x="4572003" y="-31835"/>
              <a:ext cx="4607271" cy="2603603"/>
              <a:chOff x="987999" y="461925"/>
              <a:chExt cx="1514404" cy="1507151"/>
            </a:xfrm>
          </p:grpSpPr>
          <p:grpSp>
            <p:nvGrpSpPr>
              <p:cNvPr id="3165" name="Google Shape;3165;p47"/>
              <p:cNvGrpSpPr/>
              <p:nvPr/>
            </p:nvGrpSpPr>
            <p:grpSpPr>
              <a:xfrm>
                <a:off x="987999" y="461925"/>
                <a:ext cx="1514401" cy="1506302"/>
                <a:chOff x="987999" y="461925"/>
                <a:chExt cx="1514401" cy="1506302"/>
              </a:xfrm>
            </p:grpSpPr>
            <p:cxnSp>
              <p:nvCxnSpPr>
                <p:cNvPr id="3166" name="Google Shape;3166;p47"/>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167" name="Google Shape;3167;p47"/>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168" name="Google Shape;3168;p47"/>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169" name="Google Shape;3169;p47"/>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170" name="Google Shape;3170;p47"/>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171" name="Google Shape;3171;p47"/>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172" name="Google Shape;3172;p47"/>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173" name="Google Shape;3173;p47"/>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174" name="Google Shape;3174;p47"/>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3175" name="Google Shape;3175;p47"/>
              <p:cNvGrpSpPr/>
              <p:nvPr/>
            </p:nvGrpSpPr>
            <p:grpSpPr>
              <a:xfrm>
                <a:off x="987999" y="461927"/>
                <a:ext cx="1514404" cy="1507149"/>
                <a:chOff x="987999" y="461927"/>
                <a:chExt cx="1514404" cy="1507149"/>
              </a:xfrm>
            </p:grpSpPr>
            <p:cxnSp>
              <p:nvCxnSpPr>
                <p:cNvPr id="3176" name="Google Shape;3176;p47"/>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177" name="Google Shape;3177;p47"/>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178" name="Google Shape;3178;p47"/>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179" name="Google Shape;3179;p47"/>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180" name="Google Shape;3180;p47"/>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181" name="Google Shape;3181;p47"/>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182" name="Google Shape;3182;p47"/>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183" name="Google Shape;3183;p47"/>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184" name="Google Shape;3184;p47"/>
            <p:cNvGrpSpPr/>
            <p:nvPr/>
          </p:nvGrpSpPr>
          <p:grpSpPr>
            <a:xfrm>
              <a:off x="-35275" y="2571732"/>
              <a:ext cx="4607271" cy="2603603"/>
              <a:chOff x="987999" y="461925"/>
              <a:chExt cx="1514404" cy="1507151"/>
            </a:xfrm>
          </p:grpSpPr>
          <p:grpSp>
            <p:nvGrpSpPr>
              <p:cNvPr id="3185" name="Google Shape;3185;p47"/>
              <p:cNvGrpSpPr/>
              <p:nvPr/>
            </p:nvGrpSpPr>
            <p:grpSpPr>
              <a:xfrm>
                <a:off x="987999" y="461925"/>
                <a:ext cx="1514401" cy="1506302"/>
                <a:chOff x="987999" y="461925"/>
                <a:chExt cx="1514401" cy="1506302"/>
              </a:xfrm>
            </p:grpSpPr>
            <p:cxnSp>
              <p:nvCxnSpPr>
                <p:cNvPr id="3186" name="Google Shape;3186;p47"/>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187" name="Google Shape;3187;p47"/>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188" name="Google Shape;3188;p47"/>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189" name="Google Shape;3189;p47"/>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190" name="Google Shape;3190;p47"/>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191" name="Google Shape;3191;p47"/>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192" name="Google Shape;3192;p47"/>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193" name="Google Shape;3193;p47"/>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194" name="Google Shape;3194;p47"/>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3195" name="Google Shape;3195;p47"/>
              <p:cNvGrpSpPr/>
              <p:nvPr/>
            </p:nvGrpSpPr>
            <p:grpSpPr>
              <a:xfrm>
                <a:off x="987999" y="461927"/>
                <a:ext cx="1514404" cy="1507149"/>
                <a:chOff x="987999" y="461927"/>
                <a:chExt cx="1514404" cy="1507149"/>
              </a:xfrm>
            </p:grpSpPr>
            <p:cxnSp>
              <p:nvCxnSpPr>
                <p:cNvPr id="3196" name="Google Shape;3196;p47"/>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197" name="Google Shape;3197;p47"/>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198" name="Google Shape;3198;p47"/>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199" name="Google Shape;3199;p47"/>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200" name="Google Shape;3200;p47"/>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201" name="Google Shape;3201;p47"/>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202" name="Google Shape;3202;p47"/>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203" name="Google Shape;3203;p47"/>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204" name="Google Shape;3204;p47"/>
            <p:cNvGrpSpPr/>
            <p:nvPr/>
          </p:nvGrpSpPr>
          <p:grpSpPr>
            <a:xfrm>
              <a:off x="4572003" y="2571732"/>
              <a:ext cx="4607271" cy="2603603"/>
              <a:chOff x="987999" y="461925"/>
              <a:chExt cx="1514404" cy="1507151"/>
            </a:xfrm>
          </p:grpSpPr>
          <p:grpSp>
            <p:nvGrpSpPr>
              <p:cNvPr id="3205" name="Google Shape;3205;p47"/>
              <p:cNvGrpSpPr/>
              <p:nvPr/>
            </p:nvGrpSpPr>
            <p:grpSpPr>
              <a:xfrm>
                <a:off x="987999" y="461925"/>
                <a:ext cx="1514401" cy="1506302"/>
                <a:chOff x="987999" y="461925"/>
                <a:chExt cx="1514401" cy="1506302"/>
              </a:xfrm>
            </p:grpSpPr>
            <p:cxnSp>
              <p:nvCxnSpPr>
                <p:cNvPr id="3206" name="Google Shape;3206;p47"/>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207" name="Google Shape;3207;p47"/>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208" name="Google Shape;3208;p47"/>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209" name="Google Shape;3209;p47"/>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210" name="Google Shape;3210;p47"/>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211" name="Google Shape;3211;p47"/>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212" name="Google Shape;3212;p47"/>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213" name="Google Shape;3213;p47"/>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214" name="Google Shape;3214;p47"/>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3215" name="Google Shape;3215;p47"/>
              <p:cNvGrpSpPr/>
              <p:nvPr/>
            </p:nvGrpSpPr>
            <p:grpSpPr>
              <a:xfrm>
                <a:off x="987999" y="461927"/>
                <a:ext cx="1514404" cy="1507149"/>
                <a:chOff x="987999" y="461927"/>
                <a:chExt cx="1514404" cy="1507149"/>
              </a:xfrm>
            </p:grpSpPr>
            <p:cxnSp>
              <p:nvCxnSpPr>
                <p:cNvPr id="3216" name="Google Shape;3216;p47"/>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217" name="Google Shape;3217;p47"/>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218" name="Google Shape;3218;p47"/>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219" name="Google Shape;3219;p47"/>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220" name="Google Shape;3220;p47"/>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221" name="Google Shape;3221;p47"/>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222" name="Google Shape;3222;p47"/>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223" name="Google Shape;3223;p47"/>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3224" name="Google Shape;3224;p47"/>
          <p:cNvSpPr txBox="1"/>
          <p:nvPr>
            <p:ph idx="1" type="subTitle"/>
          </p:nvPr>
        </p:nvSpPr>
        <p:spPr>
          <a:xfrm>
            <a:off x="1790647" y="1898994"/>
            <a:ext cx="21030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3225" name="Google Shape;3225;p47"/>
          <p:cNvSpPr txBox="1"/>
          <p:nvPr>
            <p:ph idx="2" type="subTitle"/>
          </p:nvPr>
        </p:nvSpPr>
        <p:spPr>
          <a:xfrm>
            <a:off x="1790647" y="2250083"/>
            <a:ext cx="2103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26" name="Google Shape;3226;p47"/>
          <p:cNvSpPr txBox="1"/>
          <p:nvPr>
            <p:ph type="title"/>
          </p:nvPr>
        </p:nvSpPr>
        <p:spPr>
          <a:xfrm>
            <a:off x="539496" y="340153"/>
            <a:ext cx="8064900" cy="740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2pPr>
            <a:lvl3pPr lvl="2"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3pPr>
            <a:lvl4pPr lvl="3"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4pPr>
            <a:lvl5pPr lvl="4"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5pPr>
            <a:lvl6pPr lvl="5"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6pPr>
            <a:lvl7pPr lvl="6"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7pPr>
            <a:lvl8pPr lvl="7"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8pPr>
            <a:lvl9pPr lvl="8"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9pPr>
          </a:lstStyle>
          <a:p/>
        </p:txBody>
      </p:sp>
      <p:sp>
        <p:nvSpPr>
          <p:cNvPr id="3227" name="Google Shape;3227;p47"/>
          <p:cNvSpPr txBox="1"/>
          <p:nvPr>
            <p:ph idx="3" type="subTitle"/>
          </p:nvPr>
        </p:nvSpPr>
        <p:spPr>
          <a:xfrm>
            <a:off x="5826433" y="1895650"/>
            <a:ext cx="21030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3228" name="Google Shape;3228;p47"/>
          <p:cNvSpPr txBox="1"/>
          <p:nvPr>
            <p:ph idx="4" type="subTitle"/>
          </p:nvPr>
        </p:nvSpPr>
        <p:spPr>
          <a:xfrm>
            <a:off x="5826433" y="2246738"/>
            <a:ext cx="2103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29" name="Google Shape;3229;p47"/>
          <p:cNvSpPr txBox="1"/>
          <p:nvPr>
            <p:ph idx="5" type="subTitle"/>
          </p:nvPr>
        </p:nvSpPr>
        <p:spPr>
          <a:xfrm>
            <a:off x="1790647" y="3412825"/>
            <a:ext cx="21030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3230" name="Google Shape;3230;p47"/>
          <p:cNvSpPr txBox="1"/>
          <p:nvPr>
            <p:ph idx="6" type="subTitle"/>
          </p:nvPr>
        </p:nvSpPr>
        <p:spPr>
          <a:xfrm>
            <a:off x="1790647" y="3721368"/>
            <a:ext cx="2103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31" name="Google Shape;3231;p47"/>
          <p:cNvSpPr txBox="1"/>
          <p:nvPr>
            <p:ph idx="7" type="subTitle"/>
          </p:nvPr>
        </p:nvSpPr>
        <p:spPr>
          <a:xfrm>
            <a:off x="5826433" y="3412825"/>
            <a:ext cx="21030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3232" name="Google Shape;3232;p47"/>
          <p:cNvSpPr txBox="1"/>
          <p:nvPr>
            <p:ph idx="8" type="subTitle"/>
          </p:nvPr>
        </p:nvSpPr>
        <p:spPr>
          <a:xfrm>
            <a:off x="5826433" y="3763913"/>
            <a:ext cx="2103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2_1">
    <p:spTree>
      <p:nvGrpSpPr>
        <p:cNvPr id="3233" name="Shape 3233"/>
        <p:cNvGrpSpPr/>
        <p:nvPr/>
      </p:nvGrpSpPr>
      <p:grpSpPr>
        <a:xfrm>
          <a:off x="0" y="0"/>
          <a:ext cx="0" cy="0"/>
          <a:chOff x="0" y="0"/>
          <a:chExt cx="0" cy="0"/>
        </a:xfrm>
      </p:grpSpPr>
      <p:grpSp>
        <p:nvGrpSpPr>
          <p:cNvPr id="3234" name="Google Shape;3234;p48"/>
          <p:cNvGrpSpPr/>
          <p:nvPr/>
        </p:nvGrpSpPr>
        <p:grpSpPr>
          <a:xfrm>
            <a:off x="-35275" y="-31835"/>
            <a:ext cx="9214549" cy="5207170"/>
            <a:chOff x="-35275" y="-31835"/>
            <a:chExt cx="9214549" cy="5207170"/>
          </a:xfrm>
        </p:grpSpPr>
        <p:grpSp>
          <p:nvGrpSpPr>
            <p:cNvPr id="3235" name="Google Shape;3235;p48"/>
            <p:cNvGrpSpPr/>
            <p:nvPr/>
          </p:nvGrpSpPr>
          <p:grpSpPr>
            <a:xfrm>
              <a:off x="-35275" y="-31835"/>
              <a:ext cx="4607271" cy="2603603"/>
              <a:chOff x="987999" y="461925"/>
              <a:chExt cx="1514404" cy="1507151"/>
            </a:xfrm>
          </p:grpSpPr>
          <p:grpSp>
            <p:nvGrpSpPr>
              <p:cNvPr id="3236" name="Google Shape;3236;p48"/>
              <p:cNvGrpSpPr/>
              <p:nvPr/>
            </p:nvGrpSpPr>
            <p:grpSpPr>
              <a:xfrm>
                <a:off x="987999" y="461925"/>
                <a:ext cx="1514401" cy="1506302"/>
                <a:chOff x="987999" y="461925"/>
                <a:chExt cx="1514401" cy="1506302"/>
              </a:xfrm>
            </p:grpSpPr>
            <p:cxnSp>
              <p:nvCxnSpPr>
                <p:cNvPr id="3237" name="Google Shape;3237;p48"/>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238" name="Google Shape;3238;p48"/>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239" name="Google Shape;3239;p48"/>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240" name="Google Shape;3240;p48"/>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241" name="Google Shape;3241;p48"/>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242" name="Google Shape;3242;p48"/>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243" name="Google Shape;3243;p48"/>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244" name="Google Shape;3244;p48"/>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245" name="Google Shape;3245;p48"/>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3246" name="Google Shape;3246;p48"/>
              <p:cNvGrpSpPr/>
              <p:nvPr/>
            </p:nvGrpSpPr>
            <p:grpSpPr>
              <a:xfrm>
                <a:off x="987999" y="461927"/>
                <a:ext cx="1514404" cy="1507149"/>
                <a:chOff x="987999" y="461927"/>
                <a:chExt cx="1514404" cy="1507149"/>
              </a:xfrm>
            </p:grpSpPr>
            <p:cxnSp>
              <p:nvCxnSpPr>
                <p:cNvPr id="3247" name="Google Shape;3247;p48"/>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248" name="Google Shape;3248;p48"/>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249" name="Google Shape;3249;p48"/>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250" name="Google Shape;3250;p48"/>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251" name="Google Shape;3251;p48"/>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252" name="Google Shape;3252;p48"/>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253" name="Google Shape;3253;p48"/>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254" name="Google Shape;3254;p48"/>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255" name="Google Shape;3255;p48"/>
            <p:cNvGrpSpPr/>
            <p:nvPr/>
          </p:nvGrpSpPr>
          <p:grpSpPr>
            <a:xfrm>
              <a:off x="4572003" y="-31835"/>
              <a:ext cx="4607271" cy="2603603"/>
              <a:chOff x="987999" y="461925"/>
              <a:chExt cx="1514404" cy="1507151"/>
            </a:xfrm>
          </p:grpSpPr>
          <p:grpSp>
            <p:nvGrpSpPr>
              <p:cNvPr id="3256" name="Google Shape;3256;p48"/>
              <p:cNvGrpSpPr/>
              <p:nvPr/>
            </p:nvGrpSpPr>
            <p:grpSpPr>
              <a:xfrm>
                <a:off x="987999" y="461925"/>
                <a:ext cx="1514401" cy="1506302"/>
                <a:chOff x="987999" y="461925"/>
                <a:chExt cx="1514401" cy="1506302"/>
              </a:xfrm>
            </p:grpSpPr>
            <p:cxnSp>
              <p:nvCxnSpPr>
                <p:cNvPr id="3257" name="Google Shape;3257;p48"/>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258" name="Google Shape;3258;p48"/>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259" name="Google Shape;3259;p48"/>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260" name="Google Shape;3260;p48"/>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261" name="Google Shape;3261;p48"/>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262" name="Google Shape;3262;p48"/>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263" name="Google Shape;3263;p48"/>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264" name="Google Shape;3264;p48"/>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265" name="Google Shape;3265;p48"/>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3266" name="Google Shape;3266;p48"/>
              <p:cNvGrpSpPr/>
              <p:nvPr/>
            </p:nvGrpSpPr>
            <p:grpSpPr>
              <a:xfrm>
                <a:off x="987999" y="461927"/>
                <a:ext cx="1514404" cy="1507149"/>
                <a:chOff x="987999" y="461927"/>
                <a:chExt cx="1514404" cy="1507149"/>
              </a:xfrm>
            </p:grpSpPr>
            <p:cxnSp>
              <p:nvCxnSpPr>
                <p:cNvPr id="3267" name="Google Shape;3267;p48"/>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268" name="Google Shape;3268;p48"/>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269" name="Google Shape;3269;p48"/>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270" name="Google Shape;3270;p48"/>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271" name="Google Shape;3271;p48"/>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272" name="Google Shape;3272;p48"/>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273" name="Google Shape;3273;p48"/>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274" name="Google Shape;3274;p48"/>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275" name="Google Shape;3275;p48"/>
            <p:cNvGrpSpPr/>
            <p:nvPr/>
          </p:nvGrpSpPr>
          <p:grpSpPr>
            <a:xfrm>
              <a:off x="-35275" y="2571732"/>
              <a:ext cx="4607271" cy="2603603"/>
              <a:chOff x="987999" y="461925"/>
              <a:chExt cx="1514404" cy="1507151"/>
            </a:xfrm>
          </p:grpSpPr>
          <p:grpSp>
            <p:nvGrpSpPr>
              <p:cNvPr id="3276" name="Google Shape;3276;p48"/>
              <p:cNvGrpSpPr/>
              <p:nvPr/>
            </p:nvGrpSpPr>
            <p:grpSpPr>
              <a:xfrm>
                <a:off x="987999" y="461925"/>
                <a:ext cx="1514401" cy="1506302"/>
                <a:chOff x="987999" y="461925"/>
                <a:chExt cx="1514401" cy="1506302"/>
              </a:xfrm>
            </p:grpSpPr>
            <p:cxnSp>
              <p:nvCxnSpPr>
                <p:cNvPr id="3277" name="Google Shape;3277;p48"/>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278" name="Google Shape;3278;p48"/>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279" name="Google Shape;3279;p48"/>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280" name="Google Shape;3280;p48"/>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281" name="Google Shape;3281;p48"/>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282" name="Google Shape;3282;p48"/>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283" name="Google Shape;3283;p48"/>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284" name="Google Shape;3284;p48"/>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285" name="Google Shape;3285;p48"/>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3286" name="Google Shape;3286;p48"/>
              <p:cNvGrpSpPr/>
              <p:nvPr/>
            </p:nvGrpSpPr>
            <p:grpSpPr>
              <a:xfrm>
                <a:off x="987999" y="461927"/>
                <a:ext cx="1514404" cy="1507149"/>
                <a:chOff x="987999" y="461927"/>
                <a:chExt cx="1514404" cy="1507149"/>
              </a:xfrm>
            </p:grpSpPr>
            <p:cxnSp>
              <p:nvCxnSpPr>
                <p:cNvPr id="3287" name="Google Shape;3287;p48"/>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288" name="Google Shape;3288;p48"/>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289" name="Google Shape;3289;p48"/>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290" name="Google Shape;3290;p48"/>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291" name="Google Shape;3291;p48"/>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292" name="Google Shape;3292;p48"/>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293" name="Google Shape;3293;p48"/>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294" name="Google Shape;3294;p48"/>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295" name="Google Shape;3295;p48"/>
            <p:cNvGrpSpPr/>
            <p:nvPr/>
          </p:nvGrpSpPr>
          <p:grpSpPr>
            <a:xfrm>
              <a:off x="4572003" y="2571732"/>
              <a:ext cx="4607271" cy="2603603"/>
              <a:chOff x="987999" y="461925"/>
              <a:chExt cx="1514404" cy="1507151"/>
            </a:xfrm>
          </p:grpSpPr>
          <p:grpSp>
            <p:nvGrpSpPr>
              <p:cNvPr id="3296" name="Google Shape;3296;p48"/>
              <p:cNvGrpSpPr/>
              <p:nvPr/>
            </p:nvGrpSpPr>
            <p:grpSpPr>
              <a:xfrm>
                <a:off x="987999" y="461925"/>
                <a:ext cx="1514401" cy="1506302"/>
                <a:chOff x="987999" y="461925"/>
                <a:chExt cx="1514401" cy="1506302"/>
              </a:xfrm>
            </p:grpSpPr>
            <p:cxnSp>
              <p:nvCxnSpPr>
                <p:cNvPr id="3297" name="Google Shape;3297;p48"/>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298" name="Google Shape;3298;p48"/>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299" name="Google Shape;3299;p48"/>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300" name="Google Shape;3300;p48"/>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301" name="Google Shape;3301;p48"/>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302" name="Google Shape;3302;p48"/>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303" name="Google Shape;3303;p48"/>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304" name="Google Shape;3304;p48"/>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305" name="Google Shape;3305;p48"/>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3306" name="Google Shape;3306;p48"/>
              <p:cNvGrpSpPr/>
              <p:nvPr/>
            </p:nvGrpSpPr>
            <p:grpSpPr>
              <a:xfrm>
                <a:off x="987999" y="461927"/>
                <a:ext cx="1514404" cy="1507149"/>
                <a:chOff x="987999" y="461927"/>
                <a:chExt cx="1514404" cy="1507149"/>
              </a:xfrm>
            </p:grpSpPr>
            <p:cxnSp>
              <p:nvCxnSpPr>
                <p:cNvPr id="3307" name="Google Shape;3307;p48"/>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308" name="Google Shape;3308;p48"/>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309" name="Google Shape;3309;p48"/>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310" name="Google Shape;3310;p48"/>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311" name="Google Shape;3311;p48"/>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312" name="Google Shape;3312;p48"/>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313" name="Google Shape;3313;p48"/>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314" name="Google Shape;3314;p48"/>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3315" name="Google Shape;3315;p48"/>
          <p:cNvSpPr txBox="1"/>
          <p:nvPr>
            <p:ph idx="1" type="subTitle"/>
          </p:nvPr>
        </p:nvSpPr>
        <p:spPr>
          <a:xfrm>
            <a:off x="737804" y="1954129"/>
            <a:ext cx="19203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3316" name="Google Shape;3316;p48"/>
          <p:cNvSpPr txBox="1"/>
          <p:nvPr>
            <p:ph idx="2" type="subTitle"/>
          </p:nvPr>
        </p:nvSpPr>
        <p:spPr>
          <a:xfrm>
            <a:off x="737804" y="2253789"/>
            <a:ext cx="19203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17" name="Google Shape;3317;p48"/>
          <p:cNvSpPr txBox="1"/>
          <p:nvPr>
            <p:ph type="title"/>
          </p:nvPr>
        </p:nvSpPr>
        <p:spPr>
          <a:xfrm>
            <a:off x="539500" y="338777"/>
            <a:ext cx="8064900" cy="740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2pPr>
            <a:lvl3pPr lvl="2"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3pPr>
            <a:lvl4pPr lvl="3"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4pPr>
            <a:lvl5pPr lvl="4"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5pPr>
            <a:lvl6pPr lvl="5"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6pPr>
            <a:lvl7pPr lvl="6"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7pPr>
            <a:lvl8pPr lvl="7"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8pPr>
            <a:lvl9pPr lvl="8"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9pPr>
          </a:lstStyle>
          <a:p/>
        </p:txBody>
      </p:sp>
      <p:sp>
        <p:nvSpPr>
          <p:cNvPr id="3318" name="Google Shape;3318;p48"/>
          <p:cNvSpPr txBox="1"/>
          <p:nvPr>
            <p:ph idx="3" type="subTitle"/>
          </p:nvPr>
        </p:nvSpPr>
        <p:spPr>
          <a:xfrm>
            <a:off x="6493605" y="1954129"/>
            <a:ext cx="19203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3319" name="Google Shape;3319;p48"/>
          <p:cNvSpPr txBox="1"/>
          <p:nvPr>
            <p:ph idx="4" type="subTitle"/>
          </p:nvPr>
        </p:nvSpPr>
        <p:spPr>
          <a:xfrm>
            <a:off x="6493605" y="2253788"/>
            <a:ext cx="19203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20" name="Google Shape;3320;p48"/>
          <p:cNvSpPr txBox="1"/>
          <p:nvPr>
            <p:ph idx="5" type="subTitle"/>
          </p:nvPr>
        </p:nvSpPr>
        <p:spPr>
          <a:xfrm>
            <a:off x="737804" y="3816789"/>
            <a:ext cx="19203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3321" name="Google Shape;3321;p48"/>
          <p:cNvSpPr txBox="1"/>
          <p:nvPr>
            <p:ph idx="6" type="subTitle"/>
          </p:nvPr>
        </p:nvSpPr>
        <p:spPr>
          <a:xfrm>
            <a:off x="737804" y="4116446"/>
            <a:ext cx="19203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22" name="Google Shape;3322;p48"/>
          <p:cNvSpPr txBox="1"/>
          <p:nvPr>
            <p:ph idx="7" type="subTitle"/>
          </p:nvPr>
        </p:nvSpPr>
        <p:spPr>
          <a:xfrm>
            <a:off x="6493605" y="3816779"/>
            <a:ext cx="19203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3323" name="Google Shape;3323;p48"/>
          <p:cNvSpPr txBox="1"/>
          <p:nvPr>
            <p:ph idx="8" type="subTitle"/>
          </p:nvPr>
        </p:nvSpPr>
        <p:spPr>
          <a:xfrm>
            <a:off x="6493605" y="4116438"/>
            <a:ext cx="19203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24" name="Google Shape;3324;p48"/>
          <p:cNvSpPr txBox="1"/>
          <p:nvPr>
            <p:ph idx="9" type="subTitle"/>
          </p:nvPr>
        </p:nvSpPr>
        <p:spPr>
          <a:xfrm>
            <a:off x="3616479" y="1954129"/>
            <a:ext cx="19203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3325" name="Google Shape;3325;p48"/>
          <p:cNvSpPr txBox="1"/>
          <p:nvPr>
            <p:ph idx="13" type="subTitle"/>
          </p:nvPr>
        </p:nvSpPr>
        <p:spPr>
          <a:xfrm>
            <a:off x="3615704" y="2253788"/>
            <a:ext cx="19203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26" name="Google Shape;3326;p48"/>
          <p:cNvSpPr txBox="1"/>
          <p:nvPr>
            <p:ph idx="14" type="subTitle"/>
          </p:nvPr>
        </p:nvSpPr>
        <p:spPr>
          <a:xfrm>
            <a:off x="3616479" y="3816779"/>
            <a:ext cx="19203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3327" name="Google Shape;3327;p48"/>
          <p:cNvSpPr txBox="1"/>
          <p:nvPr>
            <p:ph idx="15" type="subTitle"/>
          </p:nvPr>
        </p:nvSpPr>
        <p:spPr>
          <a:xfrm>
            <a:off x="3616479" y="4116438"/>
            <a:ext cx="19203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3328" name="Shape 3328"/>
        <p:cNvGrpSpPr/>
        <p:nvPr/>
      </p:nvGrpSpPr>
      <p:grpSpPr>
        <a:xfrm>
          <a:off x="0" y="0"/>
          <a:ext cx="0" cy="0"/>
          <a:chOff x="0" y="0"/>
          <a:chExt cx="0" cy="0"/>
        </a:xfrm>
      </p:grpSpPr>
      <p:grpSp>
        <p:nvGrpSpPr>
          <p:cNvPr id="3329" name="Google Shape;3329;p49"/>
          <p:cNvGrpSpPr/>
          <p:nvPr/>
        </p:nvGrpSpPr>
        <p:grpSpPr>
          <a:xfrm>
            <a:off x="-35275" y="-31835"/>
            <a:ext cx="9214549" cy="5207170"/>
            <a:chOff x="-35275" y="-31835"/>
            <a:chExt cx="9214549" cy="5207170"/>
          </a:xfrm>
        </p:grpSpPr>
        <p:grpSp>
          <p:nvGrpSpPr>
            <p:cNvPr id="3330" name="Google Shape;3330;p49"/>
            <p:cNvGrpSpPr/>
            <p:nvPr/>
          </p:nvGrpSpPr>
          <p:grpSpPr>
            <a:xfrm>
              <a:off x="-35275" y="-31835"/>
              <a:ext cx="4607271" cy="2603603"/>
              <a:chOff x="987999" y="461925"/>
              <a:chExt cx="1514404" cy="1507151"/>
            </a:xfrm>
          </p:grpSpPr>
          <p:grpSp>
            <p:nvGrpSpPr>
              <p:cNvPr id="3331" name="Google Shape;3331;p49"/>
              <p:cNvGrpSpPr/>
              <p:nvPr/>
            </p:nvGrpSpPr>
            <p:grpSpPr>
              <a:xfrm>
                <a:off x="987999" y="461925"/>
                <a:ext cx="1514401" cy="1506302"/>
                <a:chOff x="987999" y="461925"/>
                <a:chExt cx="1514401" cy="1506302"/>
              </a:xfrm>
            </p:grpSpPr>
            <p:cxnSp>
              <p:nvCxnSpPr>
                <p:cNvPr id="3332" name="Google Shape;3332;p49"/>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333" name="Google Shape;3333;p49"/>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334" name="Google Shape;3334;p49"/>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335" name="Google Shape;3335;p49"/>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336" name="Google Shape;3336;p49"/>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337" name="Google Shape;3337;p49"/>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338" name="Google Shape;3338;p49"/>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339" name="Google Shape;3339;p49"/>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340" name="Google Shape;3340;p49"/>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3341" name="Google Shape;3341;p49"/>
              <p:cNvGrpSpPr/>
              <p:nvPr/>
            </p:nvGrpSpPr>
            <p:grpSpPr>
              <a:xfrm>
                <a:off x="987999" y="461927"/>
                <a:ext cx="1514404" cy="1507149"/>
                <a:chOff x="987999" y="461927"/>
                <a:chExt cx="1514404" cy="1507149"/>
              </a:xfrm>
            </p:grpSpPr>
            <p:cxnSp>
              <p:nvCxnSpPr>
                <p:cNvPr id="3342" name="Google Shape;3342;p49"/>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343" name="Google Shape;3343;p49"/>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344" name="Google Shape;3344;p49"/>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345" name="Google Shape;3345;p49"/>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346" name="Google Shape;3346;p49"/>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347" name="Google Shape;3347;p49"/>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348" name="Google Shape;3348;p49"/>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349" name="Google Shape;3349;p49"/>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350" name="Google Shape;3350;p49"/>
            <p:cNvGrpSpPr/>
            <p:nvPr/>
          </p:nvGrpSpPr>
          <p:grpSpPr>
            <a:xfrm>
              <a:off x="4572003" y="-31835"/>
              <a:ext cx="4607271" cy="2603603"/>
              <a:chOff x="987999" y="461925"/>
              <a:chExt cx="1514404" cy="1507151"/>
            </a:xfrm>
          </p:grpSpPr>
          <p:grpSp>
            <p:nvGrpSpPr>
              <p:cNvPr id="3351" name="Google Shape;3351;p49"/>
              <p:cNvGrpSpPr/>
              <p:nvPr/>
            </p:nvGrpSpPr>
            <p:grpSpPr>
              <a:xfrm>
                <a:off x="987999" y="461925"/>
                <a:ext cx="1514401" cy="1506302"/>
                <a:chOff x="987999" y="461925"/>
                <a:chExt cx="1514401" cy="1506302"/>
              </a:xfrm>
            </p:grpSpPr>
            <p:cxnSp>
              <p:nvCxnSpPr>
                <p:cNvPr id="3352" name="Google Shape;3352;p49"/>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353" name="Google Shape;3353;p49"/>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354" name="Google Shape;3354;p49"/>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355" name="Google Shape;3355;p49"/>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356" name="Google Shape;3356;p49"/>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357" name="Google Shape;3357;p49"/>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358" name="Google Shape;3358;p49"/>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359" name="Google Shape;3359;p49"/>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360" name="Google Shape;3360;p49"/>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3361" name="Google Shape;3361;p49"/>
              <p:cNvGrpSpPr/>
              <p:nvPr/>
            </p:nvGrpSpPr>
            <p:grpSpPr>
              <a:xfrm>
                <a:off x="987999" y="461927"/>
                <a:ext cx="1514404" cy="1507149"/>
                <a:chOff x="987999" y="461927"/>
                <a:chExt cx="1514404" cy="1507149"/>
              </a:xfrm>
            </p:grpSpPr>
            <p:cxnSp>
              <p:nvCxnSpPr>
                <p:cNvPr id="3362" name="Google Shape;3362;p49"/>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363" name="Google Shape;3363;p49"/>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364" name="Google Shape;3364;p49"/>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365" name="Google Shape;3365;p49"/>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366" name="Google Shape;3366;p49"/>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367" name="Google Shape;3367;p49"/>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368" name="Google Shape;3368;p49"/>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369" name="Google Shape;3369;p49"/>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370" name="Google Shape;3370;p49"/>
            <p:cNvGrpSpPr/>
            <p:nvPr/>
          </p:nvGrpSpPr>
          <p:grpSpPr>
            <a:xfrm>
              <a:off x="-35275" y="2571732"/>
              <a:ext cx="4607271" cy="2603603"/>
              <a:chOff x="987999" y="461925"/>
              <a:chExt cx="1514404" cy="1507151"/>
            </a:xfrm>
          </p:grpSpPr>
          <p:grpSp>
            <p:nvGrpSpPr>
              <p:cNvPr id="3371" name="Google Shape;3371;p49"/>
              <p:cNvGrpSpPr/>
              <p:nvPr/>
            </p:nvGrpSpPr>
            <p:grpSpPr>
              <a:xfrm>
                <a:off x="987999" y="461925"/>
                <a:ext cx="1514401" cy="1506302"/>
                <a:chOff x="987999" y="461925"/>
                <a:chExt cx="1514401" cy="1506302"/>
              </a:xfrm>
            </p:grpSpPr>
            <p:cxnSp>
              <p:nvCxnSpPr>
                <p:cNvPr id="3372" name="Google Shape;3372;p49"/>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373" name="Google Shape;3373;p49"/>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374" name="Google Shape;3374;p49"/>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375" name="Google Shape;3375;p49"/>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376" name="Google Shape;3376;p49"/>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377" name="Google Shape;3377;p49"/>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378" name="Google Shape;3378;p49"/>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379" name="Google Shape;3379;p49"/>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380" name="Google Shape;3380;p49"/>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3381" name="Google Shape;3381;p49"/>
              <p:cNvGrpSpPr/>
              <p:nvPr/>
            </p:nvGrpSpPr>
            <p:grpSpPr>
              <a:xfrm>
                <a:off x="987999" y="461927"/>
                <a:ext cx="1514404" cy="1507149"/>
                <a:chOff x="987999" y="461927"/>
                <a:chExt cx="1514404" cy="1507149"/>
              </a:xfrm>
            </p:grpSpPr>
            <p:cxnSp>
              <p:nvCxnSpPr>
                <p:cNvPr id="3382" name="Google Shape;3382;p49"/>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383" name="Google Shape;3383;p49"/>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384" name="Google Shape;3384;p49"/>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385" name="Google Shape;3385;p49"/>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386" name="Google Shape;3386;p49"/>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387" name="Google Shape;3387;p49"/>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388" name="Google Shape;3388;p49"/>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389" name="Google Shape;3389;p49"/>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390" name="Google Shape;3390;p49"/>
            <p:cNvGrpSpPr/>
            <p:nvPr/>
          </p:nvGrpSpPr>
          <p:grpSpPr>
            <a:xfrm>
              <a:off x="4572003" y="2571732"/>
              <a:ext cx="4607271" cy="2603603"/>
              <a:chOff x="987999" y="461925"/>
              <a:chExt cx="1514404" cy="1507151"/>
            </a:xfrm>
          </p:grpSpPr>
          <p:grpSp>
            <p:nvGrpSpPr>
              <p:cNvPr id="3391" name="Google Shape;3391;p49"/>
              <p:cNvGrpSpPr/>
              <p:nvPr/>
            </p:nvGrpSpPr>
            <p:grpSpPr>
              <a:xfrm>
                <a:off x="987999" y="461925"/>
                <a:ext cx="1514401" cy="1506302"/>
                <a:chOff x="987999" y="461925"/>
                <a:chExt cx="1514401" cy="1506302"/>
              </a:xfrm>
            </p:grpSpPr>
            <p:cxnSp>
              <p:nvCxnSpPr>
                <p:cNvPr id="3392" name="Google Shape;3392;p49"/>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393" name="Google Shape;3393;p49"/>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394" name="Google Shape;3394;p49"/>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395" name="Google Shape;3395;p49"/>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396" name="Google Shape;3396;p49"/>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397" name="Google Shape;3397;p49"/>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398" name="Google Shape;3398;p49"/>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399" name="Google Shape;3399;p49"/>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400" name="Google Shape;3400;p49"/>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3401" name="Google Shape;3401;p49"/>
              <p:cNvGrpSpPr/>
              <p:nvPr/>
            </p:nvGrpSpPr>
            <p:grpSpPr>
              <a:xfrm>
                <a:off x="987999" y="461927"/>
                <a:ext cx="1514404" cy="1507149"/>
                <a:chOff x="987999" y="461927"/>
                <a:chExt cx="1514404" cy="1507149"/>
              </a:xfrm>
            </p:grpSpPr>
            <p:cxnSp>
              <p:nvCxnSpPr>
                <p:cNvPr id="3402" name="Google Shape;3402;p49"/>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403" name="Google Shape;3403;p49"/>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404" name="Google Shape;3404;p49"/>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405" name="Google Shape;3405;p49"/>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406" name="Google Shape;3406;p49"/>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407" name="Google Shape;3407;p49"/>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408" name="Google Shape;3408;p49"/>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409" name="Google Shape;3409;p49"/>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3410" name="Google Shape;3410;p49"/>
          <p:cNvSpPr txBox="1"/>
          <p:nvPr>
            <p:ph type="title"/>
          </p:nvPr>
        </p:nvSpPr>
        <p:spPr>
          <a:xfrm>
            <a:off x="3775813" y="1168350"/>
            <a:ext cx="4462500" cy="5559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2800"/>
              <a:buNone/>
              <a:defRPr/>
            </a:lvl1pPr>
            <a:lvl2pPr lvl="1" rtl="0">
              <a:spcBef>
                <a:spcPts val="0"/>
              </a:spcBef>
              <a:spcAft>
                <a:spcPts val="0"/>
              </a:spcAft>
              <a:buSzPts val="2800"/>
              <a:buNone/>
              <a:defRPr>
                <a:latin typeface="Spectral"/>
                <a:ea typeface="Spectral"/>
                <a:cs typeface="Spectral"/>
                <a:sym typeface="Spectral"/>
              </a:defRPr>
            </a:lvl2pPr>
            <a:lvl3pPr lvl="2" rtl="0">
              <a:spcBef>
                <a:spcPts val="0"/>
              </a:spcBef>
              <a:spcAft>
                <a:spcPts val="0"/>
              </a:spcAft>
              <a:buSzPts val="2800"/>
              <a:buNone/>
              <a:defRPr>
                <a:latin typeface="Spectral"/>
                <a:ea typeface="Spectral"/>
                <a:cs typeface="Spectral"/>
                <a:sym typeface="Spectral"/>
              </a:defRPr>
            </a:lvl3pPr>
            <a:lvl4pPr lvl="3" rtl="0">
              <a:spcBef>
                <a:spcPts val="0"/>
              </a:spcBef>
              <a:spcAft>
                <a:spcPts val="0"/>
              </a:spcAft>
              <a:buSzPts val="2800"/>
              <a:buNone/>
              <a:defRPr>
                <a:latin typeface="Spectral"/>
                <a:ea typeface="Spectral"/>
                <a:cs typeface="Spectral"/>
                <a:sym typeface="Spectral"/>
              </a:defRPr>
            </a:lvl4pPr>
            <a:lvl5pPr lvl="4" rtl="0">
              <a:spcBef>
                <a:spcPts val="0"/>
              </a:spcBef>
              <a:spcAft>
                <a:spcPts val="0"/>
              </a:spcAft>
              <a:buSzPts val="2800"/>
              <a:buNone/>
              <a:defRPr>
                <a:latin typeface="Spectral"/>
                <a:ea typeface="Spectral"/>
                <a:cs typeface="Spectral"/>
                <a:sym typeface="Spectral"/>
              </a:defRPr>
            </a:lvl5pPr>
            <a:lvl6pPr lvl="5" rtl="0">
              <a:spcBef>
                <a:spcPts val="0"/>
              </a:spcBef>
              <a:spcAft>
                <a:spcPts val="0"/>
              </a:spcAft>
              <a:buSzPts val="2800"/>
              <a:buNone/>
              <a:defRPr>
                <a:latin typeface="Spectral"/>
                <a:ea typeface="Spectral"/>
                <a:cs typeface="Spectral"/>
                <a:sym typeface="Spectral"/>
              </a:defRPr>
            </a:lvl6pPr>
            <a:lvl7pPr lvl="6" rtl="0">
              <a:spcBef>
                <a:spcPts val="0"/>
              </a:spcBef>
              <a:spcAft>
                <a:spcPts val="0"/>
              </a:spcAft>
              <a:buSzPts val="2800"/>
              <a:buNone/>
              <a:defRPr>
                <a:latin typeface="Spectral"/>
                <a:ea typeface="Spectral"/>
                <a:cs typeface="Spectral"/>
                <a:sym typeface="Spectral"/>
              </a:defRPr>
            </a:lvl7pPr>
            <a:lvl8pPr lvl="7" rtl="0">
              <a:spcBef>
                <a:spcPts val="0"/>
              </a:spcBef>
              <a:spcAft>
                <a:spcPts val="0"/>
              </a:spcAft>
              <a:buSzPts val="2800"/>
              <a:buNone/>
              <a:defRPr>
                <a:latin typeface="Spectral"/>
                <a:ea typeface="Spectral"/>
                <a:cs typeface="Spectral"/>
                <a:sym typeface="Spectral"/>
              </a:defRPr>
            </a:lvl8pPr>
            <a:lvl9pPr lvl="8" rtl="0">
              <a:spcBef>
                <a:spcPts val="0"/>
              </a:spcBef>
              <a:spcAft>
                <a:spcPts val="0"/>
              </a:spcAft>
              <a:buSzPts val="2800"/>
              <a:buNone/>
              <a:defRPr>
                <a:latin typeface="Spectral"/>
                <a:ea typeface="Spectral"/>
                <a:cs typeface="Spectral"/>
                <a:sym typeface="Spectral"/>
              </a:defRPr>
            </a:lvl9pPr>
          </a:lstStyle>
          <a:p/>
        </p:txBody>
      </p:sp>
      <p:sp>
        <p:nvSpPr>
          <p:cNvPr id="3411" name="Google Shape;3411;p49"/>
          <p:cNvSpPr txBox="1"/>
          <p:nvPr>
            <p:ph idx="1" type="subTitle"/>
          </p:nvPr>
        </p:nvSpPr>
        <p:spPr>
          <a:xfrm>
            <a:off x="3775813" y="1872475"/>
            <a:ext cx="4462500" cy="21027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1"/>
              </a:buClr>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412" name="Google Shape;3412;p49"/>
          <p:cNvSpPr/>
          <p:nvPr/>
        </p:nvSpPr>
        <p:spPr>
          <a:xfrm>
            <a:off x="8430779" y="529625"/>
            <a:ext cx="338400" cy="331200"/>
          </a:xfrm>
          <a:prstGeom prst="star4">
            <a:avLst>
              <a:gd fmla="val 12500"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_1">
    <p:spTree>
      <p:nvGrpSpPr>
        <p:cNvPr id="3413" name="Shape 3413"/>
        <p:cNvGrpSpPr/>
        <p:nvPr/>
      </p:nvGrpSpPr>
      <p:grpSpPr>
        <a:xfrm>
          <a:off x="0" y="0"/>
          <a:ext cx="0" cy="0"/>
          <a:chOff x="0" y="0"/>
          <a:chExt cx="0" cy="0"/>
        </a:xfrm>
      </p:grpSpPr>
      <p:grpSp>
        <p:nvGrpSpPr>
          <p:cNvPr id="3414" name="Google Shape;3414;p50"/>
          <p:cNvGrpSpPr/>
          <p:nvPr/>
        </p:nvGrpSpPr>
        <p:grpSpPr>
          <a:xfrm>
            <a:off x="-35275" y="-31835"/>
            <a:ext cx="9214549" cy="5207170"/>
            <a:chOff x="-35275" y="-31835"/>
            <a:chExt cx="9214549" cy="5207170"/>
          </a:xfrm>
        </p:grpSpPr>
        <p:grpSp>
          <p:nvGrpSpPr>
            <p:cNvPr id="3415" name="Google Shape;3415;p50"/>
            <p:cNvGrpSpPr/>
            <p:nvPr/>
          </p:nvGrpSpPr>
          <p:grpSpPr>
            <a:xfrm>
              <a:off x="-35275" y="-31835"/>
              <a:ext cx="4607271" cy="2603603"/>
              <a:chOff x="987999" y="461925"/>
              <a:chExt cx="1514404" cy="1507151"/>
            </a:xfrm>
          </p:grpSpPr>
          <p:grpSp>
            <p:nvGrpSpPr>
              <p:cNvPr id="3416" name="Google Shape;3416;p50"/>
              <p:cNvGrpSpPr/>
              <p:nvPr/>
            </p:nvGrpSpPr>
            <p:grpSpPr>
              <a:xfrm>
                <a:off x="987999" y="461925"/>
                <a:ext cx="1514401" cy="1506302"/>
                <a:chOff x="987999" y="461925"/>
                <a:chExt cx="1514401" cy="1506302"/>
              </a:xfrm>
            </p:grpSpPr>
            <p:cxnSp>
              <p:nvCxnSpPr>
                <p:cNvPr id="3417" name="Google Shape;3417;p50"/>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418" name="Google Shape;3418;p50"/>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419" name="Google Shape;3419;p50"/>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420" name="Google Shape;3420;p50"/>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421" name="Google Shape;3421;p50"/>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422" name="Google Shape;3422;p50"/>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423" name="Google Shape;3423;p50"/>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424" name="Google Shape;3424;p50"/>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425" name="Google Shape;3425;p50"/>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3426" name="Google Shape;3426;p50"/>
              <p:cNvGrpSpPr/>
              <p:nvPr/>
            </p:nvGrpSpPr>
            <p:grpSpPr>
              <a:xfrm>
                <a:off x="987999" y="461927"/>
                <a:ext cx="1514404" cy="1507149"/>
                <a:chOff x="987999" y="461927"/>
                <a:chExt cx="1514404" cy="1507149"/>
              </a:xfrm>
            </p:grpSpPr>
            <p:cxnSp>
              <p:nvCxnSpPr>
                <p:cNvPr id="3427" name="Google Shape;3427;p50"/>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428" name="Google Shape;3428;p50"/>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429" name="Google Shape;3429;p50"/>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430" name="Google Shape;3430;p50"/>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431" name="Google Shape;3431;p50"/>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432" name="Google Shape;3432;p50"/>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433" name="Google Shape;3433;p50"/>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434" name="Google Shape;3434;p50"/>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435" name="Google Shape;3435;p50"/>
            <p:cNvGrpSpPr/>
            <p:nvPr/>
          </p:nvGrpSpPr>
          <p:grpSpPr>
            <a:xfrm>
              <a:off x="4572003" y="-31835"/>
              <a:ext cx="4607271" cy="2603603"/>
              <a:chOff x="987999" y="461925"/>
              <a:chExt cx="1514404" cy="1507151"/>
            </a:xfrm>
          </p:grpSpPr>
          <p:grpSp>
            <p:nvGrpSpPr>
              <p:cNvPr id="3436" name="Google Shape;3436;p50"/>
              <p:cNvGrpSpPr/>
              <p:nvPr/>
            </p:nvGrpSpPr>
            <p:grpSpPr>
              <a:xfrm>
                <a:off x="987999" y="461925"/>
                <a:ext cx="1514401" cy="1506302"/>
                <a:chOff x="987999" y="461925"/>
                <a:chExt cx="1514401" cy="1506302"/>
              </a:xfrm>
            </p:grpSpPr>
            <p:cxnSp>
              <p:nvCxnSpPr>
                <p:cNvPr id="3437" name="Google Shape;3437;p50"/>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438" name="Google Shape;3438;p50"/>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439" name="Google Shape;3439;p50"/>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440" name="Google Shape;3440;p50"/>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441" name="Google Shape;3441;p50"/>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442" name="Google Shape;3442;p50"/>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443" name="Google Shape;3443;p50"/>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444" name="Google Shape;3444;p50"/>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445" name="Google Shape;3445;p50"/>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3446" name="Google Shape;3446;p50"/>
              <p:cNvGrpSpPr/>
              <p:nvPr/>
            </p:nvGrpSpPr>
            <p:grpSpPr>
              <a:xfrm>
                <a:off x="987999" y="461927"/>
                <a:ext cx="1514404" cy="1507149"/>
                <a:chOff x="987999" y="461927"/>
                <a:chExt cx="1514404" cy="1507149"/>
              </a:xfrm>
            </p:grpSpPr>
            <p:cxnSp>
              <p:nvCxnSpPr>
                <p:cNvPr id="3447" name="Google Shape;3447;p50"/>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448" name="Google Shape;3448;p50"/>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449" name="Google Shape;3449;p50"/>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450" name="Google Shape;3450;p50"/>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451" name="Google Shape;3451;p50"/>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452" name="Google Shape;3452;p50"/>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453" name="Google Shape;3453;p50"/>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454" name="Google Shape;3454;p50"/>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455" name="Google Shape;3455;p50"/>
            <p:cNvGrpSpPr/>
            <p:nvPr/>
          </p:nvGrpSpPr>
          <p:grpSpPr>
            <a:xfrm>
              <a:off x="-35275" y="2571732"/>
              <a:ext cx="4607271" cy="2603603"/>
              <a:chOff x="987999" y="461925"/>
              <a:chExt cx="1514404" cy="1507151"/>
            </a:xfrm>
          </p:grpSpPr>
          <p:grpSp>
            <p:nvGrpSpPr>
              <p:cNvPr id="3456" name="Google Shape;3456;p50"/>
              <p:cNvGrpSpPr/>
              <p:nvPr/>
            </p:nvGrpSpPr>
            <p:grpSpPr>
              <a:xfrm>
                <a:off x="987999" y="461925"/>
                <a:ext cx="1514401" cy="1506302"/>
                <a:chOff x="987999" y="461925"/>
                <a:chExt cx="1514401" cy="1506302"/>
              </a:xfrm>
            </p:grpSpPr>
            <p:cxnSp>
              <p:nvCxnSpPr>
                <p:cNvPr id="3457" name="Google Shape;3457;p50"/>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458" name="Google Shape;3458;p50"/>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459" name="Google Shape;3459;p50"/>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460" name="Google Shape;3460;p50"/>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461" name="Google Shape;3461;p50"/>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462" name="Google Shape;3462;p50"/>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463" name="Google Shape;3463;p50"/>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464" name="Google Shape;3464;p50"/>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465" name="Google Shape;3465;p50"/>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3466" name="Google Shape;3466;p50"/>
              <p:cNvGrpSpPr/>
              <p:nvPr/>
            </p:nvGrpSpPr>
            <p:grpSpPr>
              <a:xfrm>
                <a:off x="987999" y="461927"/>
                <a:ext cx="1514404" cy="1507149"/>
                <a:chOff x="987999" y="461927"/>
                <a:chExt cx="1514404" cy="1507149"/>
              </a:xfrm>
            </p:grpSpPr>
            <p:cxnSp>
              <p:nvCxnSpPr>
                <p:cNvPr id="3467" name="Google Shape;3467;p50"/>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468" name="Google Shape;3468;p50"/>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469" name="Google Shape;3469;p50"/>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470" name="Google Shape;3470;p50"/>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471" name="Google Shape;3471;p50"/>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472" name="Google Shape;3472;p50"/>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473" name="Google Shape;3473;p50"/>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474" name="Google Shape;3474;p50"/>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475" name="Google Shape;3475;p50"/>
            <p:cNvGrpSpPr/>
            <p:nvPr/>
          </p:nvGrpSpPr>
          <p:grpSpPr>
            <a:xfrm>
              <a:off x="4572003" y="2571732"/>
              <a:ext cx="4607271" cy="2603603"/>
              <a:chOff x="987999" y="461925"/>
              <a:chExt cx="1514404" cy="1507151"/>
            </a:xfrm>
          </p:grpSpPr>
          <p:grpSp>
            <p:nvGrpSpPr>
              <p:cNvPr id="3476" name="Google Shape;3476;p50"/>
              <p:cNvGrpSpPr/>
              <p:nvPr/>
            </p:nvGrpSpPr>
            <p:grpSpPr>
              <a:xfrm>
                <a:off x="987999" y="461925"/>
                <a:ext cx="1514401" cy="1506302"/>
                <a:chOff x="987999" y="461925"/>
                <a:chExt cx="1514401" cy="1506302"/>
              </a:xfrm>
            </p:grpSpPr>
            <p:cxnSp>
              <p:nvCxnSpPr>
                <p:cNvPr id="3477" name="Google Shape;3477;p50"/>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478" name="Google Shape;3478;p50"/>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479" name="Google Shape;3479;p50"/>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480" name="Google Shape;3480;p50"/>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481" name="Google Shape;3481;p50"/>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482" name="Google Shape;3482;p50"/>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483" name="Google Shape;3483;p50"/>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484" name="Google Shape;3484;p50"/>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485" name="Google Shape;3485;p50"/>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3486" name="Google Shape;3486;p50"/>
              <p:cNvGrpSpPr/>
              <p:nvPr/>
            </p:nvGrpSpPr>
            <p:grpSpPr>
              <a:xfrm>
                <a:off x="987999" y="461927"/>
                <a:ext cx="1514404" cy="1507149"/>
                <a:chOff x="987999" y="461927"/>
                <a:chExt cx="1514404" cy="1507149"/>
              </a:xfrm>
            </p:grpSpPr>
            <p:cxnSp>
              <p:nvCxnSpPr>
                <p:cNvPr id="3487" name="Google Shape;3487;p50"/>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488" name="Google Shape;3488;p50"/>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489" name="Google Shape;3489;p50"/>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490" name="Google Shape;3490;p50"/>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491" name="Google Shape;3491;p50"/>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492" name="Google Shape;3492;p50"/>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493" name="Google Shape;3493;p50"/>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494" name="Google Shape;3494;p50"/>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3495" name="Google Shape;3495;p50"/>
          <p:cNvSpPr txBox="1"/>
          <p:nvPr>
            <p:ph type="title"/>
          </p:nvPr>
        </p:nvSpPr>
        <p:spPr>
          <a:xfrm>
            <a:off x="643500" y="1660900"/>
            <a:ext cx="3754800" cy="10068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2800"/>
              <a:buNone/>
              <a:defRPr/>
            </a:lvl1pPr>
            <a:lvl2pPr lvl="1" rtl="0">
              <a:spcBef>
                <a:spcPts val="0"/>
              </a:spcBef>
              <a:spcAft>
                <a:spcPts val="0"/>
              </a:spcAft>
              <a:buSzPts val="2800"/>
              <a:buNone/>
              <a:defRPr>
                <a:latin typeface="Spectral"/>
                <a:ea typeface="Spectral"/>
                <a:cs typeface="Spectral"/>
                <a:sym typeface="Spectral"/>
              </a:defRPr>
            </a:lvl2pPr>
            <a:lvl3pPr lvl="2" rtl="0">
              <a:spcBef>
                <a:spcPts val="0"/>
              </a:spcBef>
              <a:spcAft>
                <a:spcPts val="0"/>
              </a:spcAft>
              <a:buSzPts val="2800"/>
              <a:buNone/>
              <a:defRPr>
                <a:latin typeface="Spectral"/>
                <a:ea typeface="Spectral"/>
                <a:cs typeface="Spectral"/>
                <a:sym typeface="Spectral"/>
              </a:defRPr>
            </a:lvl3pPr>
            <a:lvl4pPr lvl="3" rtl="0">
              <a:spcBef>
                <a:spcPts val="0"/>
              </a:spcBef>
              <a:spcAft>
                <a:spcPts val="0"/>
              </a:spcAft>
              <a:buSzPts val="2800"/>
              <a:buNone/>
              <a:defRPr>
                <a:latin typeface="Spectral"/>
                <a:ea typeface="Spectral"/>
                <a:cs typeface="Spectral"/>
                <a:sym typeface="Spectral"/>
              </a:defRPr>
            </a:lvl4pPr>
            <a:lvl5pPr lvl="4" rtl="0">
              <a:spcBef>
                <a:spcPts val="0"/>
              </a:spcBef>
              <a:spcAft>
                <a:spcPts val="0"/>
              </a:spcAft>
              <a:buSzPts val="2800"/>
              <a:buNone/>
              <a:defRPr>
                <a:latin typeface="Spectral"/>
                <a:ea typeface="Spectral"/>
                <a:cs typeface="Spectral"/>
                <a:sym typeface="Spectral"/>
              </a:defRPr>
            </a:lvl5pPr>
            <a:lvl6pPr lvl="5" rtl="0">
              <a:spcBef>
                <a:spcPts val="0"/>
              </a:spcBef>
              <a:spcAft>
                <a:spcPts val="0"/>
              </a:spcAft>
              <a:buSzPts val="2800"/>
              <a:buNone/>
              <a:defRPr>
                <a:latin typeface="Spectral"/>
                <a:ea typeface="Spectral"/>
                <a:cs typeface="Spectral"/>
                <a:sym typeface="Spectral"/>
              </a:defRPr>
            </a:lvl6pPr>
            <a:lvl7pPr lvl="6" rtl="0">
              <a:spcBef>
                <a:spcPts val="0"/>
              </a:spcBef>
              <a:spcAft>
                <a:spcPts val="0"/>
              </a:spcAft>
              <a:buSzPts val="2800"/>
              <a:buNone/>
              <a:defRPr>
                <a:latin typeface="Spectral"/>
                <a:ea typeface="Spectral"/>
                <a:cs typeface="Spectral"/>
                <a:sym typeface="Spectral"/>
              </a:defRPr>
            </a:lvl7pPr>
            <a:lvl8pPr lvl="7" rtl="0">
              <a:spcBef>
                <a:spcPts val="0"/>
              </a:spcBef>
              <a:spcAft>
                <a:spcPts val="0"/>
              </a:spcAft>
              <a:buSzPts val="2800"/>
              <a:buNone/>
              <a:defRPr>
                <a:latin typeface="Spectral"/>
                <a:ea typeface="Spectral"/>
                <a:cs typeface="Spectral"/>
                <a:sym typeface="Spectral"/>
              </a:defRPr>
            </a:lvl8pPr>
            <a:lvl9pPr lvl="8" rtl="0">
              <a:spcBef>
                <a:spcPts val="0"/>
              </a:spcBef>
              <a:spcAft>
                <a:spcPts val="0"/>
              </a:spcAft>
              <a:buSzPts val="2800"/>
              <a:buNone/>
              <a:defRPr>
                <a:latin typeface="Spectral"/>
                <a:ea typeface="Spectral"/>
                <a:cs typeface="Spectral"/>
                <a:sym typeface="Spectral"/>
              </a:defRPr>
            </a:lvl9pPr>
          </a:lstStyle>
          <a:p/>
        </p:txBody>
      </p:sp>
      <p:sp>
        <p:nvSpPr>
          <p:cNvPr id="3496" name="Google Shape;3496;p50"/>
          <p:cNvSpPr txBox="1"/>
          <p:nvPr>
            <p:ph idx="1" type="subTitle"/>
          </p:nvPr>
        </p:nvSpPr>
        <p:spPr>
          <a:xfrm>
            <a:off x="643500" y="2660900"/>
            <a:ext cx="3754800" cy="821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3497" name="Google Shape;3497;p50"/>
          <p:cNvGrpSpPr/>
          <p:nvPr/>
        </p:nvGrpSpPr>
        <p:grpSpPr>
          <a:xfrm flipH="1">
            <a:off x="532964" y="327305"/>
            <a:ext cx="734748" cy="952069"/>
            <a:chOff x="7465916" y="720492"/>
            <a:chExt cx="1139144" cy="1477450"/>
          </a:xfrm>
        </p:grpSpPr>
        <p:sp>
          <p:nvSpPr>
            <p:cNvPr id="3498" name="Google Shape;3498;p50"/>
            <p:cNvSpPr/>
            <p:nvPr/>
          </p:nvSpPr>
          <p:spPr>
            <a:xfrm rot="-5400000">
              <a:off x="7646560" y="123944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50"/>
            <p:cNvSpPr/>
            <p:nvPr/>
          </p:nvSpPr>
          <p:spPr>
            <a:xfrm rot="-5400000">
              <a:off x="7597172" y="114891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50"/>
            <p:cNvSpPr/>
            <p:nvPr/>
          </p:nvSpPr>
          <p:spPr>
            <a:xfrm rot="-5400000">
              <a:off x="7547783" y="105838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50"/>
            <p:cNvSpPr/>
            <p:nvPr/>
          </p:nvSpPr>
          <p:spPr>
            <a:xfrm rot="-5400000">
              <a:off x="7498394" y="96785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50"/>
            <p:cNvSpPr/>
            <p:nvPr/>
          </p:nvSpPr>
          <p:spPr>
            <a:xfrm rot="-5400000">
              <a:off x="7449005" y="87732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50"/>
            <p:cNvSpPr/>
            <p:nvPr/>
          </p:nvSpPr>
          <p:spPr>
            <a:xfrm rot="-5400000">
              <a:off x="7399616" y="78679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04" name="Google Shape;3504;p50"/>
          <p:cNvSpPr/>
          <p:nvPr/>
        </p:nvSpPr>
        <p:spPr>
          <a:xfrm>
            <a:off x="1548505" y="218622"/>
            <a:ext cx="274200" cy="2670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3_2">
    <p:spTree>
      <p:nvGrpSpPr>
        <p:cNvPr id="3505" name="Shape 3505"/>
        <p:cNvGrpSpPr/>
        <p:nvPr/>
      </p:nvGrpSpPr>
      <p:grpSpPr>
        <a:xfrm>
          <a:off x="0" y="0"/>
          <a:ext cx="0" cy="0"/>
          <a:chOff x="0" y="0"/>
          <a:chExt cx="0" cy="0"/>
        </a:xfrm>
      </p:grpSpPr>
      <p:grpSp>
        <p:nvGrpSpPr>
          <p:cNvPr id="3506" name="Google Shape;3506;p51"/>
          <p:cNvGrpSpPr/>
          <p:nvPr/>
        </p:nvGrpSpPr>
        <p:grpSpPr>
          <a:xfrm>
            <a:off x="-35275" y="-31835"/>
            <a:ext cx="9214549" cy="5207170"/>
            <a:chOff x="-35275" y="-31835"/>
            <a:chExt cx="9214549" cy="5207170"/>
          </a:xfrm>
        </p:grpSpPr>
        <p:grpSp>
          <p:nvGrpSpPr>
            <p:cNvPr id="3507" name="Google Shape;3507;p51"/>
            <p:cNvGrpSpPr/>
            <p:nvPr/>
          </p:nvGrpSpPr>
          <p:grpSpPr>
            <a:xfrm>
              <a:off x="-35275" y="-31835"/>
              <a:ext cx="4607271" cy="2603603"/>
              <a:chOff x="987999" y="461925"/>
              <a:chExt cx="1514404" cy="1507151"/>
            </a:xfrm>
          </p:grpSpPr>
          <p:grpSp>
            <p:nvGrpSpPr>
              <p:cNvPr id="3508" name="Google Shape;3508;p51"/>
              <p:cNvGrpSpPr/>
              <p:nvPr/>
            </p:nvGrpSpPr>
            <p:grpSpPr>
              <a:xfrm>
                <a:off x="987999" y="461925"/>
                <a:ext cx="1514401" cy="1506302"/>
                <a:chOff x="987999" y="461925"/>
                <a:chExt cx="1514401" cy="1506302"/>
              </a:xfrm>
            </p:grpSpPr>
            <p:cxnSp>
              <p:nvCxnSpPr>
                <p:cNvPr id="3509" name="Google Shape;3509;p51"/>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510" name="Google Shape;3510;p51"/>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511" name="Google Shape;3511;p51"/>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512" name="Google Shape;3512;p51"/>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513" name="Google Shape;3513;p51"/>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514" name="Google Shape;3514;p51"/>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515" name="Google Shape;3515;p51"/>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516" name="Google Shape;3516;p51"/>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517" name="Google Shape;3517;p51"/>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3518" name="Google Shape;3518;p51"/>
              <p:cNvGrpSpPr/>
              <p:nvPr/>
            </p:nvGrpSpPr>
            <p:grpSpPr>
              <a:xfrm>
                <a:off x="987999" y="461927"/>
                <a:ext cx="1514404" cy="1507149"/>
                <a:chOff x="987999" y="461927"/>
                <a:chExt cx="1514404" cy="1507149"/>
              </a:xfrm>
            </p:grpSpPr>
            <p:cxnSp>
              <p:nvCxnSpPr>
                <p:cNvPr id="3519" name="Google Shape;3519;p51"/>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520" name="Google Shape;3520;p51"/>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521" name="Google Shape;3521;p51"/>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522" name="Google Shape;3522;p51"/>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523" name="Google Shape;3523;p51"/>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524" name="Google Shape;3524;p51"/>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525" name="Google Shape;3525;p51"/>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526" name="Google Shape;3526;p51"/>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527" name="Google Shape;3527;p51"/>
            <p:cNvGrpSpPr/>
            <p:nvPr/>
          </p:nvGrpSpPr>
          <p:grpSpPr>
            <a:xfrm>
              <a:off x="4572003" y="-31835"/>
              <a:ext cx="4607271" cy="2603603"/>
              <a:chOff x="987999" y="461925"/>
              <a:chExt cx="1514404" cy="1507151"/>
            </a:xfrm>
          </p:grpSpPr>
          <p:grpSp>
            <p:nvGrpSpPr>
              <p:cNvPr id="3528" name="Google Shape;3528;p51"/>
              <p:cNvGrpSpPr/>
              <p:nvPr/>
            </p:nvGrpSpPr>
            <p:grpSpPr>
              <a:xfrm>
                <a:off x="987999" y="461925"/>
                <a:ext cx="1514401" cy="1506302"/>
                <a:chOff x="987999" y="461925"/>
                <a:chExt cx="1514401" cy="1506302"/>
              </a:xfrm>
            </p:grpSpPr>
            <p:cxnSp>
              <p:nvCxnSpPr>
                <p:cNvPr id="3529" name="Google Shape;3529;p51"/>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530" name="Google Shape;3530;p51"/>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531" name="Google Shape;3531;p51"/>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532" name="Google Shape;3532;p51"/>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533" name="Google Shape;3533;p51"/>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534" name="Google Shape;3534;p51"/>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535" name="Google Shape;3535;p51"/>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536" name="Google Shape;3536;p51"/>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537" name="Google Shape;3537;p51"/>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3538" name="Google Shape;3538;p51"/>
              <p:cNvGrpSpPr/>
              <p:nvPr/>
            </p:nvGrpSpPr>
            <p:grpSpPr>
              <a:xfrm>
                <a:off x="987999" y="461927"/>
                <a:ext cx="1514404" cy="1507149"/>
                <a:chOff x="987999" y="461927"/>
                <a:chExt cx="1514404" cy="1507149"/>
              </a:xfrm>
            </p:grpSpPr>
            <p:cxnSp>
              <p:nvCxnSpPr>
                <p:cNvPr id="3539" name="Google Shape;3539;p51"/>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540" name="Google Shape;3540;p51"/>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541" name="Google Shape;3541;p51"/>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542" name="Google Shape;3542;p51"/>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543" name="Google Shape;3543;p51"/>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544" name="Google Shape;3544;p51"/>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545" name="Google Shape;3545;p51"/>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546" name="Google Shape;3546;p51"/>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547" name="Google Shape;3547;p51"/>
            <p:cNvGrpSpPr/>
            <p:nvPr/>
          </p:nvGrpSpPr>
          <p:grpSpPr>
            <a:xfrm>
              <a:off x="-35275" y="2571732"/>
              <a:ext cx="4607271" cy="2603603"/>
              <a:chOff x="987999" y="461925"/>
              <a:chExt cx="1514404" cy="1507151"/>
            </a:xfrm>
          </p:grpSpPr>
          <p:grpSp>
            <p:nvGrpSpPr>
              <p:cNvPr id="3548" name="Google Shape;3548;p51"/>
              <p:cNvGrpSpPr/>
              <p:nvPr/>
            </p:nvGrpSpPr>
            <p:grpSpPr>
              <a:xfrm>
                <a:off x="987999" y="461925"/>
                <a:ext cx="1514401" cy="1506302"/>
                <a:chOff x="987999" y="461925"/>
                <a:chExt cx="1514401" cy="1506302"/>
              </a:xfrm>
            </p:grpSpPr>
            <p:cxnSp>
              <p:nvCxnSpPr>
                <p:cNvPr id="3549" name="Google Shape;3549;p51"/>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550" name="Google Shape;3550;p51"/>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551" name="Google Shape;3551;p51"/>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552" name="Google Shape;3552;p51"/>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553" name="Google Shape;3553;p51"/>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554" name="Google Shape;3554;p51"/>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555" name="Google Shape;3555;p51"/>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556" name="Google Shape;3556;p51"/>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557" name="Google Shape;3557;p51"/>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3558" name="Google Shape;3558;p51"/>
              <p:cNvGrpSpPr/>
              <p:nvPr/>
            </p:nvGrpSpPr>
            <p:grpSpPr>
              <a:xfrm>
                <a:off x="987999" y="461927"/>
                <a:ext cx="1514404" cy="1507149"/>
                <a:chOff x="987999" y="461927"/>
                <a:chExt cx="1514404" cy="1507149"/>
              </a:xfrm>
            </p:grpSpPr>
            <p:cxnSp>
              <p:nvCxnSpPr>
                <p:cNvPr id="3559" name="Google Shape;3559;p51"/>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560" name="Google Shape;3560;p51"/>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561" name="Google Shape;3561;p51"/>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562" name="Google Shape;3562;p51"/>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563" name="Google Shape;3563;p51"/>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564" name="Google Shape;3564;p51"/>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565" name="Google Shape;3565;p51"/>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566" name="Google Shape;3566;p51"/>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567" name="Google Shape;3567;p51"/>
            <p:cNvGrpSpPr/>
            <p:nvPr/>
          </p:nvGrpSpPr>
          <p:grpSpPr>
            <a:xfrm>
              <a:off x="4572003" y="2571732"/>
              <a:ext cx="4607271" cy="2603603"/>
              <a:chOff x="987999" y="461925"/>
              <a:chExt cx="1514404" cy="1507151"/>
            </a:xfrm>
          </p:grpSpPr>
          <p:grpSp>
            <p:nvGrpSpPr>
              <p:cNvPr id="3568" name="Google Shape;3568;p51"/>
              <p:cNvGrpSpPr/>
              <p:nvPr/>
            </p:nvGrpSpPr>
            <p:grpSpPr>
              <a:xfrm>
                <a:off x="987999" y="461925"/>
                <a:ext cx="1514401" cy="1506302"/>
                <a:chOff x="987999" y="461925"/>
                <a:chExt cx="1514401" cy="1506302"/>
              </a:xfrm>
            </p:grpSpPr>
            <p:cxnSp>
              <p:nvCxnSpPr>
                <p:cNvPr id="3569" name="Google Shape;3569;p51"/>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570" name="Google Shape;3570;p51"/>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571" name="Google Shape;3571;p51"/>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572" name="Google Shape;3572;p51"/>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573" name="Google Shape;3573;p51"/>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574" name="Google Shape;3574;p51"/>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575" name="Google Shape;3575;p51"/>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576" name="Google Shape;3576;p51"/>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577" name="Google Shape;3577;p51"/>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3578" name="Google Shape;3578;p51"/>
              <p:cNvGrpSpPr/>
              <p:nvPr/>
            </p:nvGrpSpPr>
            <p:grpSpPr>
              <a:xfrm>
                <a:off x="987999" y="461927"/>
                <a:ext cx="1514404" cy="1507149"/>
                <a:chOff x="987999" y="461927"/>
                <a:chExt cx="1514404" cy="1507149"/>
              </a:xfrm>
            </p:grpSpPr>
            <p:cxnSp>
              <p:nvCxnSpPr>
                <p:cNvPr id="3579" name="Google Shape;3579;p51"/>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580" name="Google Shape;3580;p51"/>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581" name="Google Shape;3581;p51"/>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582" name="Google Shape;3582;p51"/>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583" name="Google Shape;3583;p51"/>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584" name="Google Shape;3584;p51"/>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585" name="Google Shape;3585;p51"/>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586" name="Google Shape;3586;p51"/>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3587" name="Google Shape;3587;p51"/>
          <p:cNvSpPr txBox="1"/>
          <p:nvPr>
            <p:ph type="title"/>
          </p:nvPr>
        </p:nvSpPr>
        <p:spPr>
          <a:xfrm>
            <a:off x="720175" y="539500"/>
            <a:ext cx="4818600" cy="5211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2800"/>
              <a:buNone/>
              <a:defRPr/>
            </a:lvl1pPr>
            <a:lvl2pPr lvl="1" rtl="0">
              <a:spcBef>
                <a:spcPts val="0"/>
              </a:spcBef>
              <a:spcAft>
                <a:spcPts val="0"/>
              </a:spcAft>
              <a:buSzPts val="2800"/>
              <a:buNone/>
              <a:defRPr>
                <a:latin typeface="Spectral"/>
                <a:ea typeface="Spectral"/>
                <a:cs typeface="Spectral"/>
                <a:sym typeface="Spectral"/>
              </a:defRPr>
            </a:lvl2pPr>
            <a:lvl3pPr lvl="2" rtl="0">
              <a:spcBef>
                <a:spcPts val="0"/>
              </a:spcBef>
              <a:spcAft>
                <a:spcPts val="0"/>
              </a:spcAft>
              <a:buSzPts val="2800"/>
              <a:buNone/>
              <a:defRPr>
                <a:latin typeface="Spectral"/>
                <a:ea typeface="Spectral"/>
                <a:cs typeface="Spectral"/>
                <a:sym typeface="Spectral"/>
              </a:defRPr>
            </a:lvl3pPr>
            <a:lvl4pPr lvl="3" rtl="0">
              <a:spcBef>
                <a:spcPts val="0"/>
              </a:spcBef>
              <a:spcAft>
                <a:spcPts val="0"/>
              </a:spcAft>
              <a:buSzPts val="2800"/>
              <a:buNone/>
              <a:defRPr>
                <a:latin typeface="Spectral"/>
                <a:ea typeface="Spectral"/>
                <a:cs typeface="Spectral"/>
                <a:sym typeface="Spectral"/>
              </a:defRPr>
            </a:lvl4pPr>
            <a:lvl5pPr lvl="4" rtl="0">
              <a:spcBef>
                <a:spcPts val="0"/>
              </a:spcBef>
              <a:spcAft>
                <a:spcPts val="0"/>
              </a:spcAft>
              <a:buSzPts val="2800"/>
              <a:buNone/>
              <a:defRPr>
                <a:latin typeface="Spectral"/>
                <a:ea typeface="Spectral"/>
                <a:cs typeface="Spectral"/>
                <a:sym typeface="Spectral"/>
              </a:defRPr>
            </a:lvl5pPr>
            <a:lvl6pPr lvl="5" rtl="0">
              <a:spcBef>
                <a:spcPts val="0"/>
              </a:spcBef>
              <a:spcAft>
                <a:spcPts val="0"/>
              </a:spcAft>
              <a:buSzPts val="2800"/>
              <a:buNone/>
              <a:defRPr>
                <a:latin typeface="Spectral"/>
                <a:ea typeface="Spectral"/>
                <a:cs typeface="Spectral"/>
                <a:sym typeface="Spectral"/>
              </a:defRPr>
            </a:lvl6pPr>
            <a:lvl7pPr lvl="6" rtl="0">
              <a:spcBef>
                <a:spcPts val="0"/>
              </a:spcBef>
              <a:spcAft>
                <a:spcPts val="0"/>
              </a:spcAft>
              <a:buSzPts val="2800"/>
              <a:buNone/>
              <a:defRPr>
                <a:latin typeface="Spectral"/>
                <a:ea typeface="Spectral"/>
                <a:cs typeface="Spectral"/>
                <a:sym typeface="Spectral"/>
              </a:defRPr>
            </a:lvl7pPr>
            <a:lvl8pPr lvl="7" rtl="0">
              <a:spcBef>
                <a:spcPts val="0"/>
              </a:spcBef>
              <a:spcAft>
                <a:spcPts val="0"/>
              </a:spcAft>
              <a:buSzPts val="2800"/>
              <a:buNone/>
              <a:defRPr>
                <a:latin typeface="Spectral"/>
                <a:ea typeface="Spectral"/>
                <a:cs typeface="Spectral"/>
                <a:sym typeface="Spectral"/>
              </a:defRPr>
            </a:lvl8pPr>
            <a:lvl9pPr lvl="8" rtl="0">
              <a:spcBef>
                <a:spcPts val="0"/>
              </a:spcBef>
              <a:spcAft>
                <a:spcPts val="0"/>
              </a:spcAft>
              <a:buSzPts val="2800"/>
              <a:buNone/>
              <a:defRPr>
                <a:latin typeface="Spectral"/>
                <a:ea typeface="Spectral"/>
                <a:cs typeface="Spectral"/>
                <a:sym typeface="Spectral"/>
              </a:defRPr>
            </a:lvl9pPr>
          </a:lstStyle>
          <a:p/>
        </p:txBody>
      </p:sp>
      <p:sp>
        <p:nvSpPr>
          <p:cNvPr id="3588" name="Google Shape;3588;p51"/>
          <p:cNvSpPr txBox="1"/>
          <p:nvPr>
            <p:ph idx="1" type="subTitle"/>
          </p:nvPr>
        </p:nvSpPr>
        <p:spPr>
          <a:xfrm>
            <a:off x="713225" y="1019025"/>
            <a:ext cx="4818600" cy="5469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1"/>
              </a:buClr>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589" name="Google Shape;3589;p51"/>
          <p:cNvSpPr/>
          <p:nvPr/>
        </p:nvSpPr>
        <p:spPr>
          <a:xfrm flipH="1">
            <a:off x="8490276" y="977253"/>
            <a:ext cx="243000" cy="236400"/>
          </a:xfrm>
          <a:prstGeom prst="star4">
            <a:avLst>
              <a:gd fmla="val 12500"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51"/>
          <p:cNvSpPr/>
          <p:nvPr/>
        </p:nvSpPr>
        <p:spPr>
          <a:xfrm flipH="1">
            <a:off x="7822627" y="4596843"/>
            <a:ext cx="429900" cy="4182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51"/>
          <p:cNvSpPr/>
          <p:nvPr/>
        </p:nvSpPr>
        <p:spPr>
          <a:xfrm flipH="1">
            <a:off x="1502174" y="4633123"/>
            <a:ext cx="336300" cy="3270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1" name="Shape 291"/>
        <p:cNvGrpSpPr/>
        <p:nvPr/>
      </p:nvGrpSpPr>
      <p:grpSpPr>
        <a:xfrm>
          <a:off x="0" y="0"/>
          <a:ext cx="0" cy="0"/>
          <a:chOff x="0" y="0"/>
          <a:chExt cx="0" cy="0"/>
        </a:xfrm>
      </p:grpSpPr>
      <p:grpSp>
        <p:nvGrpSpPr>
          <p:cNvPr id="292" name="Google Shape;292;p6"/>
          <p:cNvGrpSpPr/>
          <p:nvPr/>
        </p:nvGrpSpPr>
        <p:grpSpPr>
          <a:xfrm>
            <a:off x="-35275" y="-31835"/>
            <a:ext cx="9214549" cy="5207170"/>
            <a:chOff x="-35275" y="-31835"/>
            <a:chExt cx="9214549" cy="5207170"/>
          </a:xfrm>
        </p:grpSpPr>
        <p:grpSp>
          <p:nvGrpSpPr>
            <p:cNvPr id="293" name="Google Shape;293;p6"/>
            <p:cNvGrpSpPr/>
            <p:nvPr/>
          </p:nvGrpSpPr>
          <p:grpSpPr>
            <a:xfrm>
              <a:off x="-35275" y="-31835"/>
              <a:ext cx="4607271" cy="2603603"/>
              <a:chOff x="987999" y="461925"/>
              <a:chExt cx="1514404" cy="1507151"/>
            </a:xfrm>
          </p:grpSpPr>
          <p:grpSp>
            <p:nvGrpSpPr>
              <p:cNvPr id="294" name="Google Shape;294;p6"/>
              <p:cNvGrpSpPr/>
              <p:nvPr/>
            </p:nvGrpSpPr>
            <p:grpSpPr>
              <a:xfrm>
                <a:off x="987999" y="461925"/>
                <a:ext cx="1514401" cy="1506302"/>
                <a:chOff x="987999" y="461925"/>
                <a:chExt cx="1514401" cy="1506302"/>
              </a:xfrm>
            </p:grpSpPr>
            <p:cxnSp>
              <p:nvCxnSpPr>
                <p:cNvPr id="295" name="Google Shape;295;p6"/>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96" name="Google Shape;296;p6"/>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97" name="Google Shape;297;p6"/>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98" name="Google Shape;298;p6"/>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299" name="Google Shape;299;p6"/>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00" name="Google Shape;300;p6"/>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01" name="Google Shape;301;p6"/>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02" name="Google Shape;302;p6"/>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03" name="Google Shape;303;p6"/>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304" name="Google Shape;304;p6"/>
              <p:cNvGrpSpPr/>
              <p:nvPr/>
            </p:nvGrpSpPr>
            <p:grpSpPr>
              <a:xfrm>
                <a:off x="987999" y="461927"/>
                <a:ext cx="1514404" cy="1507149"/>
                <a:chOff x="987999" y="461927"/>
                <a:chExt cx="1514404" cy="1507149"/>
              </a:xfrm>
            </p:grpSpPr>
            <p:cxnSp>
              <p:nvCxnSpPr>
                <p:cNvPr id="305" name="Google Shape;305;p6"/>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06" name="Google Shape;306;p6"/>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07" name="Google Shape;307;p6"/>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08" name="Google Shape;308;p6"/>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09" name="Google Shape;309;p6"/>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10" name="Google Shape;310;p6"/>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11" name="Google Shape;311;p6"/>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12" name="Google Shape;312;p6"/>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13" name="Google Shape;313;p6"/>
            <p:cNvGrpSpPr/>
            <p:nvPr/>
          </p:nvGrpSpPr>
          <p:grpSpPr>
            <a:xfrm>
              <a:off x="4572003" y="-31835"/>
              <a:ext cx="4607271" cy="2603603"/>
              <a:chOff x="987999" y="461925"/>
              <a:chExt cx="1514404" cy="1507151"/>
            </a:xfrm>
          </p:grpSpPr>
          <p:grpSp>
            <p:nvGrpSpPr>
              <p:cNvPr id="314" name="Google Shape;314;p6"/>
              <p:cNvGrpSpPr/>
              <p:nvPr/>
            </p:nvGrpSpPr>
            <p:grpSpPr>
              <a:xfrm>
                <a:off x="987999" y="461925"/>
                <a:ext cx="1514401" cy="1506302"/>
                <a:chOff x="987999" y="461925"/>
                <a:chExt cx="1514401" cy="1506302"/>
              </a:xfrm>
            </p:grpSpPr>
            <p:cxnSp>
              <p:nvCxnSpPr>
                <p:cNvPr id="315" name="Google Shape;315;p6"/>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16" name="Google Shape;316;p6"/>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17" name="Google Shape;317;p6"/>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18" name="Google Shape;318;p6"/>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19" name="Google Shape;319;p6"/>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20" name="Google Shape;320;p6"/>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21" name="Google Shape;321;p6"/>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22" name="Google Shape;322;p6"/>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23" name="Google Shape;323;p6"/>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324" name="Google Shape;324;p6"/>
              <p:cNvGrpSpPr/>
              <p:nvPr/>
            </p:nvGrpSpPr>
            <p:grpSpPr>
              <a:xfrm>
                <a:off x="987999" y="461927"/>
                <a:ext cx="1514404" cy="1507149"/>
                <a:chOff x="987999" y="461927"/>
                <a:chExt cx="1514404" cy="1507149"/>
              </a:xfrm>
            </p:grpSpPr>
            <p:cxnSp>
              <p:nvCxnSpPr>
                <p:cNvPr id="325" name="Google Shape;325;p6"/>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26" name="Google Shape;326;p6"/>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27" name="Google Shape;327;p6"/>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28" name="Google Shape;328;p6"/>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29" name="Google Shape;329;p6"/>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30" name="Google Shape;330;p6"/>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31" name="Google Shape;331;p6"/>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32" name="Google Shape;332;p6"/>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33" name="Google Shape;333;p6"/>
            <p:cNvGrpSpPr/>
            <p:nvPr/>
          </p:nvGrpSpPr>
          <p:grpSpPr>
            <a:xfrm>
              <a:off x="-35275" y="2571732"/>
              <a:ext cx="4607271" cy="2603603"/>
              <a:chOff x="987999" y="461925"/>
              <a:chExt cx="1514404" cy="1507151"/>
            </a:xfrm>
          </p:grpSpPr>
          <p:grpSp>
            <p:nvGrpSpPr>
              <p:cNvPr id="334" name="Google Shape;334;p6"/>
              <p:cNvGrpSpPr/>
              <p:nvPr/>
            </p:nvGrpSpPr>
            <p:grpSpPr>
              <a:xfrm>
                <a:off x="987999" y="461925"/>
                <a:ext cx="1514401" cy="1506302"/>
                <a:chOff x="987999" y="461925"/>
                <a:chExt cx="1514401" cy="1506302"/>
              </a:xfrm>
            </p:grpSpPr>
            <p:cxnSp>
              <p:nvCxnSpPr>
                <p:cNvPr id="335" name="Google Shape;335;p6"/>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36" name="Google Shape;336;p6"/>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37" name="Google Shape;337;p6"/>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38" name="Google Shape;338;p6"/>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39" name="Google Shape;339;p6"/>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40" name="Google Shape;340;p6"/>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41" name="Google Shape;341;p6"/>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42" name="Google Shape;342;p6"/>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43" name="Google Shape;343;p6"/>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344" name="Google Shape;344;p6"/>
              <p:cNvGrpSpPr/>
              <p:nvPr/>
            </p:nvGrpSpPr>
            <p:grpSpPr>
              <a:xfrm>
                <a:off x="987999" y="461927"/>
                <a:ext cx="1514404" cy="1507149"/>
                <a:chOff x="987999" y="461927"/>
                <a:chExt cx="1514404" cy="1507149"/>
              </a:xfrm>
            </p:grpSpPr>
            <p:cxnSp>
              <p:nvCxnSpPr>
                <p:cNvPr id="345" name="Google Shape;345;p6"/>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46" name="Google Shape;346;p6"/>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47" name="Google Shape;347;p6"/>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48" name="Google Shape;348;p6"/>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49" name="Google Shape;349;p6"/>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50" name="Google Shape;350;p6"/>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51" name="Google Shape;351;p6"/>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52" name="Google Shape;352;p6"/>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53" name="Google Shape;353;p6"/>
            <p:cNvGrpSpPr/>
            <p:nvPr/>
          </p:nvGrpSpPr>
          <p:grpSpPr>
            <a:xfrm>
              <a:off x="4572003" y="2571732"/>
              <a:ext cx="4607271" cy="2603603"/>
              <a:chOff x="987999" y="461925"/>
              <a:chExt cx="1514404" cy="1507151"/>
            </a:xfrm>
          </p:grpSpPr>
          <p:grpSp>
            <p:nvGrpSpPr>
              <p:cNvPr id="354" name="Google Shape;354;p6"/>
              <p:cNvGrpSpPr/>
              <p:nvPr/>
            </p:nvGrpSpPr>
            <p:grpSpPr>
              <a:xfrm>
                <a:off x="987999" y="461925"/>
                <a:ext cx="1514401" cy="1506302"/>
                <a:chOff x="987999" y="461925"/>
                <a:chExt cx="1514401" cy="1506302"/>
              </a:xfrm>
            </p:grpSpPr>
            <p:cxnSp>
              <p:nvCxnSpPr>
                <p:cNvPr id="355" name="Google Shape;355;p6"/>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56" name="Google Shape;356;p6"/>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57" name="Google Shape;357;p6"/>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58" name="Google Shape;358;p6"/>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59" name="Google Shape;359;p6"/>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60" name="Google Shape;360;p6"/>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61" name="Google Shape;361;p6"/>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62" name="Google Shape;362;p6"/>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63" name="Google Shape;363;p6"/>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364" name="Google Shape;364;p6"/>
              <p:cNvGrpSpPr/>
              <p:nvPr/>
            </p:nvGrpSpPr>
            <p:grpSpPr>
              <a:xfrm>
                <a:off x="987999" y="461927"/>
                <a:ext cx="1514404" cy="1507149"/>
                <a:chOff x="987999" y="461927"/>
                <a:chExt cx="1514404" cy="1507149"/>
              </a:xfrm>
            </p:grpSpPr>
            <p:cxnSp>
              <p:nvCxnSpPr>
                <p:cNvPr id="365" name="Google Shape;365;p6"/>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66" name="Google Shape;366;p6"/>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67" name="Google Shape;367;p6"/>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68" name="Google Shape;368;p6"/>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69" name="Google Shape;369;p6"/>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70" name="Google Shape;370;p6"/>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71" name="Google Shape;371;p6"/>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72" name="Google Shape;372;p6"/>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373" name="Google Shape;373;p6"/>
          <p:cNvSpPr txBox="1"/>
          <p:nvPr>
            <p:ph type="title"/>
          </p:nvPr>
        </p:nvSpPr>
        <p:spPr>
          <a:xfrm>
            <a:off x="539500" y="339325"/>
            <a:ext cx="8061600" cy="743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74" name="Google Shape;374;p6"/>
          <p:cNvSpPr/>
          <p:nvPr/>
        </p:nvSpPr>
        <p:spPr>
          <a:xfrm>
            <a:off x="540925" y="1457100"/>
            <a:ext cx="8062500" cy="3351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5" name="Google Shape;375;p6"/>
          <p:cNvGrpSpPr/>
          <p:nvPr/>
        </p:nvGrpSpPr>
        <p:grpSpPr>
          <a:xfrm rot="10800000">
            <a:off x="8266000" y="4308387"/>
            <a:ext cx="702934" cy="664116"/>
            <a:chOff x="5767869" y="4269892"/>
            <a:chExt cx="702934" cy="664116"/>
          </a:xfrm>
        </p:grpSpPr>
        <p:sp>
          <p:nvSpPr>
            <p:cNvPr id="376" name="Google Shape;376;p6"/>
            <p:cNvSpPr/>
            <p:nvPr/>
          </p:nvSpPr>
          <p:spPr>
            <a:xfrm flipH="1">
              <a:off x="6132402" y="4269892"/>
              <a:ext cx="338400" cy="325800"/>
            </a:xfrm>
            <a:prstGeom prst="star4">
              <a:avLst>
                <a:gd fmla="val 12500"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6"/>
            <p:cNvSpPr/>
            <p:nvPr/>
          </p:nvSpPr>
          <p:spPr>
            <a:xfrm flipH="1">
              <a:off x="5767869" y="4693708"/>
              <a:ext cx="246900" cy="2403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8" name="Google Shape;378;p6"/>
          <p:cNvGrpSpPr/>
          <p:nvPr/>
        </p:nvGrpSpPr>
        <p:grpSpPr>
          <a:xfrm flipH="1" rot="5400000">
            <a:off x="87016" y="1348652"/>
            <a:ext cx="669233" cy="553467"/>
            <a:chOff x="5801569" y="4269892"/>
            <a:chExt cx="669233" cy="553467"/>
          </a:xfrm>
        </p:grpSpPr>
        <p:sp>
          <p:nvSpPr>
            <p:cNvPr id="379" name="Google Shape;379;p6"/>
            <p:cNvSpPr/>
            <p:nvPr/>
          </p:nvSpPr>
          <p:spPr>
            <a:xfrm flipH="1">
              <a:off x="6132402" y="4269892"/>
              <a:ext cx="338400" cy="325800"/>
            </a:xfrm>
            <a:prstGeom prst="star4">
              <a:avLst>
                <a:gd fmla="val 12500"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6"/>
            <p:cNvSpPr/>
            <p:nvPr/>
          </p:nvSpPr>
          <p:spPr>
            <a:xfrm flipH="1">
              <a:off x="5801569" y="4583059"/>
              <a:ext cx="246900" cy="240300"/>
            </a:xfrm>
            <a:prstGeom prst="star4">
              <a:avLst>
                <a:gd fmla="val 125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3">
    <p:spTree>
      <p:nvGrpSpPr>
        <p:cNvPr id="3592" name="Shape 3592"/>
        <p:cNvGrpSpPr/>
        <p:nvPr/>
      </p:nvGrpSpPr>
      <p:grpSpPr>
        <a:xfrm>
          <a:off x="0" y="0"/>
          <a:ext cx="0" cy="0"/>
          <a:chOff x="0" y="0"/>
          <a:chExt cx="0" cy="0"/>
        </a:xfrm>
      </p:grpSpPr>
      <p:grpSp>
        <p:nvGrpSpPr>
          <p:cNvPr id="3593" name="Google Shape;3593;p52"/>
          <p:cNvGrpSpPr/>
          <p:nvPr/>
        </p:nvGrpSpPr>
        <p:grpSpPr>
          <a:xfrm>
            <a:off x="-42486" y="-31835"/>
            <a:ext cx="9214549" cy="5207170"/>
            <a:chOff x="-35275" y="-31835"/>
            <a:chExt cx="9214549" cy="5207170"/>
          </a:xfrm>
        </p:grpSpPr>
        <p:grpSp>
          <p:nvGrpSpPr>
            <p:cNvPr id="3594" name="Google Shape;3594;p52"/>
            <p:cNvGrpSpPr/>
            <p:nvPr/>
          </p:nvGrpSpPr>
          <p:grpSpPr>
            <a:xfrm>
              <a:off x="-35275" y="-31835"/>
              <a:ext cx="4607271" cy="2603603"/>
              <a:chOff x="987999" y="461925"/>
              <a:chExt cx="1514404" cy="1507151"/>
            </a:xfrm>
          </p:grpSpPr>
          <p:grpSp>
            <p:nvGrpSpPr>
              <p:cNvPr id="3595" name="Google Shape;3595;p52"/>
              <p:cNvGrpSpPr/>
              <p:nvPr/>
            </p:nvGrpSpPr>
            <p:grpSpPr>
              <a:xfrm>
                <a:off x="987999" y="461925"/>
                <a:ext cx="1514401" cy="1506302"/>
                <a:chOff x="987999" y="461925"/>
                <a:chExt cx="1514401" cy="1506302"/>
              </a:xfrm>
            </p:grpSpPr>
            <p:cxnSp>
              <p:nvCxnSpPr>
                <p:cNvPr id="3596" name="Google Shape;3596;p52"/>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597" name="Google Shape;3597;p52"/>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598" name="Google Shape;3598;p52"/>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599" name="Google Shape;3599;p52"/>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600" name="Google Shape;3600;p52"/>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601" name="Google Shape;3601;p52"/>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602" name="Google Shape;3602;p52"/>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603" name="Google Shape;3603;p52"/>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604" name="Google Shape;3604;p52"/>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3605" name="Google Shape;3605;p52"/>
              <p:cNvGrpSpPr/>
              <p:nvPr/>
            </p:nvGrpSpPr>
            <p:grpSpPr>
              <a:xfrm>
                <a:off x="987999" y="461927"/>
                <a:ext cx="1514404" cy="1507149"/>
                <a:chOff x="987999" y="461927"/>
                <a:chExt cx="1514404" cy="1507149"/>
              </a:xfrm>
            </p:grpSpPr>
            <p:cxnSp>
              <p:nvCxnSpPr>
                <p:cNvPr id="3606" name="Google Shape;3606;p52"/>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607" name="Google Shape;3607;p52"/>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608" name="Google Shape;3608;p52"/>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609" name="Google Shape;3609;p52"/>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610" name="Google Shape;3610;p52"/>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611" name="Google Shape;3611;p52"/>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612" name="Google Shape;3612;p52"/>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613" name="Google Shape;3613;p52"/>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614" name="Google Shape;3614;p52"/>
            <p:cNvGrpSpPr/>
            <p:nvPr/>
          </p:nvGrpSpPr>
          <p:grpSpPr>
            <a:xfrm>
              <a:off x="4572003" y="-31835"/>
              <a:ext cx="4607271" cy="2603603"/>
              <a:chOff x="987999" y="461925"/>
              <a:chExt cx="1514404" cy="1507151"/>
            </a:xfrm>
          </p:grpSpPr>
          <p:grpSp>
            <p:nvGrpSpPr>
              <p:cNvPr id="3615" name="Google Shape;3615;p52"/>
              <p:cNvGrpSpPr/>
              <p:nvPr/>
            </p:nvGrpSpPr>
            <p:grpSpPr>
              <a:xfrm>
                <a:off x="987999" y="461925"/>
                <a:ext cx="1514401" cy="1506302"/>
                <a:chOff x="987999" y="461925"/>
                <a:chExt cx="1514401" cy="1506302"/>
              </a:xfrm>
            </p:grpSpPr>
            <p:cxnSp>
              <p:nvCxnSpPr>
                <p:cNvPr id="3616" name="Google Shape;3616;p52"/>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617" name="Google Shape;3617;p52"/>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618" name="Google Shape;3618;p52"/>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619" name="Google Shape;3619;p52"/>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620" name="Google Shape;3620;p52"/>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621" name="Google Shape;3621;p52"/>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622" name="Google Shape;3622;p52"/>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623" name="Google Shape;3623;p52"/>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624" name="Google Shape;3624;p52"/>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3625" name="Google Shape;3625;p52"/>
              <p:cNvGrpSpPr/>
              <p:nvPr/>
            </p:nvGrpSpPr>
            <p:grpSpPr>
              <a:xfrm>
                <a:off x="987999" y="461927"/>
                <a:ext cx="1514404" cy="1507149"/>
                <a:chOff x="987999" y="461927"/>
                <a:chExt cx="1514404" cy="1507149"/>
              </a:xfrm>
            </p:grpSpPr>
            <p:cxnSp>
              <p:nvCxnSpPr>
                <p:cNvPr id="3626" name="Google Shape;3626;p52"/>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627" name="Google Shape;3627;p52"/>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628" name="Google Shape;3628;p52"/>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629" name="Google Shape;3629;p52"/>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630" name="Google Shape;3630;p52"/>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631" name="Google Shape;3631;p52"/>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632" name="Google Shape;3632;p52"/>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633" name="Google Shape;3633;p52"/>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634" name="Google Shape;3634;p52"/>
            <p:cNvGrpSpPr/>
            <p:nvPr/>
          </p:nvGrpSpPr>
          <p:grpSpPr>
            <a:xfrm>
              <a:off x="-35275" y="2571732"/>
              <a:ext cx="4607271" cy="2603603"/>
              <a:chOff x="987999" y="461925"/>
              <a:chExt cx="1514404" cy="1507151"/>
            </a:xfrm>
          </p:grpSpPr>
          <p:grpSp>
            <p:nvGrpSpPr>
              <p:cNvPr id="3635" name="Google Shape;3635;p52"/>
              <p:cNvGrpSpPr/>
              <p:nvPr/>
            </p:nvGrpSpPr>
            <p:grpSpPr>
              <a:xfrm>
                <a:off x="987999" y="461925"/>
                <a:ext cx="1514401" cy="1506302"/>
                <a:chOff x="987999" y="461925"/>
                <a:chExt cx="1514401" cy="1506302"/>
              </a:xfrm>
            </p:grpSpPr>
            <p:cxnSp>
              <p:nvCxnSpPr>
                <p:cNvPr id="3636" name="Google Shape;3636;p52"/>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637" name="Google Shape;3637;p52"/>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638" name="Google Shape;3638;p52"/>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639" name="Google Shape;3639;p52"/>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640" name="Google Shape;3640;p52"/>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641" name="Google Shape;3641;p52"/>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642" name="Google Shape;3642;p52"/>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643" name="Google Shape;3643;p52"/>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644" name="Google Shape;3644;p52"/>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3645" name="Google Shape;3645;p52"/>
              <p:cNvGrpSpPr/>
              <p:nvPr/>
            </p:nvGrpSpPr>
            <p:grpSpPr>
              <a:xfrm>
                <a:off x="987999" y="461927"/>
                <a:ext cx="1514404" cy="1507149"/>
                <a:chOff x="987999" y="461927"/>
                <a:chExt cx="1514404" cy="1507149"/>
              </a:xfrm>
            </p:grpSpPr>
            <p:cxnSp>
              <p:nvCxnSpPr>
                <p:cNvPr id="3646" name="Google Shape;3646;p52"/>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647" name="Google Shape;3647;p52"/>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648" name="Google Shape;3648;p52"/>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649" name="Google Shape;3649;p52"/>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650" name="Google Shape;3650;p52"/>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651" name="Google Shape;3651;p52"/>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652" name="Google Shape;3652;p52"/>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653" name="Google Shape;3653;p52"/>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654" name="Google Shape;3654;p52"/>
            <p:cNvGrpSpPr/>
            <p:nvPr/>
          </p:nvGrpSpPr>
          <p:grpSpPr>
            <a:xfrm>
              <a:off x="4572003" y="2571732"/>
              <a:ext cx="4607271" cy="2603603"/>
              <a:chOff x="987999" y="461925"/>
              <a:chExt cx="1514404" cy="1507151"/>
            </a:xfrm>
          </p:grpSpPr>
          <p:grpSp>
            <p:nvGrpSpPr>
              <p:cNvPr id="3655" name="Google Shape;3655;p52"/>
              <p:cNvGrpSpPr/>
              <p:nvPr/>
            </p:nvGrpSpPr>
            <p:grpSpPr>
              <a:xfrm>
                <a:off x="987999" y="461925"/>
                <a:ext cx="1514401" cy="1506302"/>
                <a:chOff x="987999" y="461925"/>
                <a:chExt cx="1514401" cy="1506302"/>
              </a:xfrm>
            </p:grpSpPr>
            <p:cxnSp>
              <p:nvCxnSpPr>
                <p:cNvPr id="3656" name="Google Shape;3656;p52"/>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657" name="Google Shape;3657;p52"/>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658" name="Google Shape;3658;p52"/>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659" name="Google Shape;3659;p52"/>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660" name="Google Shape;3660;p52"/>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661" name="Google Shape;3661;p52"/>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662" name="Google Shape;3662;p52"/>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663" name="Google Shape;3663;p52"/>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664" name="Google Shape;3664;p52"/>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3665" name="Google Shape;3665;p52"/>
              <p:cNvGrpSpPr/>
              <p:nvPr/>
            </p:nvGrpSpPr>
            <p:grpSpPr>
              <a:xfrm>
                <a:off x="987999" y="461927"/>
                <a:ext cx="1514404" cy="1507149"/>
                <a:chOff x="987999" y="461927"/>
                <a:chExt cx="1514404" cy="1507149"/>
              </a:xfrm>
            </p:grpSpPr>
            <p:cxnSp>
              <p:nvCxnSpPr>
                <p:cNvPr id="3666" name="Google Shape;3666;p52"/>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667" name="Google Shape;3667;p52"/>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668" name="Google Shape;3668;p52"/>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669" name="Google Shape;3669;p52"/>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670" name="Google Shape;3670;p52"/>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671" name="Google Shape;3671;p52"/>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672" name="Google Shape;3672;p52"/>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673" name="Google Shape;3673;p52"/>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3674" name="Google Shape;3674;p52"/>
          <p:cNvSpPr txBox="1"/>
          <p:nvPr>
            <p:ph type="title"/>
          </p:nvPr>
        </p:nvSpPr>
        <p:spPr>
          <a:xfrm>
            <a:off x="532300" y="337400"/>
            <a:ext cx="8064900" cy="740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2pPr>
            <a:lvl3pPr lvl="2"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3pPr>
            <a:lvl4pPr lvl="3"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4pPr>
            <a:lvl5pPr lvl="4"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5pPr>
            <a:lvl6pPr lvl="5"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6pPr>
            <a:lvl7pPr lvl="6"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7pPr>
            <a:lvl8pPr lvl="7"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8pPr>
            <a:lvl9pPr lvl="8"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9pPr>
          </a:lstStyle>
          <a:p/>
        </p:txBody>
      </p:sp>
      <p:sp>
        <p:nvSpPr>
          <p:cNvPr id="3675" name="Google Shape;3675;p52"/>
          <p:cNvSpPr txBox="1"/>
          <p:nvPr>
            <p:ph idx="1" type="body"/>
          </p:nvPr>
        </p:nvSpPr>
        <p:spPr>
          <a:xfrm>
            <a:off x="533700" y="1458675"/>
            <a:ext cx="4038300" cy="18558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3_4">
    <p:spTree>
      <p:nvGrpSpPr>
        <p:cNvPr id="3676" name="Shape 3676"/>
        <p:cNvGrpSpPr/>
        <p:nvPr/>
      </p:nvGrpSpPr>
      <p:grpSpPr>
        <a:xfrm>
          <a:off x="0" y="0"/>
          <a:ext cx="0" cy="0"/>
          <a:chOff x="0" y="0"/>
          <a:chExt cx="0" cy="0"/>
        </a:xfrm>
      </p:grpSpPr>
      <p:grpSp>
        <p:nvGrpSpPr>
          <p:cNvPr id="3677" name="Google Shape;3677;p53"/>
          <p:cNvGrpSpPr/>
          <p:nvPr/>
        </p:nvGrpSpPr>
        <p:grpSpPr>
          <a:xfrm>
            <a:off x="-35275" y="-31835"/>
            <a:ext cx="9214549" cy="5207170"/>
            <a:chOff x="-35275" y="-31835"/>
            <a:chExt cx="9214549" cy="5207170"/>
          </a:xfrm>
        </p:grpSpPr>
        <p:grpSp>
          <p:nvGrpSpPr>
            <p:cNvPr id="3678" name="Google Shape;3678;p53"/>
            <p:cNvGrpSpPr/>
            <p:nvPr/>
          </p:nvGrpSpPr>
          <p:grpSpPr>
            <a:xfrm>
              <a:off x="-35275" y="-31835"/>
              <a:ext cx="4607271" cy="2603603"/>
              <a:chOff x="987999" y="461925"/>
              <a:chExt cx="1514404" cy="1507151"/>
            </a:xfrm>
          </p:grpSpPr>
          <p:grpSp>
            <p:nvGrpSpPr>
              <p:cNvPr id="3679" name="Google Shape;3679;p53"/>
              <p:cNvGrpSpPr/>
              <p:nvPr/>
            </p:nvGrpSpPr>
            <p:grpSpPr>
              <a:xfrm>
                <a:off x="987999" y="461925"/>
                <a:ext cx="1514401" cy="1506302"/>
                <a:chOff x="987999" y="461925"/>
                <a:chExt cx="1514401" cy="1506302"/>
              </a:xfrm>
            </p:grpSpPr>
            <p:cxnSp>
              <p:nvCxnSpPr>
                <p:cNvPr id="3680" name="Google Shape;3680;p53"/>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681" name="Google Shape;3681;p53"/>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682" name="Google Shape;3682;p53"/>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683" name="Google Shape;3683;p53"/>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684" name="Google Shape;3684;p53"/>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685" name="Google Shape;3685;p53"/>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686" name="Google Shape;3686;p53"/>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687" name="Google Shape;3687;p53"/>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688" name="Google Shape;3688;p53"/>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3689" name="Google Shape;3689;p53"/>
              <p:cNvGrpSpPr/>
              <p:nvPr/>
            </p:nvGrpSpPr>
            <p:grpSpPr>
              <a:xfrm>
                <a:off x="987999" y="461927"/>
                <a:ext cx="1514404" cy="1507149"/>
                <a:chOff x="987999" y="461927"/>
                <a:chExt cx="1514404" cy="1507149"/>
              </a:xfrm>
            </p:grpSpPr>
            <p:cxnSp>
              <p:nvCxnSpPr>
                <p:cNvPr id="3690" name="Google Shape;3690;p53"/>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691" name="Google Shape;3691;p53"/>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692" name="Google Shape;3692;p53"/>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693" name="Google Shape;3693;p53"/>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694" name="Google Shape;3694;p53"/>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695" name="Google Shape;3695;p53"/>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696" name="Google Shape;3696;p53"/>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697" name="Google Shape;3697;p53"/>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698" name="Google Shape;3698;p53"/>
            <p:cNvGrpSpPr/>
            <p:nvPr/>
          </p:nvGrpSpPr>
          <p:grpSpPr>
            <a:xfrm>
              <a:off x="4572003" y="-31835"/>
              <a:ext cx="4607271" cy="2603603"/>
              <a:chOff x="987999" y="461925"/>
              <a:chExt cx="1514404" cy="1507151"/>
            </a:xfrm>
          </p:grpSpPr>
          <p:grpSp>
            <p:nvGrpSpPr>
              <p:cNvPr id="3699" name="Google Shape;3699;p53"/>
              <p:cNvGrpSpPr/>
              <p:nvPr/>
            </p:nvGrpSpPr>
            <p:grpSpPr>
              <a:xfrm>
                <a:off x="987999" y="461925"/>
                <a:ext cx="1514401" cy="1506302"/>
                <a:chOff x="987999" y="461925"/>
                <a:chExt cx="1514401" cy="1506302"/>
              </a:xfrm>
            </p:grpSpPr>
            <p:cxnSp>
              <p:nvCxnSpPr>
                <p:cNvPr id="3700" name="Google Shape;3700;p53"/>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701" name="Google Shape;3701;p53"/>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702" name="Google Shape;3702;p53"/>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703" name="Google Shape;3703;p53"/>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704" name="Google Shape;3704;p53"/>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705" name="Google Shape;3705;p53"/>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706" name="Google Shape;3706;p53"/>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707" name="Google Shape;3707;p53"/>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708" name="Google Shape;3708;p53"/>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3709" name="Google Shape;3709;p53"/>
              <p:cNvGrpSpPr/>
              <p:nvPr/>
            </p:nvGrpSpPr>
            <p:grpSpPr>
              <a:xfrm>
                <a:off x="987999" y="461927"/>
                <a:ext cx="1514404" cy="1507149"/>
                <a:chOff x="987999" y="461927"/>
                <a:chExt cx="1514404" cy="1507149"/>
              </a:xfrm>
            </p:grpSpPr>
            <p:cxnSp>
              <p:nvCxnSpPr>
                <p:cNvPr id="3710" name="Google Shape;3710;p53"/>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711" name="Google Shape;3711;p53"/>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712" name="Google Shape;3712;p53"/>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713" name="Google Shape;3713;p53"/>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714" name="Google Shape;3714;p53"/>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715" name="Google Shape;3715;p53"/>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716" name="Google Shape;3716;p53"/>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717" name="Google Shape;3717;p53"/>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718" name="Google Shape;3718;p53"/>
            <p:cNvGrpSpPr/>
            <p:nvPr/>
          </p:nvGrpSpPr>
          <p:grpSpPr>
            <a:xfrm>
              <a:off x="-35275" y="2571732"/>
              <a:ext cx="4607271" cy="2603603"/>
              <a:chOff x="987999" y="461925"/>
              <a:chExt cx="1514404" cy="1507151"/>
            </a:xfrm>
          </p:grpSpPr>
          <p:grpSp>
            <p:nvGrpSpPr>
              <p:cNvPr id="3719" name="Google Shape;3719;p53"/>
              <p:cNvGrpSpPr/>
              <p:nvPr/>
            </p:nvGrpSpPr>
            <p:grpSpPr>
              <a:xfrm>
                <a:off x="987999" y="461925"/>
                <a:ext cx="1514401" cy="1506302"/>
                <a:chOff x="987999" y="461925"/>
                <a:chExt cx="1514401" cy="1506302"/>
              </a:xfrm>
            </p:grpSpPr>
            <p:cxnSp>
              <p:nvCxnSpPr>
                <p:cNvPr id="3720" name="Google Shape;3720;p53"/>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721" name="Google Shape;3721;p53"/>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722" name="Google Shape;3722;p53"/>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723" name="Google Shape;3723;p53"/>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724" name="Google Shape;3724;p53"/>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725" name="Google Shape;3725;p53"/>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726" name="Google Shape;3726;p53"/>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727" name="Google Shape;3727;p53"/>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728" name="Google Shape;3728;p53"/>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3729" name="Google Shape;3729;p53"/>
              <p:cNvGrpSpPr/>
              <p:nvPr/>
            </p:nvGrpSpPr>
            <p:grpSpPr>
              <a:xfrm>
                <a:off x="987999" y="461927"/>
                <a:ext cx="1514404" cy="1507149"/>
                <a:chOff x="987999" y="461927"/>
                <a:chExt cx="1514404" cy="1507149"/>
              </a:xfrm>
            </p:grpSpPr>
            <p:cxnSp>
              <p:nvCxnSpPr>
                <p:cNvPr id="3730" name="Google Shape;3730;p53"/>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731" name="Google Shape;3731;p53"/>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732" name="Google Shape;3732;p53"/>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733" name="Google Shape;3733;p53"/>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734" name="Google Shape;3734;p53"/>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735" name="Google Shape;3735;p53"/>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736" name="Google Shape;3736;p53"/>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737" name="Google Shape;3737;p53"/>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738" name="Google Shape;3738;p53"/>
            <p:cNvGrpSpPr/>
            <p:nvPr/>
          </p:nvGrpSpPr>
          <p:grpSpPr>
            <a:xfrm>
              <a:off x="4572003" y="2571732"/>
              <a:ext cx="4607271" cy="2603603"/>
              <a:chOff x="987999" y="461925"/>
              <a:chExt cx="1514404" cy="1507151"/>
            </a:xfrm>
          </p:grpSpPr>
          <p:grpSp>
            <p:nvGrpSpPr>
              <p:cNvPr id="3739" name="Google Shape;3739;p53"/>
              <p:cNvGrpSpPr/>
              <p:nvPr/>
            </p:nvGrpSpPr>
            <p:grpSpPr>
              <a:xfrm>
                <a:off x="987999" y="461925"/>
                <a:ext cx="1514401" cy="1506302"/>
                <a:chOff x="987999" y="461925"/>
                <a:chExt cx="1514401" cy="1506302"/>
              </a:xfrm>
            </p:grpSpPr>
            <p:cxnSp>
              <p:nvCxnSpPr>
                <p:cNvPr id="3740" name="Google Shape;3740;p53"/>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741" name="Google Shape;3741;p53"/>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742" name="Google Shape;3742;p53"/>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743" name="Google Shape;3743;p53"/>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744" name="Google Shape;3744;p53"/>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745" name="Google Shape;3745;p53"/>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746" name="Google Shape;3746;p53"/>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747" name="Google Shape;3747;p53"/>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748" name="Google Shape;3748;p53"/>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3749" name="Google Shape;3749;p53"/>
              <p:cNvGrpSpPr/>
              <p:nvPr/>
            </p:nvGrpSpPr>
            <p:grpSpPr>
              <a:xfrm>
                <a:off x="987999" y="461927"/>
                <a:ext cx="1514404" cy="1507149"/>
                <a:chOff x="987999" y="461927"/>
                <a:chExt cx="1514404" cy="1507149"/>
              </a:xfrm>
            </p:grpSpPr>
            <p:cxnSp>
              <p:nvCxnSpPr>
                <p:cNvPr id="3750" name="Google Shape;3750;p53"/>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751" name="Google Shape;3751;p53"/>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752" name="Google Shape;3752;p53"/>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753" name="Google Shape;3753;p53"/>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754" name="Google Shape;3754;p53"/>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755" name="Google Shape;3755;p53"/>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756" name="Google Shape;3756;p53"/>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757" name="Google Shape;3757;p53"/>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3758" name="Google Shape;3758;p53"/>
          <p:cNvSpPr txBox="1"/>
          <p:nvPr>
            <p:ph type="title"/>
          </p:nvPr>
        </p:nvSpPr>
        <p:spPr>
          <a:xfrm>
            <a:off x="539500" y="340475"/>
            <a:ext cx="8064900" cy="744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2pPr>
            <a:lvl3pPr lvl="2"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3pPr>
            <a:lvl4pPr lvl="3"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4pPr>
            <a:lvl5pPr lvl="4"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5pPr>
            <a:lvl6pPr lvl="5"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6pPr>
            <a:lvl7pPr lvl="6"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7pPr>
            <a:lvl8pPr lvl="7"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8pPr>
            <a:lvl9pPr lvl="8"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9pPr>
          </a:lstStyle>
          <a:p/>
        </p:txBody>
      </p:sp>
      <p:sp>
        <p:nvSpPr>
          <p:cNvPr id="3759" name="Google Shape;3759;p53"/>
          <p:cNvSpPr/>
          <p:nvPr/>
        </p:nvSpPr>
        <p:spPr>
          <a:xfrm>
            <a:off x="540400" y="1458450"/>
            <a:ext cx="8064000" cy="2974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53"/>
          <p:cNvSpPr txBox="1"/>
          <p:nvPr>
            <p:ph idx="1" type="body"/>
          </p:nvPr>
        </p:nvSpPr>
        <p:spPr>
          <a:xfrm>
            <a:off x="815200" y="1454125"/>
            <a:ext cx="7513500" cy="296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Clr>
                <a:schemeClr val="accent1"/>
              </a:buClr>
              <a:buSzPts val="1400"/>
              <a:buChar char="●"/>
              <a:defRPr b="1"/>
            </a:lvl1pPr>
            <a:lvl2pPr indent="-317500" lvl="1" marL="914400" rtl="0">
              <a:spcBef>
                <a:spcPts val="0"/>
              </a:spcBef>
              <a:spcAft>
                <a:spcPts val="0"/>
              </a:spcAft>
              <a:buClr>
                <a:schemeClr val="dk2"/>
              </a:buClr>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TITLE_AND_TWO_COLUMNS_1_1">
    <p:spTree>
      <p:nvGrpSpPr>
        <p:cNvPr id="3761" name="Shape 3761"/>
        <p:cNvGrpSpPr/>
        <p:nvPr/>
      </p:nvGrpSpPr>
      <p:grpSpPr>
        <a:xfrm>
          <a:off x="0" y="0"/>
          <a:ext cx="0" cy="0"/>
          <a:chOff x="0" y="0"/>
          <a:chExt cx="0" cy="0"/>
        </a:xfrm>
      </p:grpSpPr>
      <p:grpSp>
        <p:nvGrpSpPr>
          <p:cNvPr id="3762" name="Google Shape;3762;p54"/>
          <p:cNvGrpSpPr/>
          <p:nvPr/>
        </p:nvGrpSpPr>
        <p:grpSpPr>
          <a:xfrm>
            <a:off x="-35275" y="-31835"/>
            <a:ext cx="9214549" cy="5207170"/>
            <a:chOff x="-35275" y="-31835"/>
            <a:chExt cx="9214549" cy="5207170"/>
          </a:xfrm>
        </p:grpSpPr>
        <p:grpSp>
          <p:nvGrpSpPr>
            <p:cNvPr id="3763" name="Google Shape;3763;p54"/>
            <p:cNvGrpSpPr/>
            <p:nvPr/>
          </p:nvGrpSpPr>
          <p:grpSpPr>
            <a:xfrm>
              <a:off x="-35275" y="-31835"/>
              <a:ext cx="4607271" cy="2603603"/>
              <a:chOff x="987999" y="461925"/>
              <a:chExt cx="1514404" cy="1507151"/>
            </a:xfrm>
          </p:grpSpPr>
          <p:grpSp>
            <p:nvGrpSpPr>
              <p:cNvPr id="3764" name="Google Shape;3764;p54"/>
              <p:cNvGrpSpPr/>
              <p:nvPr/>
            </p:nvGrpSpPr>
            <p:grpSpPr>
              <a:xfrm>
                <a:off x="987999" y="461925"/>
                <a:ext cx="1514401" cy="1506302"/>
                <a:chOff x="987999" y="461925"/>
                <a:chExt cx="1514401" cy="1506302"/>
              </a:xfrm>
            </p:grpSpPr>
            <p:cxnSp>
              <p:nvCxnSpPr>
                <p:cNvPr id="3765" name="Google Shape;3765;p54"/>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766" name="Google Shape;3766;p54"/>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767" name="Google Shape;3767;p54"/>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768" name="Google Shape;3768;p54"/>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769" name="Google Shape;3769;p54"/>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770" name="Google Shape;3770;p54"/>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771" name="Google Shape;3771;p54"/>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772" name="Google Shape;3772;p54"/>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773" name="Google Shape;3773;p54"/>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3774" name="Google Shape;3774;p54"/>
              <p:cNvGrpSpPr/>
              <p:nvPr/>
            </p:nvGrpSpPr>
            <p:grpSpPr>
              <a:xfrm>
                <a:off x="987999" y="461927"/>
                <a:ext cx="1514404" cy="1507149"/>
                <a:chOff x="987999" y="461927"/>
                <a:chExt cx="1514404" cy="1507149"/>
              </a:xfrm>
            </p:grpSpPr>
            <p:cxnSp>
              <p:nvCxnSpPr>
                <p:cNvPr id="3775" name="Google Shape;3775;p54"/>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776" name="Google Shape;3776;p54"/>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777" name="Google Shape;3777;p54"/>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778" name="Google Shape;3778;p54"/>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779" name="Google Shape;3779;p54"/>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780" name="Google Shape;3780;p54"/>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781" name="Google Shape;3781;p54"/>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782" name="Google Shape;3782;p54"/>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783" name="Google Shape;3783;p54"/>
            <p:cNvGrpSpPr/>
            <p:nvPr/>
          </p:nvGrpSpPr>
          <p:grpSpPr>
            <a:xfrm>
              <a:off x="4572003" y="-31835"/>
              <a:ext cx="4607271" cy="2603603"/>
              <a:chOff x="987999" y="461925"/>
              <a:chExt cx="1514404" cy="1507151"/>
            </a:xfrm>
          </p:grpSpPr>
          <p:grpSp>
            <p:nvGrpSpPr>
              <p:cNvPr id="3784" name="Google Shape;3784;p54"/>
              <p:cNvGrpSpPr/>
              <p:nvPr/>
            </p:nvGrpSpPr>
            <p:grpSpPr>
              <a:xfrm>
                <a:off x="987999" y="461925"/>
                <a:ext cx="1514401" cy="1506302"/>
                <a:chOff x="987999" y="461925"/>
                <a:chExt cx="1514401" cy="1506302"/>
              </a:xfrm>
            </p:grpSpPr>
            <p:cxnSp>
              <p:nvCxnSpPr>
                <p:cNvPr id="3785" name="Google Shape;3785;p54"/>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786" name="Google Shape;3786;p54"/>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787" name="Google Shape;3787;p54"/>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788" name="Google Shape;3788;p54"/>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789" name="Google Shape;3789;p54"/>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790" name="Google Shape;3790;p54"/>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791" name="Google Shape;3791;p54"/>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792" name="Google Shape;3792;p54"/>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793" name="Google Shape;3793;p54"/>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3794" name="Google Shape;3794;p54"/>
              <p:cNvGrpSpPr/>
              <p:nvPr/>
            </p:nvGrpSpPr>
            <p:grpSpPr>
              <a:xfrm>
                <a:off x="987999" y="461927"/>
                <a:ext cx="1514404" cy="1507149"/>
                <a:chOff x="987999" y="461927"/>
                <a:chExt cx="1514404" cy="1507149"/>
              </a:xfrm>
            </p:grpSpPr>
            <p:cxnSp>
              <p:nvCxnSpPr>
                <p:cNvPr id="3795" name="Google Shape;3795;p54"/>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796" name="Google Shape;3796;p54"/>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797" name="Google Shape;3797;p54"/>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798" name="Google Shape;3798;p54"/>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799" name="Google Shape;3799;p54"/>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800" name="Google Shape;3800;p54"/>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801" name="Google Shape;3801;p54"/>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802" name="Google Shape;3802;p54"/>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803" name="Google Shape;3803;p54"/>
            <p:cNvGrpSpPr/>
            <p:nvPr/>
          </p:nvGrpSpPr>
          <p:grpSpPr>
            <a:xfrm>
              <a:off x="-35275" y="2571732"/>
              <a:ext cx="4607271" cy="2603603"/>
              <a:chOff x="987999" y="461925"/>
              <a:chExt cx="1514404" cy="1507151"/>
            </a:xfrm>
          </p:grpSpPr>
          <p:grpSp>
            <p:nvGrpSpPr>
              <p:cNvPr id="3804" name="Google Shape;3804;p54"/>
              <p:cNvGrpSpPr/>
              <p:nvPr/>
            </p:nvGrpSpPr>
            <p:grpSpPr>
              <a:xfrm>
                <a:off x="987999" y="461925"/>
                <a:ext cx="1514401" cy="1506302"/>
                <a:chOff x="987999" y="461925"/>
                <a:chExt cx="1514401" cy="1506302"/>
              </a:xfrm>
            </p:grpSpPr>
            <p:cxnSp>
              <p:nvCxnSpPr>
                <p:cNvPr id="3805" name="Google Shape;3805;p54"/>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806" name="Google Shape;3806;p54"/>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807" name="Google Shape;3807;p54"/>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808" name="Google Shape;3808;p54"/>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809" name="Google Shape;3809;p54"/>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810" name="Google Shape;3810;p54"/>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811" name="Google Shape;3811;p54"/>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812" name="Google Shape;3812;p54"/>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813" name="Google Shape;3813;p54"/>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3814" name="Google Shape;3814;p54"/>
              <p:cNvGrpSpPr/>
              <p:nvPr/>
            </p:nvGrpSpPr>
            <p:grpSpPr>
              <a:xfrm>
                <a:off x="987999" y="461927"/>
                <a:ext cx="1514404" cy="1507149"/>
                <a:chOff x="987999" y="461927"/>
                <a:chExt cx="1514404" cy="1507149"/>
              </a:xfrm>
            </p:grpSpPr>
            <p:cxnSp>
              <p:nvCxnSpPr>
                <p:cNvPr id="3815" name="Google Shape;3815;p54"/>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816" name="Google Shape;3816;p54"/>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817" name="Google Shape;3817;p54"/>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818" name="Google Shape;3818;p54"/>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819" name="Google Shape;3819;p54"/>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820" name="Google Shape;3820;p54"/>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821" name="Google Shape;3821;p54"/>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822" name="Google Shape;3822;p54"/>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823" name="Google Shape;3823;p54"/>
            <p:cNvGrpSpPr/>
            <p:nvPr/>
          </p:nvGrpSpPr>
          <p:grpSpPr>
            <a:xfrm>
              <a:off x="4572003" y="2571732"/>
              <a:ext cx="4607271" cy="2603603"/>
              <a:chOff x="987999" y="461925"/>
              <a:chExt cx="1514404" cy="1507151"/>
            </a:xfrm>
          </p:grpSpPr>
          <p:grpSp>
            <p:nvGrpSpPr>
              <p:cNvPr id="3824" name="Google Shape;3824;p54"/>
              <p:cNvGrpSpPr/>
              <p:nvPr/>
            </p:nvGrpSpPr>
            <p:grpSpPr>
              <a:xfrm>
                <a:off x="987999" y="461925"/>
                <a:ext cx="1514401" cy="1506302"/>
                <a:chOff x="987999" y="461925"/>
                <a:chExt cx="1514401" cy="1506302"/>
              </a:xfrm>
            </p:grpSpPr>
            <p:cxnSp>
              <p:nvCxnSpPr>
                <p:cNvPr id="3825" name="Google Shape;3825;p54"/>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826" name="Google Shape;3826;p54"/>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827" name="Google Shape;3827;p54"/>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828" name="Google Shape;3828;p54"/>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829" name="Google Shape;3829;p54"/>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830" name="Google Shape;3830;p54"/>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831" name="Google Shape;3831;p54"/>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832" name="Google Shape;3832;p54"/>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833" name="Google Shape;3833;p54"/>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3834" name="Google Shape;3834;p54"/>
              <p:cNvGrpSpPr/>
              <p:nvPr/>
            </p:nvGrpSpPr>
            <p:grpSpPr>
              <a:xfrm>
                <a:off x="987999" y="461927"/>
                <a:ext cx="1514404" cy="1507149"/>
                <a:chOff x="987999" y="461927"/>
                <a:chExt cx="1514404" cy="1507149"/>
              </a:xfrm>
            </p:grpSpPr>
            <p:cxnSp>
              <p:nvCxnSpPr>
                <p:cNvPr id="3835" name="Google Shape;3835;p54"/>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836" name="Google Shape;3836;p54"/>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837" name="Google Shape;3837;p54"/>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838" name="Google Shape;3838;p54"/>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839" name="Google Shape;3839;p54"/>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840" name="Google Shape;3840;p54"/>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841" name="Google Shape;3841;p54"/>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842" name="Google Shape;3842;p54"/>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grpSp>
        <p:nvGrpSpPr>
          <p:cNvPr id="3843" name="Google Shape;3843;p54"/>
          <p:cNvGrpSpPr/>
          <p:nvPr/>
        </p:nvGrpSpPr>
        <p:grpSpPr>
          <a:xfrm flipH="1">
            <a:off x="368446" y="4263572"/>
            <a:ext cx="862043" cy="645240"/>
            <a:chOff x="4144582" y="4263572"/>
            <a:chExt cx="862043" cy="645240"/>
          </a:xfrm>
        </p:grpSpPr>
        <p:sp>
          <p:nvSpPr>
            <p:cNvPr id="3844" name="Google Shape;3844;p54"/>
            <p:cNvSpPr/>
            <p:nvPr/>
          </p:nvSpPr>
          <p:spPr>
            <a:xfrm rot="10800000">
              <a:off x="4669125" y="4263572"/>
              <a:ext cx="337500" cy="329100"/>
            </a:xfrm>
            <a:prstGeom prst="star4">
              <a:avLst>
                <a:gd fmla="val 12500"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54"/>
            <p:cNvSpPr/>
            <p:nvPr/>
          </p:nvSpPr>
          <p:spPr>
            <a:xfrm flipH="1" rot="10800000">
              <a:off x="4144582" y="4693112"/>
              <a:ext cx="221100" cy="215700"/>
            </a:xfrm>
            <a:prstGeom prst="star4">
              <a:avLst>
                <a:gd fmla="val 125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46" name="Google Shape;3846;p54"/>
          <p:cNvSpPr txBox="1"/>
          <p:nvPr>
            <p:ph type="title"/>
          </p:nvPr>
        </p:nvSpPr>
        <p:spPr>
          <a:xfrm>
            <a:off x="539496" y="339325"/>
            <a:ext cx="8064900" cy="740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47" name="Google Shape;3847;p54"/>
          <p:cNvSpPr txBox="1"/>
          <p:nvPr>
            <p:ph idx="1" type="body"/>
          </p:nvPr>
        </p:nvSpPr>
        <p:spPr>
          <a:xfrm>
            <a:off x="533700" y="1455700"/>
            <a:ext cx="5191800" cy="26295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3848" name="Shape 3848"/>
        <p:cNvGrpSpPr/>
        <p:nvPr/>
      </p:nvGrpSpPr>
      <p:grpSpPr>
        <a:xfrm>
          <a:off x="0" y="0"/>
          <a:ext cx="0" cy="0"/>
          <a:chOff x="0" y="0"/>
          <a:chExt cx="0" cy="0"/>
        </a:xfrm>
      </p:grpSpPr>
      <p:grpSp>
        <p:nvGrpSpPr>
          <p:cNvPr id="3849" name="Google Shape;3849;p55"/>
          <p:cNvGrpSpPr/>
          <p:nvPr/>
        </p:nvGrpSpPr>
        <p:grpSpPr>
          <a:xfrm>
            <a:off x="-35275" y="-31835"/>
            <a:ext cx="9214549" cy="5207170"/>
            <a:chOff x="-35275" y="-31835"/>
            <a:chExt cx="9214549" cy="5207170"/>
          </a:xfrm>
        </p:grpSpPr>
        <p:grpSp>
          <p:nvGrpSpPr>
            <p:cNvPr id="3850" name="Google Shape;3850;p55"/>
            <p:cNvGrpSpPr/>
            <p:nvPr/>
          </p:nvGrpSpPr>
          <p:grpSpPr>
            <a:xfrm>
              <a:off x="-35275" y="-31835"/>
              <a:ext cx="4607271" cy="2603603"/>
              <a:chOff x="987999" y="461925"/>
              <a:chExt cx="1514404" cy="1507151"/>
            </a:xfrm>
          </p:grpSpPr>
          <p:grpSp>
            <p:nvGrpSpPr>
              <p:cNvPr id="3851" name="Google Shape;3851;p55"/>
              <p:cNvGrpSpPr/>
              <p:nvPr/>
            </p:nvGrpSpPr>
            <p:grpSpPr>
              <a:xfrm>
                <a:off x="987999" y="461925"/>
                <a:ext cx="1514401" cy="1506302"/>
                <a:chOff x="987999" y="461925"/>
                <a:chExt cx="1514401" cy="1506302"/>
              </a:xfrm>
            </p:grpSpPr>
            <p:cxnSp>
              <p:nvCxnSpPr>
                <p:cNvPr id="3852" name="Google Shape;3852;p55"/>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853" name="Google Shape;3853;p55"/>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854" name="Google Shape;3854;p55"/>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855" name="Google Shape;3855;p55"/>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856" name="Google Shape;3856;p55"/>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857" name="Google Shape;3857;p55"/>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858" name="Google Shape;3858;p55"/>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859" name="Google Shape;3859;p55"/>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860" name="Google Shape;3860;p55"/>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3861" name="Google Shape;3861;p55"/>
              <p:cNvGrpSpPr/>
              <p:nvPr/>
            </p:nvGrpSpPr>
            <p:grpSpPr>
              <a:xfrm>
                <a:off x="987999" y="461927"/>
                <a:ext cx="1514404" cy="1507149"/>
                <a:chOff x="987999" y="461927"/>
                <a:chExt cx="1514404" cy="1507149"/>
              </a:xfrm>
            </p:grpSpPr>
            <p:cxnSp>
              <p:nvCxnSpPr>
                <p:cNvPr id="3862" name="Google Shape;3862;p55"/>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863" name="Google Shape;3863;p55"/>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864" name="Google Shape;3864;p55"/>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865" name="Google Shape;3865;p55"/>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866" name="Google Shape;3866;p55"/>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867" name="Google Shape;3867;p55"/>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868" name="Google Shape;3868;p55"/>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869" name="Google Shape;3869;p55"/>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870" name="Google Shape;3870;p55"/>
            <p:cNvGrpSpPr/>
            <p:nvPr/>
          </p:nvGrpSpPr>
          <p:grpSpPr>
            <a:xfrm>
              <a:off x="4572003" y="-31835"/>
              <a:ext cx="4607271" cy="2603603"/>
              <a:chOff x="987999" y="461925"/>
              <a:chExt cx="1514404" cy="1507151"/>
            </a:xfrm>
          </p:grpSpPr>
          <p:grpSp>
            <p:nvGrpSpPr>
              <p:cNvPr id="3871" name="Google Shape;3871;p55"/>
              <p:cNvGrpSpPr/>
              <p:nvPr/>
            </p:nvGrpSpPr>
            <p:grpSpPr>
              <a:xfrm>
                <a:off x="987999" y="461925"/>
                <a:ext cx="1514401" cy="1506302"/>
                <a:chOff x="987999" y="461925"/>
                <a:chExt cx="1514401" cy="1506302"/>
              </a:xfrm>
            </p:grpSpPr>
            <p:cxnSp>
              <p:nvCxnSpPr>
                <p:cNvPr id="3872" name="Google Shape;3872;p55"/>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873" name="Google Shape;3873;p55"/>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874" name="Google Shape;3874;p55"/>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875" name="Google Shape;3875;p55"/>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876" name="Google Shape;3876;p55"/>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877" name="Google Shape;3877;p55"/>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878" name="Google Shape;3878;p55"/>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879" name="Google Shape;3879;p55"/>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880" name="Google Shape;3880;p55"/>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3881" name="Google Shape;3881;p55"/>
              <p:cNvGrpSpPr/>
              <p:nvPr/>
            </p:nvGrpSpPr>
            <p:grpSpPr>
              <a:xfrm>
                <a:off x="987999" y="461927"/>
                <a:ext cx="1514404" cy="1507149"/>
                <a:chOff x="987999" y="461927"/>
                <a:chExt cx="1514404" cy="1507149"/>
              </a:xfrm>
            </p:grpSpPr>
            <p:cxnSp>
              <p:nvCxnSpPr>
                <p:cNvPr id="3882" name="Google Shape;3882;p55"/>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883" name="Google Shape;3883;p55"/>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884" name="Google Shape;3884;p55"/>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885" name="Google Shape;3885;p55"/>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886" name="Google Shape;3886;p55"/>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887" name="Google Shape;3887;p55"/>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888" name="Google Shape;3888;p55"/>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889" name="Google Shape;3889;p55"/>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890" name="Google Shape;3890;p55"/>
            <p:cNvGrpSpPr/>
            <p:nvPr/>
          </p:nvGrpSpPr>
          <p:grpSpPr>
            <a:xfrm>
              <a:off x="-35275" y="2571732"/>
              <a:ext cx="4607271" cy="2603603"/>
              <a:chOff x="987999" y="461925"/>
              <a:chExt cx="1514404" cy="1507151"/>
            </a:xfrm>
          </p:grpSpPr>
          <p:grpSp>
            <p:nvGrpSpPr>
              <p:cNvPr id="3891" name="Google Shape;3891;p55"/>
              <p:cNvGrpSpPr/>
              <p:nvPr/>
            </p:nvGrpSpPr>
            <p:grpSpPr>
              <a:xfrm>
                <a:off x="987999" y="461925"/>
                <a:ext cx="1514401" cy="1506302"/>
                <a:chOff x="987999" y="461925"/>
                <a:chExt cx="1514401" cy="1506302"/>
              </a:xfrm>
            </p:grpSpPr>
            <p:cxnSp>
              <p:nvCxnSpPr>
                <p:cNvPr id="3892" name="Google Shape;3892;p55"/>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893" name="Google Shape;3893;p55"/>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894" name="Google Shape;3894;p55"/>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895" name="Google Shape;3895;p55"/>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896" name="Google Shape;3896;p55"/>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897" name="Google Shape;3897;p55"/>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898" name="Google Shape;3898;p55"/>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899" name="Google Shape;3899;p55"/>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900" name="Google Shape;3900;p55"/>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3901" name="Google Shape;3901;p55"/>
              <p:cNvGrpSpPr/>
              <p:nvPr/>
            </p:nvGrpSpPr>
            <p:grpSpPr>
              <a:xfrm>
                <a:off x="987999" y="461927"/>
                <a:ext cx="1514404" cy="1507149"/>
                <a:chOff x="987999" y="461927"/>
                <a:chExt cx="1514404" cy="1507149"/>
              </a:xfrm>
            </p:grpSpPr>
            <p:cxnSp>
              <p:nvCxnSpPr>
                <p:cNvPr id="3902" name="Google Shape;3902;p55"/>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903" name="Google Shape;3903;p55"/>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904" name="Google Shape;3904;p55"/>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905" name="Google Shape;3905;p55"/>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906" name="Google Shape;3906;p55"/>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907" name="Google Shape;3907;p55"/>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908" name="Google Shape;3908;p55"/>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909" name="Google Shape;3909;p55"/>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910" name="Google Shape;3910;p55"/>
            <p:cNvGrpSpPr/>
            <p:nvPr/>
          </p:nvGrpSpPr>
          <p:grpSpPr>
            <a:xfrm>
              <a:off x="4572003" y="2571732"/>
              <a:ext cx="4607271" cy="2603603"/>
              <a:chOff x="987999" y="461925"/>
              <a:chExt cx="1514404" cy="1507151"/>
            </a:xfrm>
          </p:grpSpPr>
          <p:grpSp>
            <p:nvGrpSpPr>
              <p:cNvPr id="3911" name="Google Shape;3911;p55"/>
              <p:cNvGrpSpPr/>
              <p:nvPr/>
            </p:nvGrpSpPr>
            <p:grpSpPr>
              <a:xfrm>
                <a:off x="987999" y="461925"/>
                <a:ext cx="1514401" cy="1506302"/>
                <a:chOff x="987999" y="461925"/>
                <a:chExt cx="1514401" cy="1506302"/>
              </a:xfrm>
            </p:grpSpPr>
            <p:cxnSp>
              <p:nvCxnSpPr>
                <p:cNvPr id="3912" name="Google Shape;3912;p55"/>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913" name="Google Shape;3913;p55"/>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914" name="Google Shape;3914;p55"/>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915" name="Google Shape;3915;p55"/>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916" name="Google Shape;3916;p55"/>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917" name="Google Shape;3917;p55"/>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918" name="Google Shape;3918;p55"/>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919" name="Google Shape;3919;p55"/>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920" name="Google Shape;3920;p55"/>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3921" name="Google Shape;3921;p55"/>
              <p:cNvGrpSpPr/>
              <p:nvPr/>
            </p:nvGrpSpPr>
            <p:grpSpPr>
              <a:xfrm>
                <a:off x="987999" y="461927"/>
                <a:ext cx="1514404" cy="1507149"/>
                <a:chOff x="987999" y="461927"/>
                <a:chExt cx="1514404" cy="1507149"/>
              </a:xfrm>
            </p:grpSpPr>
            <p:cxnSp>
              <p:nvCxnSpPr>
                <p:cNvPr id="3922" name="Google Shape;3922;p55"/>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923" name="Google Shape;3923;p55"/>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924" name="Google Shape;3924;p55"/>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925" name="Google Shape;3925;p55"/>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926" name="Google Shape;3926;p55"/>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927" name="Google Shape;3927;p55"/>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928" name="Google Shape;3928;p55"/>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929" name="Google Shape;3929;p55"/>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3930" name="Google Shape;3930;p55"/>
          <p:cNvSpPr txBox="1"/>
          <p:nvPr>
            <p:ph type="title"/>
          </p:nvPr>
        </p:nvSpPr>
        <p:spPr>
          <a:xfrm>
            <a:off x="539496" y="339325"/>
            <a:ext cx="8064900" cy="740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931" name="Google Shape;3931;p55"/>
          <p:cNvGrpSpPr/>
          <p:nvPr/>
        </p:nvGrpSpPr>
        <p:grpSpPr>
          <a:xfrm flipH="1">
            <a:off x="8438760" y="4313593"/>
            <a:ext cx="474334" cy="655652"/>
            <a:chOff x="5996469" y="3940040"/>
            <a:chExt cx="474334" cy="655652"/>
          </a:xfrm>
        </p:grpSpPr>
        <p:sp>
          <p:nvSpPr>
            <p:cNvPr id="3932" name="Google Shape;3932;p55"/>
            <p:cNvSpPr/>
            <p:nvPr/>
          </p:nvSpPr>
          <p:spPr>
            <a:xfrm flipH="1">
              <a:off x="6132402" y="4269892"/>
              <a:ext cx="338400" cy="325800"/>
            </a:xfrm>
            <a:prstGeom prst="star4">
              <a:avLst>
                <a:gd fmla="val 12500"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3" name="Google Shape;3933;p55"/>
            <p:cNvSpPr/>
            <p:nvPr/>
          </p:nvSpPr>
          <p:spPr>
            <a:xfrm flipH="1">
              <a:off x="5996469" y="3940040"/>
              <a:ext cx="246900" cy="2403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spTree>
      <p:nvGrpSpPr>
        <p:cNvPr id="3934" name="Shape 3934"/>
        <p:cNvGrpSpPr/>
        <p:nvPr/>
      </p:nvGrpSpPr>
      <p:grpSpPr>
        <a:xfrm>
          <a:off x="0" y="0"/>
          <a:ext cx="0" cy="0"/>
          <a:chOff x="0" y="0"/>
          <a:chExt cx="0" cy="0"/>
        </a:xfrm>
      </p:grpSpPr>
      <p:grpSp>
        <p:nvGrpSpPr>
          <p:cNvPr id="3935" name="Google Shape;3935;p56"/>
          <p:cNvGrpSpPr/>
          <p:nvPr/>
        </p:nvGrpSpPr>
        <p:grpSpPr>
          <a:xfrm>
            <a:off x="-35275" y="-31835"/>
            <a:ext cx="9214549" cy="5207170"/>
            <a:chOff x="-35275" y="-31835"/>
            <a:chExt cx="9214549" cy="5207170"/>
          </a:xfrm>
        </p:grpSpPr>
        <p:grpSp>
          <p:nvGrpSpPr>
            <p:cNvPr id="3936" name="Google Shape;3936;p56"/>
            <p:cNvGrpSpPr/>
            <p:nvPr/>
          </p:nvGrpSpPr>
          <p:grpSpPr>
            <a:xfrm>
              <a:off x="-35275" y="-31835"/>
              <a:ext cx="4607271" cy="2603603"/>
              <a:chOff x="987999" y="461925"/>
              <a:chExt cx="1514404" cy="1507151"/>
            </a:xfrm>
          </p:grpSpPr>
          <p:grpSp>
            <p:nvGrpSpPr>
              <p:cNvPr id="3937" name="Google Shape;3937;p56"/>
              <p:cNvGrpSpPr/>
              <p:nvPr/>
            </p:nvGrpSpPr>
            <p:grpSpPr>
              <a:xfrm>
                <a:off x="987999" y="461925"/>
                <a:ext cx="1514401" cy="1506302"/>
                <a:chOff x="987999" y="461925"/>
                <a:chExt cx="1514401" cy="1506302"/>
              </a:xfrm>
            </p:grpSpPr>
            <p:cxnSp>
              <p:nvCxnSpPr>
                <p:cNvPr id="3938" name="Google Shape;3938;p56"/>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939" name="Google Shape;3939;p56"/>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940" name="Google Shape;3940;p56"/>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941" name="Google Shape;3941;p56"/>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942" name="Google Shape;3942;p56"/>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943" name="Google Shape;3943;p56"/>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944" name="Google Shape;3944;p56"/>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945" name="Google Shape;3945;p56"/>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946" name="Google Shape;3946;p56"/>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3947" name="Google Shape;3947;p56"/>
              <p:cNvGrpSpPr/>
              <p:nvPr/>
            </p:nvGrpSpPr>
            <p:grpSpPr>
              <a:xfrm>
                <a:off x="987999" y="461927"/>
                <a:ext cx="1514404" cy="1507149"/>
                <a:chOff x="987999" y="461927"/>
                <a:chExt cx="1514404" cy="1507149"/>
              </a:xfrm>
            </p:grpSpPr>
            <p:cxnSp>
              <p:nvCxnSpPr>
                <p:cNvPr id="3948" name="Google Shape;3948;p56"/>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949" name="Google Shape;3949;p56"/>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950" name="Google Shape;3950;p56"/>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951" name="Google Shape;3951;p56"/>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952" name="Google Shape;3952;p56"/>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953" name="Google Shape;3953;p56"/>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954" name="Google Shape;3954;p56"/>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955" name="Google Shape;3955;p56"/>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956" name="Google Shape;3956;p56"/>
            <p:cNvGrpSpPr/>
            <p:nvPr/>
          </p:nvGrpSpPr>
          <p:grpSpPr>
            <a:xfrm>
              <a:off x="4572003" y="-31835"/>
              <a:ext cx="4607271" cy="2603603"/>
              <a:chOff x="987999" y="461925"/>
              <a:chExt cx="1514404" cy="1507151"/>
            </a:xfrm>
          </p:grpSpPr>
          <p:grpSp>
            <p:nvGrpSpPr>
              <p:cNvPr id="3957" name="Google Shape;3957;p56"/>
              <p:cNvGrpSpPr/>
              <p:nvPr/>
            </p:nvGrpSpPr>
            <p:grpSpPr>
              <a:xfrm>
                <a:off x="987999" y="461925"/>
                <a:ext cx="1514401" cy="1506302"/>
                <a:chOff x="987999" y="461925"/>
                <a:chExt cx="1514401" cy="1506302"/>
              </a:xfrm>
            </p:grpSpPr>
            <p:cxnSp>
              <p:nvCxnSpPr>
                <p:cNvPr id="3958" name="Google Shape;3958;p56"/>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959" name="Google Shape;3959;p56"/>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960" name="Google Shape;3960;p56"/>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961" name="Google Shape;3961;p56"/>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962" name="Google Shape;3962;p56"/>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963" name="Google Shape;3963;p56"/>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964" name="Google Shape;3964;p56"/>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965" name="Google Shape;3965;p56"/>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966" name="Google Shape;3966;p56"/>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3967" name="Google Shape;3967;p56"/>
              <p:cNvGrpSpPr/>
              <p:nvPr/>
            </p:nvGrpSpPr>
            <p:grpSpPr>
              <a:xfrm>
                <a:off x="987999" y="461927"/>
                <a:ext cx="1514404" cy="1507149"/>
                <a:chOff x="987999" y="461927"/>
                <a:chExt cx="1514404" cy="1507149"/>
              </a:xfrm>
            </p:grpSpPr>
            <p:cxnSp>
              <p:nvCxnSpPr>
                <p:cNvPr id="3968" name="Google Shape;3968;p56"/>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969" name="Google Shape;3969;p56"/>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970" name="Google Shape;3970;p56"/>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971" name="Google Shape;3971;p56"/>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972" name="Google Shape;3972;p56"/>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973" name="Google Shape;3973;p56"/>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974" name="Google Shape;3974;p56"/>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975" name="Google Shape;3975;p56"/>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976" name="Google Shape;3976;p56"/>
            <p:cNvGrpSpPr/>
            <p:nvPr/>
          </p:nvGrpSpPr>
          <p:grpSpPr>
            <a:xfrm>
              <a:off x="-35275" y="2571732"/>
              <a:ext cx="4607271" cy="2603603"/>
              <a:chOff x="987999" y="461925"/>
              <a:chExt cx="1514404" cy="1507151"/>
            </a:xfrm>
          </p:grpSpPr>
          <p:grpSp>
            <p:nvGrpSpPr>
              <p:cNvPr id="3977" name="Google Shape;3977;p56"/>
              <p:cNvGrpSpPr/>
              <p:nvPr/>
            </p:nvGrpSpPr>
            <p:grpSpPr>
              <a:xfrm>
                <a:off x="987999" y="461925"/>
                <a:ext cx="1514401" cy="1506302"/>
                <a:chOff x="987999" y="461925"/>
                <a:chExt cx="1514401" cy="1506302"/>
              </a:xfrm>
            </p:grpSpPr>
            <p:cxnSp>
              <p:nvCxnSpPr>
                <p:cNvPr id="3978" name="Google Shape;3978;p56"/>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979" name="Google Shape;3979;p56"/>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980" name="Google Shape;3980;p56"/>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981" name="Google Shape;3981;p56"/>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982" name="Google Shape;3982;p56"/>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983" name="Google Shape;3983;p56"/>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984" name="Google Shape;3984;p56"/>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985" name="Google Shape;3985;p56"/>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986" name="Google Shape;3986;p56"/>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3987" name="Google Shape;3987;p56"/>
              <p:cNvGrpSpPr/>
              <p:nvPr/>
            </p:nvGrpSpPr>
            <p:grpSpPr>
              <a:xfrm>
                <a:off x="987999" y="461927"/>
                <a:ext cx="1514404" cy="1507149"/>
                <a:chOff x="987999" y="461927"/>
                <a:chExt cx="1514404" cy="1507149"/>
              </a:xfrm>
            </p:grpSpPr>
            <p:cxnSp>
              <p:nvCxnSpPr>
                <p:cNvPr id="3988" name="Google Shape;3988;p56"/>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989" name="Google Shape;3989;p56"/>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990" name="Google Shape;3990;p56"/>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991" name="Google Shape;3991;p56"/>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992" name="Google Shape;3992;p56"/>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993" name="Google Shape;3993;p56"/>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994" name="Google Shape;3994;p56"/>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995" name="Google Shape;3995;p56"/>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996" name="Google Shape;3996;p56"/>
            <p:cNvGrpSpPr/>
            <p:nvPr/>
          </p:nvGrpSpPr>
          <p:grpSpPr>
            <a:xfrm>
              <a:off x="4572003" y="2571732"/>
              <a:ext cx="4607271" cy="2603603"/>
              <a:chOff x="987999" y="461925"/>
              <a:chExt cx="1514404" cy="1507151"/>
            </a:xfrm>
          </p:grpSpPr>
          <p:grpSp>
            <p:nvGrpSpPr>
              <p:cNvPr id="3997" name="Google Shape;3997;p56"/>
              <p:cNvGrpSpPr/>
              <p:nvPr/>
            </p:nvGrpSpPr>
            <p:grpSpPr>
              <a:xfrm>
                <a:off x="987999" y="461925"/>
                <a:ext cx="1514401" cy="1506302"/>
                <a:chOff x="987999" y="461925"/>
                <a:chExt cx="1514401" cy="1506302"/>
              </a:xfrm>
            </p:grpSpPr>
            <p:cxnSp>
              <p:nvCxnSpPr>
                <p:cNvPr id="3998" name="Google Shape;3998;p56"/>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999" name="Google Shape;3999;p56"/>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000" name="Google Shape;4000;p56"/>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001" name="Google Shape;4001;p56"/>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002" name="Google Shape;4002;p56"/>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003" name="Google Shape;4003;p56"/>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004" name="Google Shape;4004;p56"/>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005" name="Google Shape;4005;p56"/>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006" name="Google Shape;4006;p56"/>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4007" name="Google Shape;4007;p56"/>
              <p:cNvGrpSpPr/>
              <p:nvPr/>
            </p:nvGrpSpPr>
            <p:grpSpPr>
              <a:xfrm>
                <a:off x="987999" y="461927"/>
                <a:ext cx="1514404" cy="1507149"/>
                <a:chOff x="987999" y="461927"/>
                <a:chExt cx="1514404" cy="1507149"/>
              </a:xfrm>
            </p:grpSpPr>
            <p:cxnSp>
              <p:nvCxnSpPr>
                <p:cNvPr id="4008" name="Google Shape;4008;p56"/>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009" name="Google Shape;4009;p56"/>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010" name="Google Shape;4010;p56"/>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011" name="Google Shape;4011;p56"/>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012" name="Google Shape;4012;p56"/>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013" name="Google Shape;4013;p56"/>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014" name="Google Shape;4014;p56"/>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015" name="Google Shape;4015;p56"/>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4016" name="Google Shape;4016;p56"/>
          <p:cNvSpPr txBox="1"/>
          <p:nvPr>
            <p:ph type="title"/>
          </p:nvPr>
        </p:nvSpPr>
        <p:spPr>
          <a:xfrm>
            <a:off x="2639875" y="534501"/>
            <a:ext cx="3866700" cy="856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6000"/>
            </a:lvl1pPr>
            <a:lvl2pPr lvl="1" rtl="0">
              <a:spcBef>
                <a:spcPts val="0"/>
              </a:spcBef>
              <a:spcAft>
                <a:spcPts val="0"/>
              </a:spcAft>
              <a:buSzPts val="2800"/>
              <a:buNone/>
              <a:defRPr>
                <a:latin typeface="Spectral"/>
                <a:ea typeface="Spectral"/>
                <a:cs typeface="Spectral"/>
                <a:sym typeface="Spectral"/>
              </a:defRPr>
            </a:lvl2pPr>
            <a:lvl3pPr lvl="2" rtl="0">
              <a:spcBef>
                <a:spcPts val="0"/>
              </a:spcBef>
              <a:spcAft>
                <a:spcPts val="0"/>
              </a:spcAft>
              <a:buSzPts val="2800"/>
              <a:buNone/>
              <a:defRPr>
                <a:latin typeface="Spectral"/>
                <a:ea typeface="Spectral"/>
                <a:cs typeface="Spectral"/>
                <a:sym typeface="Spectral"/>
              </a:defRPr>
            </a:lvl3pPr>
            <a:lvl4pPr lvl="3" rtl="0">
              <a:spcBef>
                <a:spcPts val="0"/>
              </a:spcBef>
              <a:spcAft>
                <a:spcPts val="0"/>
              </a:spcAft>
              <a:buSzPts val="2800"/>
              <a:buNone/>
              <a:defRPr>
                <a:latin typeface="Spectral"/>
                <a:ea typeface="Spectral"/>
                <a:cs typeface="Spectral"/>
                <a:sym typeface="Spectral"/>
              </a:defRPr>
            </a:lvl4pPr>
            <a:lvl5pPr lvl="4" rtl="0">
              <a:spcBef>
                <a:spcPts val="0"/>
              </a:spcBef>
              <a:spcAft>
                <a:spcPts val="0"/>
              </a:spcAft>
              <a:buSzPts val="2800"/>
              <a:buNone/>
              <a:defRPr>
                <a:latin typeface="Spectral"/>
                <a:ea typeface="Spectral"/>
                <a:cs typeface="Spectral"/>
                <a:sym typeface="Spectral"/>
              </a:defRPr>
            </a:lvl5pPr>
            <a:lvl6pPr lvl="5" rtl="0">
              <a:spcBef>
                <a:spcPts val="0"/>
              </a:spcBef>
              <a:spcAft>
                <a:spcPts val="0"/>
              </a:spcAft>
              <a:buSzPts val="2800"/>
              <a:buNone/>
              <a:defRPr>
                <a:latin typeface="Spectral"/>
                <a:ea typeface="Spectral"/>
                <a:cs typeface="Spectral"/>
                <a:sym typeface="Spectral"/>
              </a:defRPr>
            </a:lvl6pPr>
            <a:lvl7pPr lvl="6" rtl="0">
              <a:spcBef>
                <a:spcPts val="0"/>
              </a:spcBef>
              <a:spcAft>
                <a:spcPts val="0"/>
              </a:spcAft>
              <a:buSzPts val="2800"/>
              <a:buNone/>
              <a:defRPr>
                <a:latin typeface="Spectral"/>
                <a:ea typeface="Spectral"/>
                <a:cs typeface="Spectral"/>
                <a:sym typeface="Spectral"/>
              </a:defRPr>
            </a:lvl7pPr>
            <a:lvl8pPr lvl="7" rtl="0">
              <a:spcBef>
                <a:spcPts val="0"/>
              </a:spcBef>
              <a:spcAft>
                <a:spcPts val="0"/>
              </a:spcAft>
              <a:buSzPts val="2800"/>
              <a:buNone/>
              <a:defRPr>
                <a:latin typeface="Spectral"/>
                <a:ea typeface="Spectral"/>
                <a:cs typeface="Spectral"/>
                <a:sym typeface="Spectral"/>
              </a:defRPr>
            </a:lvl8pPr>
            <a:lvl9pPr lvl="8" rtl="0">
              <a:spcBef>
                <a:spcPts val="0"/>
              </a:spcBef>
              <a:spcAft>
                <a:spcPts val="0"/>
              </a:spcAft>
              <a:buSzPts val="2800"/>
              <a:buNone/>
              <a:defRPr>
                <a:latin typeface="Spectral"/>
                <a:ea typeface="Spectral"/>
                <a:cs typeface="Spectral"/>
                <a:sym typeface="Spectral"/>
              </a:defRPr>
            </a:lvl9pPr>
          </a:lstStyle>
          <a:p/>
        </p:txBody>
      </p:sp>
      <p:sp>
        <p:nvSpPr>
          <p:cNvPr id="4017" name="Google Shape;4017;p56"/>
          <p:cNvSpPr txBox="1"/>
          <p:nvPr>
            <p:ph idx="1" type="subTitle"/>
          </p:nvPr>
        </p:nvSpPr>
        <p:spPr>
          <a:xfrm>
            <a:off x="2983525" y="1382665"/>
            <a:ext cx="3179400" cy="11751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18" name="Google Shape;4018;p56"/>
          <p:cNvSpPr txBox="1"/>
          <p:nvPr/>
        </p:nvSpPr>
        <p:spPr>
          <a:xfrm>
            <a:off x="1692625" y="4062750"/>
            <a:ext cx="5758800" cy="367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300"/>
              </a:spcBef>
              <a:spcAft>
                <a:spcPts val="0"/>
              </a:spcAft>
              <a:buNone/>
            </a:pPr>
            <a:r>
              <a:rPr lang="en" sz="1100">
                <a:solidFill>
                  <a:schemeClr val="dk1"/>
                </a:solidFill>
                <a:latin typeface="Spectral"/>
                <a:ea typeface="Spectral"/>
                <a:cs typeface="Spectral"/>
                <a:sym typeface="Spectral"/>
              </a:rPr>
              <a:t>CREDITS: This presentation template was created by </a:t>
            </a:r>
            <a:r>
              <a:rPr b="1" lang="en" sz="1100">
                <a:solidFill>
                  <a:schemeClr val="dk1"/>
                </a:solidFill>
                <a:uFill>
                  <a:noFill/>
                </a:uFill>
                <a:latin typeface="Spectral"/>
                <a:ea typeface="Spectral"/>
                <a:cs typeface="Spectral"/>
                <a:sym typeface="Spectral"/>
                <a:hlinkClick r:id="rId2">
                  <a:extLst>
                    <a:ext uri="{A12FA001-AC4F-418D-AE19-62706E023703}">
                      <ahyp:hlinkClr val="tx"/>
                    </a:ext>
                  </a:extLst>
                </a:hlinkClick>
              </a:rPr>
              <a:t>Slidesgo</a:t>
            </a:r>
            <a:r>
              <a:rPr lang="en" sz="1100">
                <a:solidFill>
                  <a:schemeClr val="dk1"/>
                </a:solidFill>
                <a:latin typeface="Spectral"/>
                <a:ea typeface="Spectral"/>
                <a:cs typeface="Spectral"/>
                <a:sym typeface="Spectral"/>
              </a:rPr>
              <a:t>, and includes icons by </a:t>
            </a:r>
            <a:r>
              <a:rPr b="1" lang="en" sz="1100">
                <a:solidFill>
                  <a:schemeClr val="dk1"/>
                </a:solidFill>
                <a:uFill>
                  <a:noFill/>
                </a:uFill>
                <a:latin typeface="Spectral"/>
                <a:ea typeface="Spectral"/>
                <a:cs typeface="Spectral"/>
                <a:sym typeface="Spectral"/>
                <a:hlinkClick r:id="rId3">
                  <a:extLst>
                    <a:ext uri="{A12FA001-AC4F-418D-AE19-62706E023703}">
                      <ahyp:hlinkClr val="tx"/>
                    </a:ext>
                  </a:extLst>
                </a:hlinkClick>
              </a:rPr>
              <a:t>Flaticon</a:t>
            </a:r>
            <a:r>
              <a:rPr b="1" lang="en" sz="1100">
                <a:solidFill>
                  <a:schemeClr val="dk1"/>
                </a:solidFill>
                <a:latin typeface="Spectral"/>
                <a:ea typeface="Spectral"/>
                <a:cs typeface="Spectral"/>
                <a:sym typeface="Spectral"/>
              </a:rPr>
              <a:t> </a:t>
            </a:r>
            <a:r>
              <a:rPr lang="en" sz="1100">
                <a:solidFill>
                  <a:schemeClr val="dk1"/>
                </a:solidFill>
                <a:latin typeface="Spectral"/>
                <a:ea typeface="Spectral"/>
                <a:cs typeface="Spectral"/>
                <a:sym typeface="Spectral"/>
              </a:rPr>
              <a:t>and infographics &amp; images by </a:t>
            </a:r>
            <a:r>
              <a:rPr b="1" lang="en" sz="1100">
                <a:solidFill>
                  <a:schemeClr val="dk1"/>
                </a:solidFill>
                <a:uFill>
                  <a:noFill/>
                </a:uFill>
                <a:latin typeface="Spectral"/>
                <a:ea typeface="Spectral"/>
                <a:cs typeface="Spectral"/>
                <a:sym typeface="Spectral"/>
                <a:hlinkClick r:id="rId4">
                  <a:extLst>
                    <a:ext uri="{A12FA001-AC4F-418D-AE19-62706E023703}">
                      <ahyp:hlinkClr val="tx"/>
                    </a:ext>
                  </a:extLst>
                </a:hlinkClick>
              </a:rPr>
              <a:t>Freepik</a:t>
            </a:r>
            <a:endParaRPr b="1" sz="1100">
              <a:solidFill>
                <a:schemeClr val="dk1"/>
              </a:solidFill>
              <a:latin typeface="Spectral"/>
              <a:ea typeface="Spectral"/>
              <a:cs typeface="Spectral"/>
              <a:sym typeface="Spectral"/>
            </a:endParaRPr>
          </a:p>
        </p:txBody>
      </p:sp>
      <p:sp>
        <p:nvSpPr>
          <p:cNvPr id="4019" name="Google Shape;4019;p56"/>
          <p:cNvSpPr/>
          <p:nvPr/>
        </p:nvSpPr>
        <p:spPr>
          <a:xfrm flipH="1">
            <a:off x="7822627" y="4596843"/>
            <a:ext cx="429900" cy="4182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0" name="Google Shape;4020;p56"/>
          <p:cNvSpPr/>
          <p:nvPr/>
        </p:nvSpPr>
        <p:spPr>
          <a:xfrm flipH="1">
            <a:off x="334652" y="4588866"/>
            <a:ext cx="429900" cy="4182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6">
    <p:spTree>
      <p:nvGrpSpPr>
        <p:cNvPr id="4021" name="Shape 4021"/>
        <p:cNvGrpSpPr/>
        <p:nvPr/>
      </p:nvGrpSpPr>
      <p:grpSpPr>
        <a:xfrm>
          <a:off x="0" y="0"/>
          <a:ext cx="0" cy="0"/>
          <a:chOff x="0" y="0"/>
          <a:chExt cx="0" cy="0"/>
        </a:xfrm>
      </p:grpSpPr>
      <p:grpSp>
        <p:nvGrpSpPr>
          <p:cNvPr id="4022" name="Google Shape;4022;p57"/>
          <p:cNvGrpSpPr/>
          <p:nvPr/>
        </p:nvGrpSpPr>
        <p:grpSpPr>
          <a:xfrm>
            <a:off x="-35275" y="-31835"/>
            <a:ext cx="9214549" cy="5207170"/>
            <a:chOff x="-35275" y="-31835"/>
            <a:chExt cx="9214549" cy="5207170"/>
          </a:xfrm>
        </p:grpSpPr>
        <p:grpSp>
          <p:nvGrpSpPr>
            <p:cNvPr id="4023" name="Google Shape;4023;p57"/>
            <p:cNvGrpSpPr/>
            <p:nvPr/>
          </p:nvGrpSpPr>
          <p:grpSpPr>
            <a:xfrm>
              <a:off x="-35275" y="-31835"/>
              <a:ext cx="4607271" cy="2603603"/>
              <a:chOff x="987999" y="461925"/>
              <a:chExt cx="1514404" cy="1507151"/>
            </a:xfrm>
          </p:grpSpPr>
          <p:grpSp>
            <p:nvGrpSpPr>
              <p:cNvPr id="4024" name="Google Shape;4024;p57"/>
              <p:cNvGrpSpPr/>
              <p:nvPr/>
            </p:nvGrpSpPr>
            <p:grpSpPr>
              <a:xfrm>
                <a:off x="987999" y="461925"/>
                <a:ext cx="1514401" cy="1506302"/>
                <a:chOff x="987999" y="461925"/>
                <a:chExt cx="1514401" cy="1506302"/>
              </a:xfrm>
            </p:grpSpPr>
            <p:cxnSp>
              <p:nvCxnSpPr>
                <p:cNvPr id="4025" name="Google Shape;4025;p57"/>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026" name="Google Shape;4026;p57"/>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027" name="Google Shape;4027;p57"/>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028" name="Google Shape;4028;p57"/>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029" name="Google Shape;4029;p57"/>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030" name="Google Shape;4030;p57"/>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031" name="Google Shape;4031;p57"/>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032" name="Google Shape;4032;p57"/>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033" name="Google Shape;4033;p57"/>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4034" name="Google Shape;4034;p57"/>
              <p:cNvGrpSpPr/>
              <p:nvPr/>
            </p:nvGrpSpPr>
            <p:grpSpPr>
              <a:xfrm>
                <a:off x="987999" y="461927"/>
                <a:ext cx="1514404" cy="1507149"/>
                <a:chOff x="987999" y="461927"/>
                <a:chExt cx="1514404" cy="1507149"/>
              </a:xfrm>
            </p:grpSpPr>
            <p:cxnSp>
              <p:nvCxnSpPr>
                <p:cNvPr id="4035" name="Google Shape;4035;p57"/>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036" name="Google Shape;4036;p57"/>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037" name="Google Shape;4037;p57"/>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038" name="Google Shape;4038;p57"/>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039" name="Google Shape;4039;p57"/>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040" name="Google Shape;4040;p57"/>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041" name="Google Shape;4041;p57"/>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042" name="Google Shape;4042;p57"/>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043" name="Google Shape;4043;p57"/>
            <p:cNvGrpSpPr/>
            <p:nvPr/>
          </p:nvGrpSpPr>
          <p:grpSpPr>
            <a:xfrm>
              <a:off x="4572003" y="-31835"/>
              <a:ext cx="4607271" cy="2603603"/>
              <a:chOff x="987999" y="461925"/>
              <a:chExt cx="1514404" cy="1507151"/>
            </a:xfrm>
          </p:grpSpPr>
          <p:grpSp>
            <p:nvGrpSpPr>
              <p:cNvPr id="4044" name="Google Shape;4044;p57"/>
              <p:cNvGrpSpPr/>
              <p:nvPr/>
            </p:nvGrpSpPr>
            <p:grpSpPr>
              <a:xfrm>
                <a:off x="987999" y="461925"/>
                <a:ext cx="1514401" cy="1506302"/>
                <a:chOff x="987999" y="461925"/>
                <a:chExt cx="1514401" cy="1506302"/>
              </a:xfrm>
            </p:grpSpPr>
            <p:cxnSp>
              <p:nvCxnSpPr>
                <p:cNvPr id="4045" name="Google Shape;4045;p57"/>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046" name="Google Shape;4046;p57"/>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047" name="Google Shape;4047;p57"/>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048" name="Google Shape;4048;p57"/>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049" name="Google Shape;4049;p57"/>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050" name="Google Shape;4050;p57"/>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051" name="Google Shape;4051;p57"/>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052" name="Google Shape;4052;p57"/>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053" name="Google Shape;4053;p57"/>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4054" name="Google Shape;4054;p57"/>
              <p:cNvGrpSpPr/>
              <p:nvPr/>
            </p:nvGrpSpPr>
            <p:grpSpPr>
              <a:xfrm>
                <a:off x="987999" y="461927"/>
                <a:ext cx="1514404" cy="1507149"/>
                <a:chOff x="987999" y="461927"/>
                <a:chExt cx="1514404" cy="1507149"/>
              </a:xfrm>
            </p:grpSpPr>
            <p:cxnSp>
              <p:nvCxnSpPr>
                <p:cNvPr id="4055" name="Google Shape;4055;p57"/>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056" name="Google Shape;4056;p57"/>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057" name="Google Shape;4057;p57"/>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058" name="Google Shape;4058;p57"/>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059" name="Google Shape;4059;p57"/>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060" name="Google Shape;4060;p57"/>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061" name="Google Shape;4061;p57"/>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062" name="Google Shape;4062;p57"/>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063" name="Google Shape;4063;p57"/>
            <p:cNvGrpSpPr/>
            <p:nvPr/>
          </p:nvGrpSpPr>
          <p:grpSpPr>
            <a:xfrm>
              <a:off x="-35275" y="2571732"/>
              <a:ext cx="4607271" cy="2603603"/>
              <a:chOff x="987999" y="461925"/>
              <a:chExt cx="1514404" cy="1507151"/>
            </a:xfrm>
          </p:grpSpPr>
          <p:grpSp>
            <p:nvGrpSpPr>
              <p:cNvPr id="4064" name="Google Shape;4064;p57"/>
              <p:cNvGrpSpPr/>
              <p:nvPr/>
            </p:nvGrpSpPr>
            <p:grpSpPr>
              <a:xfrm>
                <a:off x="987999" y="461925"/>
                <a:ext cx="1514401" cy="1506302"/>
                <a:chOff x="987999" y="461925"/>
                <a:chExt cx="1514401" cy="1506302"/>
              </a:xfrm>
            </p:grpSpPr>
            <p:cxnSp>
              <p:nvCxnSpPr>
                <p:cNvPr id="4065" name="Google Shape;4065;p57"/>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066" name="Google Shape;4066;p57"/>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067" name="Google Shape;4067;p57"/>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068" name="Google Shape;4068;p57"/>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069" name="Google Shape;4069;p57"/>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070" name="Google Shape;4070;p57"/>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071" name="Google Shape;4071;p57"/>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072" name="Google Shape;4072;p57"/>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073" name="Google Shape;4073;p57"/>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4074" name="Google Shape;4074;p57"/>
              <p:cNvGrpSpPr/>
              <p:nvPr/>
            </p:nvGrpSpPr>
            <p:grpSpPr>
              <a:xfrm>
                <a:off x="987999" y="461927"/>
                <a:ext cx="1514404" cy="1507149"/>
                <a:chOff x="987999" y="461927"/>
                <a:chExt cx="1514404" cy="1507149"/>
              </a:xfrm>
            </p:grpSpPr>
            <p:cxnSp>
              <p:nvCxnSpPr>
                <p:cNvPr id="4075" name="Google Shape;4075;p57"/>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076" name="Google Shape;4076;p57"/>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077" name="Google Shape;4077;p57"/>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078" name="Google Shape;4078;p57"/>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079" name="Google Shape;4079;p57"/>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080" name="Google Shape;4080;p57"/>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081" name="Google Shape;4081;p57"/>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082" name="Google Shape;4082;p57"/>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083" name="Google Shape;4083;p57"/>
            <p:cNvGrpSpPr/>
            <p:nvPr/>
          </p:nvGrpSpPr>
          <p:grpSpPr>
            <a:xfrm>
              <a:off x="4572003" y="2571732"/>
              <a:ext cx="4607271" cy="2603603"/>
              <a:chOff x="987999" y="461925"/>
              <a:chExt cx="1514404" cy="1507151"/>
            </a:xfrm>
          </p:grpSpPr>
          <p:grpSp>
            <p:nvGrpSpPr>
              <p:cNvPr id="4084" name="Google Shape;4084;p57"/>
              <p:cNvGrpSpPr/>
              <p:nvPr/>
            </p:nvGrpSpPr>
            <p:grpSpPr>
              <a:xfrm>
                <a:off x="987999" y="461925"/>
                <a:ext cx="1514401" cy="1506302"/>
                <a:chOff x="987999" y="461925"/>
                <a:chExt cx="1514401" cy="1506302"/>
              </a:xfrm>
            </p:grpSpPr>
            <p:cxnSp>
              <p:nvCxnSpPr>
                <p:cNvPr id="4085" name="Google Shape;4085;p57"/>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086" name="Google Shape;4086;p57"/>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087" name="Google Shape;4087;p57"/>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088" name="Google Shape;4088;p57"/>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089" name="Google Shape;4089;p57"/>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090" name="Google Shape;4090;p57"/>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091" name="Google Shape;4091;p57"/>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092" name="Google Shape;4092;p57"/>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093" name="Google Shape;4093;p57"/>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4094" name="Google Shape;4094;p57"/>
              <p:cNvGrpSpPr/>
              <p:nvPr/>
            </p:nvGrpSpPr>
            <p:grpSpPr>
              <a:xfrm>
                <a:off x="987999" y="461927"/>
                <a:ext cx="1514404" cy="1507149"/>
                <a:chOff x="987999" y="461927"/>
                <a:chExt cx="1514404" cy="1507149"/>
              </a:xfrm>
            </p:grpSpPr>
            <p:cxnSp>
              <p:nvCxnSpPr>
                <p:cNvPr id="4095" name="Google Shape;4095;p57"/>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096" name="Google Shape;4096;p57"/>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097" name="Google Shape;4097;p57"/>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098" name="Google Shape;4098;p57"/>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099" name="Google Shape;4099;p57"/>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100" name="Google Shape;4100;p57"/>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101" name="Google Shape;4101;p57"/>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102" name="Google Shape;4102;p57"/>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grpSp>
        <p:nvGrpSpPr>
          <p:cNvPr id="4103" name="Google Shape;4103;p57"/>
          <p:cNvGrpSpPr/>
          <p:nvPr/>
        </p:nvGrpSpPr>
        <p:grpSpPr>
          <a:xfrm flipH="1">
            <a:off x="146539" y="131297"/>
            <a:ext cx="734748" cy="952069"/>
            <a:chOff x="7465916" y="720492"/>
            <a:chExt cx="1139144" cy="1477450"/>
          </a:xfrm>
        </p:grpSpPr>
        <p:sp>
          <p:nvSpPr>
            <p:cNvPr id="4104" name="Google Shape;4104;p57"/>
            <p:cNvSpPr/>
            <p:nvPr/>
          </p:nvSpPr>
          <p:spPr>
            <a:xfrm rot="-5400000">
              <a:off x="7646560" y="123944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5" name="Google Shape;4105;p57"/>
            <p:cNvSpPr/>
            <p:nvPr/>
          </p:nvSpPr>
          <p:spPr>
            <a:xfrm rot="-5400000">
              <a:off x="7597172" y="114891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6" name="Google Shape;4106;p57"/>
            <p:cNvSpPr/>
            <p:nvPr/>
          </p:nvSpPr>
          <p:spPr>
            <a:xfrm rot="-5400000">
              <a:off x="7547783" y="105838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7" name="Google Shape;4107;p57"/>
            <p:cNvSpPr/>
            <p:nvPr/>
          </p:nvSpPr>
          <p:spPr>
            <a:xfrm rot="-5400000">
              <a:off x="7498394" y="96785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8" name="Google Shape;4108;p57"/>
            <p:cNvSpPr/>
            <p:nvPr/>
          </p:nvSpPr>
          <p:spPr>
            <a:xfrm rot="-5400000">
              <a:off x="7449005" y="87732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9" name="Google Shape;4109;p57"/>
            <p:cNvSpPr/>
            <p:nvPr/>
          </p:nvSpPr>
          <p:spPr>
            <a:xfrm rot="-5400000">
              <a:off x="7399616" y="78679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10" name="Google Shape;4110;p57"/>
          <p:cNvSpPr/>
          <p:nvPr/>
        </p:nvSpPr>
        <p:spPr>
          <a:xfrm>
            <a:off x="8401572" y="4586124"/>
            <a:ext cx="431700" cy="420300"/>
          </a:xfrm>
          <a:prstGeom prst="star4">
            <a:avLst>
              <a:gd fmla="val 12500"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1" name="Google Shape;4111;p57"/>
          <p:cNvSpPr/>
          <p:nvPr/>
        </p:nvSpPr>
        <p:spPr>
          <a:xfrm>
            <a:off x="8768224" y="4322425"/>
            <a:ext cx="209700" cy="2040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6_1">
    <p:bg>
      <p:bgPr>
        <a:solidFill>
          <a:schemeClr val="dk1"/>
        </a:solidFill>
      </p:bgPr>
    </p:bg>
    <p:spTree>
      <p:nvGrpSpPr>
        <p:cNvPr id="4112" name="Shape 4112"/>
        <p:cNvGrpSpPr/>
        <p:nvPr/>
      </p:nvGrpSpPr>
      <p:grpSpPr>
        <a:xfrm>
          <a:off x="0" y="0"/>
          <a:ext cx="0" cy="0"/>
          <a:chOff x="0" y="0"/>
          <a:chExt cx="0" cy="0"/>
        </a:xfrm>
      </p:grpSpPr>
      <p:grpSp>
        <p:nvGrpSpPr>
          <p:cNvPr id="4113" name="Google Shape;4113;p58"/>
          <p:cNvGrpSpPr/>
          <p:nvPr/>
        </p:nvGrpSpPr>
        <p:grpSpPr>
          <a:xfrm>
            <a:off x="-151025" y="-87459"/>
            <a:ext cx="9443950" cy="5336943"/>
            <a:chOff x="1366600" y="892542"/>
            <a:chExt cx="757200" cy="649200"/>
          </a:xfrm>
        </p:grpSpPr>
        <p:grpSp>
          <p:nvGrpSpPr>
            <p:cNvPr id="4114" name="Google Shape;4114;p58"/>
            <p:cNvGrpSpPr/>
            <p:nvPr/>
          </p:nvGrpSpPr>
          <p:grpSpPr>
            <a:xfrm>
              <a:off x="1366600" y="892542"/>
              <a:ext cx="757199" cy="649200"/>
              <a:chOff x="1366600" y="892542"/>
              <a:chExt cx="757199" cy="649200"/>
            </a:xfrm>
          </p:grpSpPr>
          <p:cxnSp>
            <p:nvCxnSpPr>
              <p:cNvPr id="4115" name="Google Shape;4115;p58"/>
              <p:cNvCxnSpPr/>
              <p:nvPr/>
            </p:nvCxnSpPr>
            <p:spPr>
              <a:xfrm>
                <a:off x="1366600" y="892542"/>
                <a:ext cx="0" cy="649200"/>
              </a:xfrm>
              <a:prstGeom prst="straightConnector1">
                <a:avLst/>
              </a:prstGeom>
              <a:noFill/>
              <a:ln cap="flat" cmpd="sng" w="9525">
                <a:solidFill>
                  <a:schemeClr val="dk2"/>
                </a:solidFill>
                <a:prstDash val="solid"/>
                <a:round/>
                <a:headEnd len="med" w="med" type="none"/>
                <a:tailEnd len="med" w="med" type="none"/>
              </a:ln>
            </p:spPr>
          </p:cxnSp>
          <p:cxnSp>
            <p:nvCxnSpPr>
              <p:cNvPr id="4116" name="Google Shape;4116;p58"/>
              <p:cNvCxnSpPr/>
              <p:nvPr/>
            </p:nvCxnSpPr>
            <p:spPr>
              <a:xfrm>
                <a:off x="1555900" y="892542"/>
                <a:ext cx="0" cy="649200"/>
              </a:xfrm>
              <a:prstGeom prst="straightConnector1">
                <a:avLst/>
              </a:prstGeom>
              <a:noFill/>
              <a:ln cap="flat" cmpd="sng" w="9525">
                <a:solidFill>
                  <a:schemeClr val="dk2"/>
                </a:solidFill>
                <a:prstDash val="solid"/>
                <a:round/>
                <a:headEnd len="med" w="med" type="none"/>
                <a:tailEnd len="med" w="med" type="none"/>
              </a:ln>
            </p:spPr>
          </p:cxnSp>
          <p:cxnSp>
            <p:nvCxnSpPr>
              <p:cNvPr id="4117" name="Google Shape;4117;p58"/>
              <p:cNvCxnSpPr/>
              <p:nvPr/>
            </p:nvCxnSpPr>
            <p:spPr>
              <a:xfrm>
                <a:off x="1745200" y="892542"/>
                <a:ext cx="0" cy="649200"/>
              </a:xfrm>
              <a:prstGeom prst="straightConnector1">
                <a:avLst/>
              </a:prstGeom>
              <a:noFill/>
              <a:ln cap="flat" cmpd="sng" w="9525">
                <a:solidFill>
                  <a:schemeClr val="dk2"/>
                </a:solidFill>
                <a:prstDash val="solid"/>
                <a:round/>
                <a:headEnd len="med" w="med" type="none"/>
                <a:tailEnd len="med" w="med" type="none"/>
              </a:ln>
            </p:spPr>
          </p:cxnSp>
          <p:cxnSp>
            <p:nvCxnSpPr>
              <p:cNvPr id="4118" name="Google Shape;4118;p58"/>
              <p:cNvCxnSpPr/>
              <p:nvPr/>
            </p:nvCxnSpPr>
            <p:spPr>
              <a:xfrm>
                <a:off x="1934499" y="892542"/>
                <a:ext cx="0" cy="649200"/>
              </a:xfrm>
              <a:prstGeom prst="straightConnector1">
                <a:avLst/>
              </a:prstGeom>
              <a:noFill/>
              <a:ln cap="flat" cmpd="sng" w="9525">
                <a:solidFill>
                  <a:schemeClr val="dk2"/>
                </a:solidFill>
                <a:prstDash val="solid"/>
                <a:round/>
                <a:headEnd len="med" w="med" type="none"/>
                <a:tailEnd len="med" w="med" type="none"/>
              </a:ln>
            </p:spPr>
          </p:cxnSp>
          <p:cxnSp>
            <p:nvCxnSpPr>
              <p:cNvPr id="4119" name="Google Shape;4119;p58"/>
              <p:cNvCxnSpPr/>
              <p:nvPr/>
            </p:nvCxnSpPr>
            <p:spPr>
              <a:xfrm>
                <a:off x="2123799" y="892542"/>
                <a:ext cx="0" cy="649200"/>
              </a:xfrm>
              <a:prstGeom prst="straightConnector1">
                <a:avLst/>
              </a:prstGeom>
              <a:noFill/>
              <a:ln cap="flat" cmpd="sng" w="9525">
                <a:solidFill>
                  <a:schemeClr val="dk2"/>
                </a:solidFill>
                <a:prstDash val="solid"/>
                <a:round/>
                <a:headEnd len="med" w="med" type="none"/>
                <a:tailEnd len="med" w="med" type="none"/>
              </a:ln>
            </p:spPr>
          </p:cxnSp>
        </p:grpSp>
        <p:grpSp>
          <p:nvGrpSpPr>
            <p:cNvPr id="4120" name="Google Shape;4120;p58"/>
            <p:cNvGrpSpPr/>
            <p:nvPr/>
          </p:nvGrpSpPr>
          <p:grpSpPr>
            <a:xfrm>
              <a:off x="1366600" y="892542"/>
              <a:ext cx="757200" cy="645919"/>
              <a:chOff x="1366600" y="892542"/>
              <a:chExt cx="757200" cy="645919"/>
            </a:xfrm>
          </p:grpSpPr>
          <p:cxnSp>
            <p:nvCxnSpPr>
              <p:cNvPr id="4121" name="Google Shape;4121;p58"/>
              <p:cNvCxnSpPr/>
              <p:nvPr/>
            </p:nvCxnSpPr>
            <p:spPr>
              <a:xfrm>
                <a:off x="1366600" y="892542"/>
                <a:ext cx="757200" cy="0"/>
              </a:xfrm>
              <a:prstGeom prst="straightConnector1">
                <a:avLst/>
              </a:prstGeom>
              <a:noFill/>
              <a:ln cap="flat" cmpd="sng" w="9525">
                <a:solidFill>
                  <a:schemeClr val="dk2"/>
                </a:solidFill>
                <a:prstDash val="solid"/>
                <a:round/>
                <a:headEnd len="med" w="med" type="none"/>
                <a:tailEnd len="med" w="med" type="none"/>
              </a:ln>
            </p:spPr>
          </p:cxnSp>
          <p:cxnSp>
            <p:nvCxnSpPr>
              <p:cNvPr id="4122" name="Google Shape;4122;p58"/>
              <p:cNvCxnSpPr/>
              <p:nvPr/>
            </p:nvCxnSpPr>
            <p:spPr>
              <a:xfrm>
                <a:off x="1366600" y="1107849"/>
                <a:ext cx="757200" cy="0"/>
              </a:xfrm>
              <a:prstGeom prst="straightConnector1">
                <a:avLst/>
              </a:prstGeom>
              <a:noFill/>
              <a:ln cap="flat" cmpd="sng" w="9525">
                <a:solidFill>
                  <a:schemeClr val="dk2"/>
                </a:solidFill>
                <a:prstDash val="solid"/>
                <a:round/>
                <a:headEnd len="med" w="med" type="none"/>
                <a:tailEnd len="med" w="med" type="none"/>
              </a:ln>
            </p:spPr>
          </p:cxnSp>
          <p:cxnSp>
            <p:nvCxnSpPr>
              <p:cNvPr id="4123" name="Google Shape;4123;p58"/>
              <p:cNvCxnSpPr/>
              <p:nvPr/>
            </p:nvCxnSpPr>
            <p:spPr>
              <a:xfrm>
                <a:off x="1366600" y="1323155"/>
                <a:ext cx="757200" cy="0"/>
              </a:xfrm>
              <a:prstGeom prst="straightConnector1">
                <a:avLst/>
              </a:prstGeom>
              <a:noFill/>
              <a:ln cap="flat" cmpd="sng" w="9525">
                <a:solidFill>
                  <a:schemeClr val="dk2"/>
                </a:solidFill>
                <a:prstDash val="solid"/>
                <a:round/>
                <a:headEnd len="med" w="med" type="none"/>
                <a:tailEnd len="med" w="med" type="none"/>
              </a:ln>
            </p:spPr>
          </p:cxnSp>
          <p:cxnSp>
            <p:nvCxnSpPr>
              <p:cNvPr id="4124" name="Google Shape;4124;p58"/>
              <p:cNvCxnSpPr/>
              <p:nvPr/>
            </p:nvCxnSpPr>
            <p:spPr>
              <a:xfrm>
                <a:off x="1366600" y="1538461"/>
                <a:ext cx="757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125" name="Google Shape;4125;p58"/>
          <p:cNvGrpSpPr/>
          <p:nvPr/>
        </p:nvGrpSpPr>
        <p:grpSpPr>
          <a:xfrm flipH="1" rot="-5400000">
            <a:off x="7774437" y="2192363"/>
            <a:ext cx="1764041" cy="758764"/>
            <a:chOff x="6659230" y="279450"/>
            <a:chExt cx="2217246" cy="953700"/>
          </a:xfrm>
        </p:grpSpPr>
        <p:sp>
          <p:nvSpPr>
            <p:cNvPr id="4126" name="Google Shape;4126;p58"/>
            <p:cNvSpPr/>
            <p:nvPr/>
          </p:nvSpPr>
          <p:spPr>
            <a:xfrm>
              <a:off x="6659230" y="279450"/>
              <a:ext cx="953700" cy="9537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7" name="Google Shape;4127;p58"/>
            <p:cNvSpPr/>
            <p:nvPr/>
          </p:nvSpPr>
          <p:spPr>
            <a:xfrm>
              <a:off x="6892279" y="279450"/>
              <a:ext cx="953700" cy="9537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8" name="Google Shape;4128;p58"/>
            <p:cNvSpPr/>
            <p:nvPr/>
          </p:nvSpPr>
          <p:spPr>
            <a:xfrm>
              <a:off x="7235778" y="279450"/>
              <a:ext cx="953700" cy="9537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9" name="Google Shape;4129;p58"/>
            <p:cNvSpPr/>
            <p:nvPr/>
          </p:nvSpPr>
          <p:spPr>
            <a:xfrm>
              <a:off x="7579277" y="279450"/>
              <a:ext cx="953700" cy="9537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0" name="Google Shape;4130;p58"/>
            <p:cNvSpPr/>
            <p:nvPr/>
          </p:nvSpPr>
          <p:spPr>
            <a:xfrm>
              <a:off x="7922776" y="279450"/>
              <a:ext cx="953700" cy="9537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31" name="Google Shape;4131;p58"/>
          <p:cNvSpPr/>
          <p:nvPr/>
        </p:nvSpPr>
        <p:spPr>
          <a:xfrm flipH="1">
            <a:off x="259229" y="1477639"/>
            <a:ext cx="429900" cy="418200"/>
          </a:xfrm>
          <a:prstGeom prst="star4">
            <a:avLst>
              <a:gd fmla="val 12500"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2" name="Google Shape;4132;p58"/>
          <p:cNvSpPr/>
          <p:nvPr/>
        </p:nvSpPr>
        <p:spPr>
          <a:xfrm flipH="1">
            <a:off x="6813956" y="176164"/>
            <a:ext cx="246900" cy="240300"/>
          </a:xfrm>
          <a:prstGeom prst="star4">
            <a:avLst>
              <a:gd fmla="val 12500" name="adj"/>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136" name="Shape 4136"/>
        <p:cNvGrpSpPr/>
        <p:nvPr/>
      </p:nvGrpSpPr>
      <p:grpSpPr>
        <a:xfrm>
          <a:off x="0" y="0"/>
          <a:ext cx="0" cy="0"/>
          <a:chOff x="0" y="0"/>
          <a:chExt cx="0" cy="0"/>
        </a:xfrm>
      </p:grpSpPr>
      <p:grpSp>
        <p:nvGrpSpPr>
          <p:cNvPr id="4137" name="Google Shape;4137;p60"/>
          <p:cNvGrpSpPr/>
          <p:nvPr/>
        </p:nvGrpSpPr>
        <p:grpSpPr>
          <a:xfrm>
            <a:off x="-35275" y="-31835"/>
            <a:ext cx="9214549" cy="5207170"/>
            <a:chOff x="-35275" y="-31835"/>
            <a:chExt cx="9214549" cy="5207170"/>
          </a:xfrm>
        </p:grpSpPr>
        <p:grpSp>
          <p:nvGrpSpPr>
            <p:cNvPr id="4138" name="Google Shape;4138;p60"/>
            <p:cNvGrpSpPr/>
            <p:nvPr/>
          </p:nvGrpSpPr>
          <p:grpSpPr>
            <a:xfrm>
              <a:off x="-35275" y="-31835"/>
              <a:ext cx="4607271" cy="2603603"/>
              <a:chOff x="987999" y="461925"/>
              <a:chExt cx="1514404" cy="1507151"/>
            </a:xfrm>
          </p:grpSpPr>
          <p:grpSp>
            <p:nvGrpSpPr>
              <p:cNvPr id="4139" name="Google Shape;4139;p60"/>
              <p:cNvGrpSpPr/>
              <p:nvPr/>
            </p:nvGrpSpPr>
            <p:grpSpPr>
              <a:xfrm>
                <a:off x="987999" y="461925"/>
                <a:ext cx="1514401" cy="1506302"/>
                <a:chOff x="987999" y="461925"/>
                <a:chExt cx="1514401" cy="1506302"/>
              </a:xfrm>
            </p:grpSpPr>
            <p:cxnSp>
              <p:nvCxnSpPr>
                <p:cNvPr id="4140" name="Google Shape;4140;p60"/>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141" name="Google Shape;4141;p60"/>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142" name="Google Shape;4142;p60"/>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143" name="Google Shape;4143;p60"/>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144" name="Google Shape;4144;p60"/>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145" name="Google Shape;4145;p60"/>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146" name="Google Shape;4146;p60"/>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147" name="Google Shape;4147;p60"/>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148" name="Google Shape;4148;p60"/>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4149" name="Google Shape;4149;p60"/>
              <p:cNvGrpSpPr/>
              <p:nvPr/>
            </p:nvGrpSpPr>
            <p:grpSpPr>
              <a:xfrm>
                <a:off x="987999" y="461927"/>
                <a:ext cx="1514404" cy="1507149"/>
                <a:chOff x="987999" y="461927"/>
                <a:chExt cx="1514404" cy="1507149"/>
              </a:xfrm>
            </p:grpSpPr>
            <p:cxnSp>
              <p:nvCxnSpPr>
                <p:cNvPr id="4150" name="Google Shape;4150;p60"/>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151" name="Google Shape;4151;p60"/>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152" name="Google Shape;4152;p60"/>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153" name="Google Shape;4153;p60"/>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154" name="Google Shape;4154;p60"/>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155" name="Google Shape;4155;p60"/>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156" name="Google Shape;4156;p60"/>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157" name="Google Shape;4157;p60"/>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158" name="Google Shape;4158;p60"/>
            <p:cNvGrpSpPr/>
            <p:nvPr/>
          </p:nvGrpSpPr>
          <p:grpSpPr>
            <a:xfrm>
              <a:off x="4572003" y="-31835"/>
              <a:ext cx="4607271" cy="2603603"/>
              <a:chOff x="987999" y="461925"/>
              <a:chExt cx="1514404" cy="1507151"/>
            </a:xfrm>
          </p:grpSpPr>
          <p:grpSp>
            <p:nvGrpSpPr>
              <p:cNvPr id="4159" name="Google Shape;4159;p60"/>
              <p:cNvGrpSpPr/>
              <p:nvPr/>
            </p:nvGrpSpPr>
            <p:grpSpPr>
              <a:xfrm>
                <a:off x="987999" y="461925"/>
                <a:ext cx="1514401" cy="1506302"/>
                <a:chOff x="987999" y="461925"/>
                <a:chExt cx="1514401" cy="1506302"/>
              </a:xfrm>
            </p:grpSpPr>
            <p:cxnSp>
              <p:nvCxnSpPr>
                <p:cNvPr id="4160" name="Google Shape;4160;p60"/>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161" name="Google Shape;4161;p60"/>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162" name="Google Shape;4162;p60"/>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163" name="Google Shape;4163;p60"/>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164" name="Google Shape;4164;p60"/>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165" name="Google Shape;4165;p60"/>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166" name="Google Shape;4166;p60"/>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167" name="Google Shape;4167;p60"/>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168" name="Google Shape;4168;p60"/>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4169" name="Google Shape;4169;p60"/>
              <p:cNvGrpSpPr/>
              <p:nvPr/>
            </p:nvGrpSpPr>
            <p:grpSpPr>
              <a:xfrm>
                <a:off x="987999" y="461927"/>
                <a:ext cx="1514404" cy="1507149"/>
                <a:chOff x="987999" y="461927"/>
                <a:chExt cx="1514404" cy="1507149"/>
              </a:xfrm>
            </p:grpSpPr>
            <p:cxnSp>
              <p:nvCxnSpPr>
                <p:cNvPr id="4170" name="Google Shape;4170;p60"/>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171" name="Google Shape;4171;p60"/>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172" name="Google Shape;4172;p60"/>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173" name="Google Shape;4173;p60"/>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174" name="Google Shape;4174;p60"/>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175" name="Google Shape;4175;p60"/>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176" name="Google Shape;4176;p60"/>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177" name="Google Shape;4177;p60"/>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178" name="Google Shape;4178;p60"/>
            <p:cNvGrpSpPr/>
            <p:nvPr/>
          </p:nvGrpSpPr>
          <p:grpSpPr>
            <a:xfrm>
              <a:off x="-35275" y="2571732"/>
              <a:ext cx="4607271" cy="2603603"/>
              <a:chOff x="987999" y="461925"/>
              <a:chExt cx="1514404" cy="1507151"/>
            </a:xfrm>
          </p:grpSpPr>
          <p:grpSp>
            <p:nvGrpSpPr>
              <p:cNvPr id="4179" name="Google Shape;4179;p60"/>
              <p:cNvGrpSpPr/>
              <p:nvPr/>
            </p:nvGrpSpPr>
            <p:grpSpPr>
              <a:xfrm>
                <a:off x="987999" y="461925"/>
                <a:ext cx="1514401" cy="1506302"/>
                <a:chOff x="987999" y="461925"/>
                <a:chExt cx="1514401" cy="1506302"/>
              </a:xfrm>
            </p:grpSpPr>
            <p:cxnSp>
              <p:nvCxnSpPr>
                <p:cNvPr id="4180" name="Google Shape;4180;p60"/>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181" name="Google Shape;4181;p60"/>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182" name="Google Shape;4182;p60"/>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183" name="Google Shape;4183;p60"/>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184" name="Google Shape;4184;p60"/>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185" name="Google Shape;4185;p60"/>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186" name="Google Shape;4186;p60"/>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187" name="Google Shape;4187;p60"/>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188" name="Google Shape;4188;p60"/>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4189" name="Google Shape;4189;p60"/>
              <p:cNvGrpSpPr/>
              <p:nvPr/>
            </p:nvGrpSpPr>
            <p:grpSpPr>
              <a:xfrm>
                <a:off x="987999" y="461927"/>
                <a:ext cx="1514404" cy="1507149"/>
                <a:chOff x="987999" y="461927"/>
                <a:chExt cx="1514404" cy="1507149"/>
              </a:xfrm>
            </p:grpSpPr>
            <p:cxnSp>
              <p:nvCxnSpPr>
                <p:cNvPr id="4190" name="Google Shape;4190;p60"/>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191" name="Google Shape;4191;p60"/>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192" name="Google Shape;4192;p60"/>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193" name="Google Shape;4193;p60"/>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194" name="Google Shape;4194;p60"/>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195" name="Google Shape;4195;p60"/>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196" name="Google Shape;4196;p60"/>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197" name="Google Shape;4197;p60"/>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198" name="Google Shape;4198;p60"/>
            <p:cNvGrpSpPr/>
            <p:nvPr/>
          </p:nvGrpSpPr>
          <p:grpSpPr>
            <a:xfrm>
              <a:off x="4572003" y="2571732"/>
              <a:ext cx="4607271" cy="2603603"/>
              <a:chOff x="987999" y="461925"/>
              <a:chExt cx="1514404" cy="1507151"/>
            </a:xfrm>
          </p:grpSpPr>
          <p:grpSp>
            <p:nvGrpSpPr>
              <p:cNvPr id="4199" name="Google Shape;4199;p60"/>
              <p:cNvGrpSpPr/>
              <p:nvPr/>
            </p:nvGrpSpPr>
            <p:grpSpPr>
              <a:xfrm>
                <a:off x="987999" y="461925"/>
                <a:ext cx="1514401" cy="1506302"/>
                <a:chOff x="987999" y="461925"/>
                <a:chExt cx="1514401" cy="1506302"/>
              </a:xfrm>
            </p:grpSpPr>
            <p:cxnSp>
              <p:nvCxnSpPr>
                <p:cNvPr id="4200" name="Google Shape;4200;p60"/>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201" name="Google Shape;4201;p60"/>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202" name="Google Shape;4202;p60"/>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203" name="Google Shape;4203;p60"/>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204" name="Google Shape;4204;p60"/>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205" name="Google Shape;4205;p60"/>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206" name="Google Shape;4206;p60"/>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207" name="Google Shape;4207;p60"/>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208" name="Google Shape;4208;p60"/>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4209" name="Google Shape;4209;p60"/>
              <p:cNvGrpSpPr/>
              <p:nvPr/>
            </p:nvGrpSpPr>
            <p:grpSpPr>
              <a:xfrm>
                <a:off x="987999" y="461927"/>
                <a:ext cx="1514404" cy="1507149"/>
                <a:chOff x="987999" y="461927"/>
                <a:chExt cx="1514404" cy="1507149"/>
              </a:xfrm>
            </p:grpSpPr>
            <p:cxnSp>
              <p:nvCxnSpPr>
                <p:cNvPr id="4210" name="Google Shape;4210;p60"/>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211" name="Google Shape;4211;p60"/>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212" name="Google Shape;4212;p60"/>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213" name="Google Shape;4213;p60"/>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214" name="Google Shape;4214;p60"/>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215" name="Google Shape;4215;p60"/>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216" name="Google Shape;4216;p60"/>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217" name="Google Shape;4217;p60"/>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4218" name="Google Shape;4218;p60"/>
          <p:cNvSpPr txBox="1"/>
          <p:nvPr>
            <p:ph type="ctrTitle"/>
          </p:nvPr>
        </p:nvSpPr>
        <p:spPr>
          <a:xfrm>
            <a:off x="1340625" y="1354950"/>
            <a:ext cx="6462600" cy="838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5200"/>
              <a:buNone/>
              <a:defRPr sz="5500">
                <a:latin typeface="Merriweather"/>
                <a:ea typeface="Merriweather"/>
                <a:cs typeface="Merriweather"/>
                <a:sym typeface="Merriweather"/>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219" name="Google Shape;4219;p60"/>
          <p:cNvSpPr txBox="1"/>
          <p:nvPr>
            <p:ph idx="1" type="subTitle"/>
          </p:nvPr>
        </p:nvSpPr>
        <p:spPr>
          <a:xfrm>
            <a:off x="2269900" y="3689800"/>
            <a:ext cx="4605900" cy="367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220" name="Google Shape;4220;p60"/>
          <p:cNvSpPr/>
          <p:nvPr/>
        </p:nvSpPr>
        <p:spPr>
          <a:xfrm>
            <a:off x="950250" y="4644614"/>
            <a:ext cx="337500" cy="329100"/>
          </a:xfrm>
          <a:prstGeom prst="star4">
            <a:avLst>
              <a:gd fmla="val 12500"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1" name="Google Shape;4221;p60"/>
          <p:cNvSpPr/>
          <p:nvPr/>
        </p:nvSpPr>
        <p:spPr>
          <a:xfrm>
            <a:off x="428133" y="4321796"/>
            <a:ext cx="224700" cy="219000"/>
          </a:xfrm>
          <a:prstGeom prst="star4">
            <a:avLst>
              <a:gd fmla="val 12500"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222" name="Shape 4222"/>
        <p:cNvGrpSpPr/>
        <p:nvPr/>
      </p:nvGrpSpPr>
      <p:grpSpPr>
        <a:xfrm>
          <a:off x="0" y="0"/>
          <a:ext cx="0" cy="0"/>
          <a:chOff x="0" y="0"/>
          <a:chExt cx="0" cy="0"/>
        </a:xfrm>
      </p:grpSpPr>
      <p:grpSp>
        <p:nvGrpSpPr>
          <p:cNvPr id="4223" name="Google Shape;4223;p61"/>
          <p:cNvGrpSpPr/>
          <p:nvPr/>
        </p:nvGrpSpPr>
        <p:grpSpPr>
          <a:xfrm>
            <a:off x="-151025" y="-87459"/>
            <a:ext cx="9443950" cy="5336943"/>
            <a:chOff x="1366600" y="892542"/>
            <a:chExt cx="757200" cy="649200"/>
          </a:xfrm>
        </p:grpSpPr>
        <p:grpSp>
          <p:nvGrpSpPr>
            <p:cNvPr id="4224" name="Google Shape;4224;p61"/>
            <p:cNvGrpSpPr/>
            <p:nvPr/>
          </p:nvGrpSpPr>
          <p:grpSpPr>
            <a:xfrm>
              <a:off x="1366600" y="892542"/>
              <a:ext cx="757199" cy="649200"/>
              <a:chOff x="1366600" y="892542"/>
              <a:chExt cx="757199" cy="649200"/>
            </a:xfrm>
          </p:grpSpPr>
          <p:cxnSp>
            <p:nvCxnSpPr>
              <p:cNvPr id="4225" name="Google Shape;4225;p61"/>
              <p:cNvCxnSpPr/>
              <p:nvPr/>
            </p:nvCxnSpPr>
            <p:spPr>
              <a:xfrm>
                <a:off x="1366600" y="892542"/>
                <a:ext cx="0" cy="649200"/>
              </a:xfrm>
              <a:prstGeom prst="straightConnector1">
                <a:avLst/>
              </a:prstGeom>
              <a:noFill/>
              <a:ln cap="flat" cmpd="sng" w="9525">
                <a:solidFill>
                  <a:schemeClr val="dk2"/>
                </a:solidFill>
                <a:prstDash val="solid"/>
                <a:round/>
                <a:headEnd len="med" w="med" type="none"/>
                <a:tailEnd len="med" w="med" type="none"/>
              </a:ln>
            </p:spPr>
          </p:cxnSp>
          <p:cxnSp>
            <p:nvCxnSpPr>
              <p:cNvPr id="4226" name="Google Shape;4226;p61"/>
              <p:cNvCxnSpPr/>
              <p:nvPr/>
            </p:nvCxnSpPr>
            <p:spPr>
              <a:xfrm>
                <a:off x="1555900" y="892542"/>
                <a:ext cx="0" cy="649200"/>
              </a:xfrm>
              <a:prstGeom prst="straightConnector1">
                <a:avLst/>
              </a:prstGeom>
              <a:noFill/>
              <a:ln cap="flat" cmpd="sng" w="9525">
                <a:solidFill>
                  <a:schemeClr val="dk2"/>
                </a:solidFill>
                <a:prstDash val="solid"/>
                <a:round/>
                <a:headEnd len="med" w="med" type="none"/>
                <a:tailEnd len="med" w="med" type="none"/>
              </a:ln>
            </p:spPr>
          </p:cxnSp>
          <p:cxnSp>
            <p:nvCxnSpPr>
              <p:cNvPr id="4227" name="Google Shape;4227;p61"/>
              <p:cNvCxnSpPr/>
              <p:nvPr/>
            </p:nvCxnSpPr>
            <p:spPr>
              <a:xfrm>
                <a:off x="1745200" y="892542"/>
                <a:ext cx="0" cy="649200"/>
              </a:xfrm>
              <a:prstGeom prst="straightConnector1">
                <a:avLst/>
              </a:prstGeom>
              <a:noFill/>
              <a:ln cap="flat" cmpd="sng" w="9525">
                <a:solidFill>
                  <a:schemeClr val="dk2"/>
                </a:solidFill>
                <a:prstDash val="solid"/>
                <a:round/>
                <a:headEnd len="med" w="med" type="none"/>
                <a:tailEnd len="med" w="med" type="none"/>
              </a:ln>
            </p:spPr>
          </p:cxnSp>
          <p:cxnSp>
            <p:nvCxnSpPr>
              <p:cNvPr id="4228" name="Google Shape;4228;p61"/>
              <p:cNvCxnSpPr/>
              <p:nvPr/>
            </p:nvCxnSpPr>
            <p:spPr>
              <a:xfrm>
                <a:off x="1934499" y="892542"/>
                <a:ext cx="0" cy="649200"/>
              </a:xfrm>
              <a:prstGeom prst="straightConnector1">
                <a:avLst/>
              </a:prstGeom>
              <a:noFill/>
              <a:ln cap="flat" cmpd="sng" w="9525">
                <a:solidFill>
                  <a:schemeClr val="dk2"/>
                </a:solidFill>
                <a:prstDash val="solid"/>
                <a:round/>
                <a:headEnd len="med" w="med" type="none"/>
                <a:tailEnd len="med" w="med" type="none"/>
              </a:ln>
            </p:spPr>
          </p:cxnSp>
          <p:cxnSp>
            <p:nvCxnSpPr>
              <p:cNvPr id="4229" name="Google Shape;4229;p61"/>
              <p:cNvCxnSpPr/>
              <p:nvPr/>
            </p:nvCxnSpPr>
            <p:spPr>
              <a:xfrm>
                <a:off x="2123799" y="892542"/>
                <a:ext cx="0" cy="649200"/>
              </a:xfrm>
              <a:prstGeom prst="straightConnector1">
                <a:avLst/>
              </a:prstGeom>
              <a:noFill/>
              <a:ln cap="flat" cmpd="sng" w="9525">
                <a:solidFill>
                  <a:schemeClr val="dk2"/>
                </a:solidFill>
                <a:prstDash val="solid"/>
                <a:round/>
                <a:headEnd len="med" w="med" type="none"/>
                <a:tailEnd len="med" w="med" type="none"/>
              </a:ln>
            </p:spPr>
          </p:cxnSp>
        </p:grpSp>
        <p:grpSp>
          <p:nvGrpSpPr>
            <p:cNvPr id="4230" name="Google Shape;4230;p61"/>
            <p:cNvGrpSpPr/>
            <p:nvPr/>
          </p:nvGrpSpPr>
          <p:grpSpPr>
            <a:xfrm>
              <a:off x="1366600" y="892542"/>
              <a:ext cx="757200" cy="645919"/>
              <a:chOff x="1366600" y="892542"/>
              <a:chExt cx="757200" cy="645919"/>
            </a:xfrm>
          </p:grpSpPr>
          <p:cxnSp>
            <p:nvCxnSpPr>
              <p:cNvPr id="4231" name="Google Shape;4231;p61"/>
              <p:cNvCxnSpPr/>
              <p:nvPr/>
            </p:nvCxnSpPr>
            <p:spPr>
              <a:xfrm>
                <a:off x="1366600" y="892542"/>
                <a:ext cx="757200" cy="0"/>
              </a:xfrm>
              <a:prstGeom prst="straightConnector1">
                <a:avLst/>
              </a:prstGeom>
              <a:noFill/>
              <a:ln cap="flat" cmpd="sng" w="9525">
                <a:solidFill>
                  <a:schemeClr val="dk2"/>
                </a:solidFill>
                <a:prstDash val="solid"/>
                <a:round/>
                <a:headEnd len="med" w="med" type="none"/>
                <a:tailEnd len="med" w="med" type="none"/>
              </a:ln>
            </p:spPr>
          </p:cxnSp>
          <p:cxnSp>
            <p:nvCxnSpPr>
              <p:cNvPr id="4232" name="Google Shape;4232;p61"/>
              <p:cNvCxnSpPr/>
              <p:nvPr/>
            </p:nvCxnSpPr>
            <p:spPr>
              <a:xfrm>
                <a:off x="1366600" y="1107849"/>
                <a:ext cx="757200" cy="0"/>
              </a:xfrm>
              <a:prstGeom prst="straightConnector1">
                <a:avLst/>
              </a:prstGeom>
              <a:noFill/>
              <a:ln cap="flat" cmpd="sng" w="9525">
                <a:solidFill>
                  <a:schemeClr val="dk2"/>
                </a:solidFill>
                <a:prstDash val="solid"/>
                <a:round/>
                <a:headEnd len="med" w="med" type="none"/>
                <a:tailEnd len="med" w="med" type="none"/>
              </a:ln>
            </p:spPr>
          </p:cxnSp>
          <p:cxnSp>
            <p:nvCxnSpPr>
              <p:cNvPr id="4233" name="Google Shape;4233;p61"/>
              <p:cNvCxnSpPr/>
              <p:nvPr/>
            </p:nvCxnSpPr>
            <p:spPr>
              <a:xfrm>
                <a:off x="1366600" y="1323155"/>
                <a:ext cx="757200" cy="0"/>
              </a:xfrm>
              <a:prstGeom prst="straightConnector1">
                <a:avLst/>
              </a:prstGeom>
              <a:noFill/>
              <a:ln cap="flat" cmpd="sng" w="9525">
                <a:solidFill>
                  <a:schemeClr val="dk2"/>
                </a:solidFill>
                <a:prstDash val="solid"/>
                <a:round/>
                <a:headEnd len="med" w="med" type="none"/>
                <a:tailEnd len="med" w="med" type="none"/>
              </a:ln>
            </p:spPr>
          </p:cxnSp>
          <p:cxnSp>
            <p:nvCxnSpPr>
              <p:cNvPr id="4234" name="Google Shape;4234;p61"/>
              <p:cNvCxnSpPr/>
              <p:nvPr/>
            </p:nvCxnSpPr>
            <p:spPr>
              <a:xfrm>
                <a:off x="1366600" y="1538461"/>
                <a:ext cx="757200" cy="0"/>
              </a:xfrm>
              <a:prstGeom prst="straightConnector1">
                <a:avLst/>
              </a:prstGeom>
              <a:noFill/>
              <a:ln cap="flat" cmpd="sng" w="9525">
                <a:solidFill>
                  <a:schemeClr val="dk2"/>
                </a:solidFill>
                <a:prstDash val="solid"/>
                <a:round/>
                <a:headEnd len="med" w="med" type="none"/>
                <a:tailEnd len="med" w="med" type="none"/>
              </a:ln>
            </p:spPr>
          </p:cxnSp>
        </p:grpSp>
      </p:grpSp>
      <p:sp>
        <p:nvSpPr>
          <p:cNvPr id="4235" name="Google Shape;4235;p61"/>
          <p:cNvSpPr txBox="1"/>
          <p:nvPr>
            <p:ph hasCustomPrompt="1" type="title"/>
          </p:nvPr>
        </p:nvSpPr>
        <p:spPr>
          <a:xfrm>
            <a:off x="2248150" y="539500"/>
            <a:ext cx="2298300" cy="1143600"/>
          </a:xfrm>
          <a:prstGeom prst="rect">
            <a:avLst/>
          </a:prstGeom>
          <a:solidFill>
            <a:schemeClr val="dk1"/>
          </a:solidFill>
        </p:spPr>
        <p:txBody>
          <a:bodyPr anchorCtr="0" anchor="b" bIns="91425" lIns="91425" spcFirstLastPara="1" rIns="91425" wrap="square" tIns="91425">
            <a:noAutofit/>
          </a:bodyPr>
          <a:lstStyle>
            <a:lvl1pPr lvl="0" rtl="0" algn="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4236" name="Google Shape;4236;p61"/>
          <p:cNvSpPr txBox="1"/>
          <p:nvPr>
            <p:ph idx="2" type="title"/>
          </p:nvPr>
        </p:nvSpPr>
        <p:spPr>
          <a:xfrm>
            <a:off x="2210650" y="1683075"/>
            <a:ext cx="4720200" cy="1764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Clr>
                <a:schemeClr val="lt1"/>
              </a:buClr>
              <a:buSzPts val="3500"/>
              <a:buNone/>
              <a:defRPr sz="5400">
                <a:solidFill>
                  <a:schemeClr val="lt1"/>
                </a:solidFill>
                <a:latin typeface="Merriweather"/>
                <a:ea typeface="Merriweather"/>
                <a:cs typeface="Merriweather"/>
                <a:sym typeface="Merriweather"/>
              </a:defRPr>
            </a:lvl1pPr>
            <a:lvl2pPr lvl="1" rtl="0" algn="ctr">
              <a:spcBef>
                <a:spcPts val="0"/>
              </a:spcBef>
              <a:spcAft>
                <a:spcPts val="0"/>
              </a:spcAft>
              <a:buClr>
                <a:schemeClr val="lt1"/>
              </a:buClr>
              <a:buSzPts val="3500"/>
              <a:buNone/>
              <a:defRPr sz="3500">
                <a:solidFill>
                  <a:schemeClr val="lt1"/>
                </a:solidFill>
              </a:defRPr>
            </a:lvl2pPr>
            <a:lvl3pPr lvl="2" rtl="0" algn="ctr">
              <a:spcBef>
                <a:spcPts val="0"/>
              </a:spcBef>
              <a:spcAft>
                <a:spcPts val="0"/>
              </a:spcAft>
              <a:buClr>
                <a:schemeClr val="lt1"/>
              </a:buClr>
              <a:buSzPts val="3500"/>
              <a:buNone/>
              <a:defRPr sz="3500">
                <a:solidFill>
                  <a:schemeClr val="lt1"/>
                </a:solidFill>
              </a:defRPr>
            </a:lvl3pPr>
            <a:lvl4pPr lvl="3" rtl="0" algn="ctr">
              <a:spcBef>
                <a:spcPts val="0"/>
              </a:spcBef>
              <a:spcAft>
                <a:spcPts val="0"/>
              </a:spcAft>
              <a:buClr>
                <a:schemeClr val="lt1"/>
              </a:buClr>
              <a:buSzPts val="3500"/>
              <a:buNone/>
              <a:defRPr sz="3500">
                <a:solidFill>
                  <a:schemeClr val="lt1"/>
                </a:solidFill>
              </a:defRPr>
            </a:lvl4pPr>
            <a:lvl5pPr lvl="4" rtl="0" algn="ctr">
              <a:spcBef>
                <a:spcPts val="0"/>
              </a:spcBef>
              <a:spcAft>
                <a:spcPts val="0"/>
              </a:spcAft>
              <a:buClr>
                <a:schemeClr val="lt1"/>
              </a:buClr>
              <a:buSzPts val="3500"/>
              <a:buNone/>
              <a:defRPr sz="3500">
                <a:solidFill>
                  <a:schemeClr val="lt1"/>
                </a:solidFill>
              </a:defRPr>
            </a:lvl5pPr>
            <a:lvl6pPr lvl="5" rtl="0" algn="ctr">
              <a:spcBef>
                <a:spcPts val="0"/>
              </a:spcBef>
              <a:spcAft>
                <a:spcPts val="0"/>
              </a:spcAft>
              <a:buClr>
                <a:schemeClr val="lt1"/>
              </a:buClr>
              <a:buSzPts val="3500"/>
              <a:buNone/>
              <a:defRPr sz="3500">
                <a:solidFill>
                  <a:schemeClr val="lt1"/>
                </a:solidFill>
              </a:defRPr>
            </a:lvl6pPr>
            <a:lvl7pPr lvl="6" rtl="0" algn="ctr">
              <a:spcBef>
                <a:spcPts val="0"/>
              </a:spcBef>
              <a:spcAft>
                <a:spcPts val="0"/>
              </a:spcAft>
              <a:buClr>
                <a:schemeClr val="lt1"/>
              </a:buClr>
              <a:buSzPts val="3500"/>
              <a:buNone/>
              <a:defRPr sz="3500">
                <a:solidFill>
                  <a:schemeClr val="lt1"/>
                </a:solidFill>
              </a:defRPr>
            </a:lvl7pPr>
            <a:lvl8pPr lvl="7" rtl="0" algn="ctr">
              <a:spcBef>
                <a:spcPts val="0"/>
              </a:spcBef>
              <a:spcAft>
                <a:spcPts val="0"/>
              </a:spcAft>
              <a:buClr>
                <a:schemeClr val="lt1"/>
              </a:buClr>
              <a:buSzPts val="3500"/>
              <a:buNone/>
              <a:defRPr sz="3500">
                <a:solidFill>
                  <a:schemeClr val="lt1"/>
                </a:solidFill>
              </a:defRPr>
            </a:lvl8pPr>
            <a:lvl9pPr lvl="8" rtl="0" algn="ctr">
              <a:spcBef>
                <a:spcPts val="0"/>
              </a:spcBef>
              <a:spcAft>
                <a:spcPts val="0"/>
              </a:spcAft>
              <a:buClr>
                <a:schemeClr val="lt1"/>
              </a:buClr>
              <a:buSzPts val="3500"/>
              <a:buNone/>
              <a:defRPr sz="3500">
                <a:solidFill>
                  <a:schemeClr val="lt1"/>
                </a:solidFill>
              </a:defRPr>
            </a:lvl9pPr>
          </a:lstStyle>
          <a:p/>
        </p:txBody>
      </p:sp>
      <p:sp>
        <p:nvSpPr>
          <p:cNvPr id="4237" name="Google Shape;4237;p61"/>
          <p:cNvSpPr txBox="1"/>
          <p:nvPr>
            <p:ph idx="1" type="subTitle"/>
          </p:nvPr>
        </p:nvSpPr>
        <p:spPr>
          <a:xfrm>
            <a:off x="2242297" y="3984875"/>
            <a:ext cx="2298300" cy="585300"/>
          </a:xfrm>
          <a:prstGeom prst="rect">
            <a:avLst/>
          </a:prstGeom>
          <a:solidFill>
            <a:schemeClr val="dk1"/>
          </a:solidFill>
          <a:ln>
            <a:noFill/>
          </a:ln>
        </p:spPr>
        <p:txBody>
          <a:bodyPr anchorCtr="0" anchor="ctr" bIns="91425" lIns="91425" spcFirstLastPara="1" rIns="91425" wrap="square" tIns="91425">
            <a:noAutofit/>
          </a:bodyPr>
          <a:lstStyle>
            <a:lvl1pPr lvl="0" rtl="0">
              <a:spcBef>
                <a:spcPts val="0"/>
              </a:spcBef>
              <a:spcAft>
                <a:spcPts val="0"/>
              </a:spcAft>
              <a:buClr>
                <a:schemeClr val="lt1"/>
              </a:buClr>
              <a:buSzPts val="1400"/>
              <a:buNone/>
              <a:defRPr sz="1600">
                <a:solidFill>
                  <a:schemeClr val="lt1"/>
                </a:solidFill>
                <a:latin typeface="Spectral Light"/>
                <a:ea typeface="Spectral Light"/>
                <a:cs typeface="Spectral Light"/>
                <a:sym typeface="Spectral Light"/>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grpSp>
        <p:nvGrpSpPr>
          <p:cNvPr id="4238" name="Google Shape;4238;p61"/>
          <p:cNvGrpSpPr/>
          <p:nvPr/>
        </p:nvGrpSpPr>
        <p:grpSpPr>
          <a:xfrm>
            <a:off x="431076" y="4267148"/>
            <a:ext cx="851140" cy="668466"/>
            <a:chOff x="431076" y="4267148"/>
            <a:chExt cx="851140" cy="668466"/>
          </a:xfrm>
        </p:grpSpPr>
        <p:sp>
          <p:nvSpPr>
            <p:cNvPr id="4239" name="Google Shape;4239;p61"/>
            <p:cNvSpPr/>
            <p:nvPr/>
          </p:nvSpPr>
          <p:spPr>
            <a:xfrm>
              <a:off x="943815" y="4267148"/>
              <a:ext cx="338400" cy="331200"/>
            </a:xfrm>
            <a:prstGeom prst="star4">
              <a:avLst>
                <a:gd fmla="val 12500" name="adj"/>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0" name="Google Shape;4240;p61"/>
            <p:cNvSpPr/>
            <p:nvPr/>
          </p:nvSpPr>
          <p:spPr>
            <a:xfrm>
              <a:off x="431076" y="4704914"/>
              <a:ext cx="236700" cy="230700"/>
            </a:xfrm>
            <a:prstGeom prst="star4">
              <a:avLst>
                <a:gd fmla="val 12500" name="adj"/>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41" name="Google Shape;4241;p61"/>
          <p:cNvGrpSpPr/>
          <p:nvPr/>
        </p:nvGrpSpPr>
        <p:grpSpPr>
          <a:xfrm>
            <a:off x="7914990" y="4444025"/>
            <a:ext cx="690064" cy="329108"/>
            <a:chOff x="7740700" y="4100311"/>
            <a:chExt cx="786936" cy="604089"/>
          </a:xfrm>
        </p:grpSpPr>
        <p:grpSp>
          <p:nvGrpSpPr>
            <p:cNvPr id="4242" name="Google Shape;4242;p61"/>
            <p:cNvGrpSpPr/>
            <p:nvPr/>
          </p:nvGrpSpPr>
          <p:grpSpPr>
            <a:xfrm>
              <a:off x="7740700" y="4149700"/>
              <a:ext cx="737550" cy="554700"/>
              <a:chOff x="7740700" y="4149700"/>
              <a:chExt cx="737550" cy="554700"/>
            </a:xfrm>
          </p:grpSpPr>
          <p:sp>
            <p:nvSpPr>
              <p:cNvPr id="4243" name="Google Shape;4243;p61"/>
              <p:cNvSpPr/>
              <p:nvPr/>
            </p:nvSpPr>
            <p:spPr>
              <a:xfrm rot="5400000">
                <a:off x="7905550" y="4131700"/>
                <a:ext cx="554700" cy="590700"/>
              </a:xfrm>
              <a:prstGeom prst="upArrow">
                <a:avLst>
                  <a:gd fmla="val 50000" name="adj1"/>
                  <a:gd fmla="val 50000" name="adj2"/>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4" name="Google Shape;4244;p61"/>
              <p:cNvSpPr/>
              <p:nvPr/>
            </p:nvSpPr>
            <p:spPr>
              <a:xfrm>
                <a:off x="7740700" y="4286500"/>
                <a:ext cx="86400" cy="281100"/>
              </a:xfrm>
              <a:prstGeom prst="rect">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5" name="Google Shape;4245;p61"/>
            <p:cNvSpPr/>
            <p:nvPr/>
          </p:nvSpPr>
          <p:spPr>
            <a:xfrm rot="5400000">
              <a:off x="7954936" y="4082311"/>
              <a:ext cx="554700" cy="590700"/>
            </a:xfrm>
            <a:prstGeom prst="upArrow">
              <a:avLst>
                <a:gd fmla="val 50000" name="adj1"/>
                <a:gd fmla="val 50000" name="adj2"/>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246" name="Shape 4246"/>
        <p:cNvGrpSpPr/>
        <p:nvPr/>
      </p:nvGrpSpPr>
      <p:grpSpPr>
        <a:xfrm>
          <a:off x="0" y="0"/>
          <a:ext cx="0" cy="0"/>
          <a:chOff x="0" y="0"/>
          <a:chExt cx="0" cy="0"/>
        </a:xfrm>
      </p:grpSpPr>
      <p:grpSp>
        <p:nvGrpSpPr>
          <p:cNvPr id="4247" name="Google Shape;4247;p62"/>
          <p:cNvGrpSpPr/>
          <p:nvPr/>
        </p:nvGrpSpPr>
        <p:grpSpPr>
          <a:xfrm>
            <a:off x="-35275" y="-31835"/>
            <a:ext cx="9214549" cy="5207170"/>
            <a:chOff x="-35275" y="-31835"/>
            <a:chExt cx="9214549" cy="5207170"/>
          </a:xfrm>
        </p:grpSpPr>
        <p:grpSp>
          <p:nvGrpSpPr>
            <p:cNvPr id="4248" name="Google Shape;4248;p62"/>
            <p:cNvGrpSpPr/>
            <p:nvPr/>
          </p:nvGrpSpPr>
          <p:grpSpPr>
            <a:xfrm>
              <a:off x="-35275" y="-31835"/>
              <a:ext cx="4607271" cy="2603603"/>
              <a:chOff x="987999" y="461925"/>
              <a:chExt cx="1514404" cy="1507151"/>
            </a:xfrm>
          </p:grpSpPr>
          <p:grpSp>
            <p:nvGrpSpPr>
              <p:cNvPr id="4249" name="Google Shape;4249;p62"/>
              <p:cNvGrpSpPr/>
              <p:nvPr/>
            </p:nvGrpSpPr>
            <p:grpSpPr>
              <a:xfrm>
                <a:off x="987999" y="461925"/>
                <a:ext cx="1514401" cy="1506302"/>
                <a:chOff x="987999" y="461925"/>
                <a:chExt cx="1514401" cy="1506302"/>
              </a:xfrm>
            </p:grpSpPr>
            <p:cxnSp>
              <p:nvCxnSpPr>
                <p:cNvPr id="4250" name="Google Shape;4250;p62"/>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251" name="Google Shape;4251;p62"/>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252" name="Google Shape;4252;p62"/>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253" name="Google Shape;4253;p62"/>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254" name="Google Shape;4254;p62"/>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255" name="Google Shape;4255;p62"/>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256" name="Google Shape;4256;p62"/>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257" name="Google Shape;4257;p62"/>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258" name="Google Shape;4258;p62"/>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4259" name="Google Shape;4259;p62"/>
              <p:cNvGrpSpPr/>
              <p:nvPr/>
            </p:nvGrpSpPr>
            <p:grpSpPr>
              <a:xfrm>
                <a:off x="987999" y="461927"/>
                <a:ext cx="1514404" cy="1507149"/>
                <a:chOff x="987999" y="461927"/>
                <a:chExt cx="1514404" cy="1507149"/>
              </a:xfrm>
            </p:grpSpPr>
            <p:cxnSp>
              <p:nvCxnSpPr>
                <p:cNvPr id="4260" name="Google Shape;4260;p62"/>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261" name="Google Shape;4261;p62"/>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262" name="Google Shape;4262;p62"/>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263" name="Google Shape;4263;p62"/>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264" name="Google Shape;4264;p62"/>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265" name="Google Shape;4265;p62"/>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266" name="Google Shape;4266;p62"/>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267" name="Google Shape;4267;p62"/>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268" name="Google Shape;4268;p62"/>
            <p:cNvGrpSpPr/>
            <p:nvPr/>
          </p:nvGrpSpPr>
          <p:grpSpPr>
            <a:xfrm>
              <a:off x="4572003" y="-31835"/>
              <a:ext cx="4607271" cy="2603603"/>
              <a:chOff x="987999" y="461925"/>
              <a:chExt cx="1514404" cy="1507151"/>
            </a:xfrm>
          </p:grpSpPr>
          <p:grpSp>
            <p:nvGrpSpPr>
              <p:cNvPr id="4269" name="Google Shape;4269;p62"/>
              <p:cNvGrpSpPr/>
              <p:nvPr/>
            </p:nvGrpSpPr>
            <p:grpSpPr>
              <a:xfrm>
                <a:off x="987999" y="461925"/>
                <a:ext cx="1514401" cy="1506302"/>
                <a:chOff x="987999" y="461925"/>
                <a:chExt cx="1514401" cy="1506302"/>
              </a:xfrm>
            </p:grpSpPr>
            <p:cxnSp>
              <p:nvCxnSpPr>
                <p:cNvPr id="4270" name="Google Shape;4270;p62"/>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271" name="Google Shape;4271;p62"/>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272" name="Google Shape;4272;p62"/>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273" name="Google Shape;4273;p62"/>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274" name="Google Shape;4274;p62"/>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275" name="Google Shape;4275;p62"/>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276" name="Google Shape;4276;p62"/>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277" name="Google Shape;4277;p62"/>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278" name="Google Shape;4278;p62"/>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4279" name="Google Shape;4279;p62"/>
              <p:cNvGrpSpPr/>
              <p:nvPr/>
            </p:nvGrpSpPr>
            <p:grpSpPr>
              <a:xfrm>
                <a:off x="987999" y="461927"/>
                <a:ext cx="1514404" cy="1507149"/>
                <a:chOff x="987999" y="461927"/>
                <a:chExt cx="1514404" cy="1507149"/>
              </a:xfrm>
            </p:grpSpPr>
            <p:cxnSp>
              <p:nvCxnSpPr>
                <p:cNvPr id="4280" name="Google Shape;4280;p62"/>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281" name="Google Shape;4281;p62"/>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282" name="Google Shape;4282;p62"/>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283" name="Google Shape;4283;p62"/>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284" name="Google Shape;4284;p62"/>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285" name="Google Shape;4285;p62"/>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286" name="Google Shape;4286;p62"/>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287" name="Google Shape;4287;p62"/>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288" name="Google Shape;4288;p62"/>
            <p:cNvGrpSpPr/>
            <p:nvPr/>
          </p:nvGrpSpPr>
          <p:grpSpPr>
            <a:xfrm>
              <a:off x="-35275" y="2571732"/>
              <a:ext cx="4607271" cy="2603603"/>
              <a:chOff x="987999" y="461925"/>
              <a:chExt cx="1514404" cy="1507151"/>
            </a:xfrm>
          </p:grpSpPr>
          <p:grpSp>
            <p:nvGrpSpPr>
              <p:cNvPr id="4289" name="Google Shape;4289;p62"/>
              <p:cNvGrpSpPr/>
              <p:nvPr/>
            </p:nvGrpSpPr>
            <p:grpSpPr>
              <a:xfrm>
                <a:off x="987999" y="461925"/>
                <a:ext cx="1514401" cy="1506302"/>
                <a:chOff x="987999" y="461925"/>
                <a:chExt cx="1514401" cy="1506302"/>
              </a:xfrm>
            </p:grpSpPr>
            <p:cxnSp>
              <p:nvCxnSpPr>
                <p:cNvPr id="4290" name="Google Shape;4290;p62"/>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291" name="Google Shape;4291;p62"/>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292" name="Google Shape;4292;p62"/>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293" name="Google Shape;4293;p62"/>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294" name="Google Shape;4294;p62"/>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295" name="Google Shape;4295;p62"/>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296" name="Google Shape;4296;p62"/>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297" name="Google Shape;4297;p62"/>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298" name="Google Shape;4298;p62"/>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4299" name="Google Shape;4299;p62"/>
              <p:cNvGrpSpPr/>
              <p:nvPr/>
            </p:nvGrpSpPr>
            <p:grpSpPr>
              <a:xfrm>
                <a:off x="987999" y="461927"/>
                <a:ext cx="1514404" cy="1507149"/>
                <a:chOff x="987999" y="461927"/>
                <a:chExt cx="1514404" cy="1507149"/>
              </a:xfrm>
            </p:grpSpPr>
            <p:cxnSp>
              <p:nvCxnSpPr>
                <p:cNvPr id="4300" name="Google Shape;4300;p62"/>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301" name="Google Shape;4301;p62"/>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302" name="Google Shape;4302;p62"/>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303" name="Google Shape;4303;p62"/>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304" name="Google Shape;4304;p62"/>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305" name="Google Shape;4305;p62"/>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306" name="Google Shape;4306;p62"/>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307" name="Google Shape;4307;p62"/>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308" name="Google Shape;4308;p62"/>
            <p:cNvGrpSpPr/>
            <p:nvPr/>
          </p:nvGrpSpPr>
          <p:grpSpPr>
            <a:xfrm>
              <a:off x="4572003" y="2571732"/>
              <a:ext cx="4607271" cy="2603603"/>
              <a:chOff x="987999" y="461925"/>
              <a:chExt cx="1514404" cy="1507151"/>
            </a:xfrm>
          </p:grpSpPr>
          <p:grpSp>
            <p:nvGrpSpPr>
              <p:cNvPr id="4309" name="Google Shape;4309;p62"/>
              <p:cNvGrpSpPr/>
              <p:nvPr/>
            </p:nvGrpSpPr>
            <p:grpSpPr>
              <a:xfrm>
                <a:off x="987999" y="461925"/>
                <a:ext cx="1514401" cy="1506302"/>
                <a:chOff x="987999" y="461925"/>
                <a:chExt cx="1514401" cy="1506302"/>
              </a:xfrm>
            </p:grpSpPr>
            <p:cxnSp>
              <p:nvCxnSpPr>
                <p:cNvPr id="4310" name="Google Shape;4310;p62"/>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311" name="Google Shape;4311;p62"/>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312" name="Google Shape;4312;p62"/>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313" name="Google Shape;4313;p62"/>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314" name="Google Shape;4314;p62"/>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315" name="Google Shape;4315;p62"/>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316" name="Google Shape;4316;p62"/>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317" name="Google Shape;4317;p62"/>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318" name="Google Shape;4318;p62"/>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4319" name="Google Shape;4319;p62"/>
              <p:cNvGrpSpPr/>
              <p:nvPr/>
            </p:nvGrpSpPr>
            <p:grpSpPr>
              <a:xfrm>
                <a:off x="987999" y="461927"/>
                <a:ext cx="1514404" cy="1507149"/>
                <a:chOff x="987999" y="461927"/>
                <a:chExt cx="1514404" cy="1507149"/>
              </a:xfrm>
            </p:grpSpPr>
            <p:cxnSp>
              <p:nvCxnSpPr>
                <p:cNvPr id="4320" name="Google Shape;4320;p62"/>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321" name="Google Shape;4321;p62"/>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322" name="Google Shape;4322;p62"/>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323" name="Google Shape;4323;p62"/>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324" name="Google Shape;4324;p62"/>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325" name="Google Shape;4325;p62"/>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326" name="Google Shape;4326;p62"/>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327" name="Google Shape;4327;p62"/>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4328" name="Google Shape;4328;p62"/>
          <p:cNvSpPr txBox="1"/>
          <p:nvPr>
            <p:ph type="title"/>
          </p:nvPr>
        </p:nvSpPr>
        <p:spPr>
          <a:xfrm>
            <a:off x="540000" y="339325"/>
            <a:ext cx="8064900" cy="7425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329" name="Google Shape;4329;p62"/>
          <p:cNvSpPr txBox="1"/>
          <p:nvPr>
            <p:ph idx="1" type="body"/>
          </p:nvPr>
        </p:nvSpPr>
        <p:spPr>
          <a:xfrm>
            <a:off x="1688600" y="1083525"/>
            <a:ext cx="5772300" cy="742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indent="-317500" lvl="0" marL="457200" rtl="0" algn="ctr">
              <a:spcBef>
                <a:spcPts val="0"/>
              </a:spcBef>
              <a:spcAft>
                <a:spcPts val="0"/>
              </a:spcAft>
              <a:buSzPts val="1400"/>
              <a:buChar char="●"/>
              <a:defRPr sz="11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1" name="Shape 381"/>
        <p:cNvGrpSpPr/>
        <p:nvPr/>
      </p:nvGrpSpPr>
      <p:grpSpPr>
        <a:xfrm>
          <a:off x="0" y="0"/>
          <a:ext cx="0" cy="0"/>
          <a:chOff x="0" y="0"/>
          <a:chExt cx="0" cy="0"/>
        </a:xfrm>
      </p:grpSpPr>
      <p:grpSp>
        <p:nvGrpSpPr>
          <p:cNvPr id="382" name="Google Shape;382;p7"/>
          <p:cNvGrpSpPr/>
          <p:nvPr/>
        </p:nvGrpSpPr>
        <p:grpSpPr>
          <a:xfrm>
            <a:off x="-35275" y="-31835"/>
            <a:ext cx="9214549" cy="5207170"/>
            <a:chOff x="-35275" y="-31835"/>
            <a:chExt cx="9214549" cy="5207170"/>
          </a:xfrm>
        </p:grpSpPr>
        <p:grpSp>
          <p:nvGrpSpPr>
            <p:cNvPr id="383" name="Google Shape;383;p7"/>
            <p:cNvGrpSpPr/>
            <p:nvPr/>
          </p:nvGrpSpPr>
          <p:grpSpPr>
            <a:xfrm>
              <a:off x="-35275" y="-31835"/>
              <a:ext cx="4607271" cy="2603603"/>
              <a:chOff x="987999" y="461925"/>
              <a:chExt cx="1514404" cy="1507151"/>
            </a:xfrm>
          </p:grpSpPr>
          <p:grpSp>
            <p:nvGrpSpPr>
              <p:cNvPr id="384" name="Google Shape;384;p7"/>
              <p:cNvGrpSpPr/>
              <p:nvPr/>
            </p:nvGrpSpPr>
            <p:grpSpPr>
              <a:xfrm>
                <a:off x="987999" y="461925"/>
                <a:ext cx="1514401" cy="1506302"/>
                <a:chOff x="987999" y="461925"/>
                <a:chExt cx="1514401" cy="1506302"/>
              </a:xfrm>
            </p:grpSpPr>
            <p:cxnSp>
              <p:nvCxnSpPr>
                <p:cNvPr id="385" name="Google Shape;385;p7"/>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86" name="Google Shape;386;p7"/>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87" name="Google Shape;387;p7"/>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88" name="Google Shape;388;p7"/>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89" name="Google Shape;389;p7"/>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90" name="Google Shape;390;p7"/>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91" name="Google Shape;391;p7"/>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92" name="Google Shape;392;p7"/>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393" name="Google Shape;393;p7"/>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394" name="Google Shape;394;p7"/>
              <p:cNvGrpSpPr/>
              <p:nvPr/>
            </p:nvGrpSpPr>
            <p:grpSpPr>
              <a:xfrm>
                <a:off x="987999" y="461927"/>
                <a:ext cx="1514404" cy="1507149"/>
                <a:chOff x="987999" y="461927"/>
                <a:chExt cx="1514404" cy="1507149"/>
              </a:xfrm>
            </p:grpSpPr>
            <p:cxnSp>
              <p:nvCxnSpPr>
                <p:cNvPr id="395" name="Google Shape;395;p7"/>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96" name="Google Shape;396;p7"/>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97" name="Google Shape;397;p7"/>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98" name="Google Shape;398;p7"/>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399" name="Google Shape;399;p7"/>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00" name="Google Shape;400;p7"/>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01" name="Google Shape;401;p7"/>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02" name="Google Shape;402;p7"/>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03" name="Google Shape;403;p7"/>
            <p:cNvGrpSpPr/>
            <p:nvPr/>
          </p:nvGrpSpPr>
          <p:grpSpPr>
            <a:xfrm>
              <a:off x="4572003" y="-31835"/>
              <a:ext cx="4607271" cy="2603603"/>
              <a:chOff x="987999" y="461925"/>
              <a:chExt cx="1514404" cy="1507151"/>
            </a:xfrm>
          </p:grpSpPr>
          <p:grpSp>
            <p:nvGrpSpPr>
              <p:cNvPr id="404" name="Google Shape;404;p7"/>
              <p:cNvGrpSpPr/>
              <p:nvPr/>
            </p:nvGrpSpPr>
            <p:grpSpPr>
              <a:xfrm>
                <a:off x="987999" y="461925"/>
                <a:ext cx="1514401" cy="1506302"/>
                <a:chOff x="987999" y="461925"/>
                <a:chExt cx="1514401" cy="1506302"/>
              </a:xfrm>
            </p:grpSpPr>
            <p:cxnSp>
              <p:nvCxnSpPr>
                <p:cNvPr id="405" name="Google Shape;405;p7"/>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06" name="Google Shape;406;p7"/>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07" name="Google Shape;407;p7"/>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08" name="Google Shape;408;p7"/>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09" name="Google Shape;409;p7"/>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10" name="Google Shape;410;p7"/>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11" name="Google Shape;411;p7"/>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12" name="Google Shape;412;p7"/>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13" name="Google Shape;413;p7"/>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414" name="Google Shape;414;p7"/>
              <p:cNvGrpSpPr/>
              <p:nvPr/>
            </p:nvGrpSpPr>
            <p:grpSpPr>
              <a:xfrm>
                <a:off x="987999" y="461927"/>
                <a:ext cx="1514404" cy="1507149"/>
                <a:chOff x="987999" y="461927"/>
                <a:chExt cx="1514404" cy="1507149"/>
              </a:xfrm>
            </p:grpSpPr>
            <p:cxnSp>
              <p:nvCxnSpPr>
                <p:cNvPr id="415" name="Google Shape;415;p7"/>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16" name="Google Shape;416;p7"/>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17" name="Google Shape;417;p7"/>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18" name="Google Shape;418;p7"/>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19" name="Google Shape;419;p7"/>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20" name="Google Shape;420;p7"/>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21" name="Google Shape;421;p7"/>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22" name="Google Shape;422;p7"/>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23" name="Google Shape;423;p7"/>
            <p:cNvGrpSpPr/>
            <p:nvPr/>
          </p:nvGrpSpPr>
          <p:grpSpPr>
            <a:xfrm>
              <a:off x="-35275" y="2571732"/>
              <a:ext cx="4607271" cy="2603603"/>
              <a:chOff x="987999" y="461925"/>
              <a:chExt cx="1514404" cy="1507151"/>
            </a:xfrm>
          </p:grpSpPr>
          <p:grpSp>
            <p:nvGrpSpPr>
              <p:cNvPr id="424" name="Google Shape;424;p7"/>
              <p:cNvGrpSpPr/>
              <p:nvPr/>
            </p:nvGrpSpPr>
            <p:grpSpPr>
              <a:xfrm>
                <a:off x="987999" y="461925"/>
                <a:ext cx="1514401" cy="1506302"/>
                <a:chOff x="987999" y="461925"/>
                <a:chExt cx="1514401" cy="1506302"/>
              </a:xfrm>
            </p:grpSpPr>
            <p:cxnSp>
              <p:nvCxnSpPr>
                <p:cNvPr id="425" name="Google Shape;425;p7"/>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26" name="Google Shape;426;p7"/>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27" name="Google Shape;427;p7"/>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28" name="Google Shape;428;p7"/>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29" name="Google Shape;429;p7"/>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30" name="Google Shape;430;p7"/>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31" name="Google Shape;431;p7"/>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32" name="Google Shape;432;p7"/>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33" name="Google Shape;433;p7"/>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434" name="Google Shape;434;p7"/>
              <p:cNvGrpSpPr/>
              <p:nvPr/>
            </p:nvGrpSpPr>
            <p:grpSpPr>
              <a:xfrm>
                <a:off x="987999" y="461927"/>
                <a:ext cx="1514404" cy="1507149"/>
                <a:chOff x="987999" y="461927"/>
                <a:chExt cx="1514404" cy="1507149"/>
              </a:xfrm>
            </p:grpSpPr>
            <p:cxnSp>
              <p:nvCxnSpPr>
                <p:cNvPr id="435" name="Google Shape;435;p7"/>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36" name="Google Shape;436;p7"/>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37" name="Google Shape;437;p7"/>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38" name="Google Shape;438;p7"/>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39" name="Google Shape;439;p7"/>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40" name="Google Shape;440;p7"/>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41" name="Google Shape;441;p7"/>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42" name="Google Shape;442;p7"/>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43" name="Google Shape;443;p7"/>
            <p:cNvGrpSpPr/>
            <p:nvPr/>
          </p:nvGrpSpPr>
          <p:grpSpPr>
            <a:xfrm>
              <a:off x="4572003" y="2571732"/>
              <a:ext cx="4607271" cy="2603603"/>
              <a:chOff x="987999" y="461925"/>
              <a:chExt cx="1514404" cy="1507151"/>
            </a:xfrm>
          </p:grpSpPr>
          <p:grpSp>
            <p:nvGrpSpPr>
              <p:cNvPr id="444" name="Google Shape;444;p7"/>
              <p:cNvGrpSpPr/>
              <p:nvPr/>
            </p:nvGrpSpPr>
            <p:grpSpPr>
              <a:xfrm>
                <a:off x="987999" y="461925"/>
                <a:ext cx="1514401" cy="1506302"/>
                <a:chOff x="987999" y="461925"/>
                <a:chExt cx="1514401" cy="1506302"/>
              </a:xfrm>
            </p:grpSpPr>
            <p:cxnSp>
              <p:nvCxnSpPr>
                <p:cNvPr id="445" name="Google Shape;445;p7"/>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46" name="Google Shape;446;p7"/>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47" name="Google Shape;447;p7"/>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48" name="Google Shape;448;p7"/>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49" name="Google Shape;449;p7"/>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50" name="Google Shape;450;p7"/>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51" name="Google Shape;451;p7"/>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52" name="Google Shape;452;p7"/>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53" name="Google Shape;453;p7"/>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454" name="Google Shape;454;p7"/>
              <p:cNvGrpSpPr/>
              <p:nvPr/>
            </p:nvGrpSpPr>
            <p:grpSpPr>
              <a:xfrm>
                <a:off x="987999" y="461927"/>
                <a:ext cx="1514404" cy="1507149"/>
                <a:chOff x="987999" y="461927"/>
                <a:chExt cx="1514404" cy="1507149"/>
              </a:xfrm>
            </p:grpSpPr>
            <p:cxnSp>
              <p:nvCxnSpPr>
                <p:cNvPr id="455" name="Google Shape;455;p7"/>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56" name="Google Shape;456;p7"/>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57" name="Google Shape;457;p7"/>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58" name="Google Shape;458;p7"/>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59" name="Google Shape;459;p7"/>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60" name="Google Shape;460;p7"/>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61" name="Google Shape;461;p7"/>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62" name="Google Shape;462;p7"/>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463" name="Google Shape;463;p7"/>
          <p:cNvSpPr txBox="1"/>
          <p:nvPr>
            <p:ph type="title"/>
          </p:nvPr>
        </p:nvSpPr>
        <p:spPr>
          <a:xfrm>
            <a:off x="540100" y="340900"/>
            <a:ext cx="4606200" cy="740700"/>
          </a:xfrm>
          <a:prstGeom prst="rect">
            <a:avLst/>
          </a:prstGeom>
        </p:spPr>
        <p:txBody>
          <a:bodyPr anchorCtr="0" anchor="ctr" bIns="91425" lIns="91425" spcFirstLastPara="1" rIns="91425" wrap="square" tIns="91425">
            <a:noAutofit/>
          </a:bodyPr>
          <a:lstStyle>
            <a:lvl1pPr lvl="0" algn="l">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4" name="Google Shape;464;p7"/>
          <p:cNvSpPr txBox="1"/>
          <p:nvPr>
            <p:ph idx="1" type="body"/>
          </p:nvPr>
        </p:nvSpPr>
        <p:spPr>
          <a:xfrm>
            <a:off x="540100" y="2571750"/>
            <a:ext cx="5764200" cy="1862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indent="-304800" lvl="0" marL="457200">
              <a:spcBef>
                <a:spcPts val="0"/>
              </a:spcBef>
              <a:spcAft>
                <a:spcPts val="0"/>
              </a:spcAft>
              <a:buClr>
                <a:schemeClr val="accent1"/>
              </a:buClr>
              <a:buSzPts val="1200"/>
              <a:buChar char="●"/>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65" name="Google Shape;465;p7"/>
          <p:cNvSpPr/>
          <p:nvPr/>
        </p:nvSpPr>
        <p:spPr>
          <a:xfrm flipH="1">
            <a:off x="974351" y="4660423"/>
            <a:ext cx="282900" cy="275100"/>
          </a:xfrm>
          <a:prstGeom prst="star4">
            <a:avLst>
              <a:gd fmla="val 12500"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330" name="Shape 4330"/>
        <p:cNvGrpSpPr/>
        <p:nvPr/>
      </p:nvGrpSpPr>
      <p:grpSpPr>
        <a:xfrm>
          <a:off x="0" y="0"/>
          <a:ext cx="0" cy="0"/>
          <a:chOff x="0" y="0"/>
          <a:chExt cx="0" cy="0"/>
        </a:xfrm>
      </p:grpSpPr>
      <p:grpSp>
        <p:nvGrpSpPr>
          <p:cNvPr id="4331" name="Google Shape;4331;p63"/>
          <p:cNvGrpSpPr/>
          <p:nvPr/>
        </p:nvGrpSpPr>
        <p:grpSpPr>
          <a:xfrm>
            <a:off x="-35275" y="-31835"/>
            <a:ext cx="9214549" cy="5207170"/>
            <a:chOff x="-35275" y="-31835"/>
            <a:chExt cx="9214549" cy="5207170"/>
          </a:xfrm>
        </p:grpSpPr>
        <p:grpSp>
          <p:nvGrpSpPr>
            <p:cNvPr id="4332" name="Google Shape;4332;p63"/>
            <p:cNvGrpSpPr/>
            <p:nvPr/>
          </p:nvGrpSpPr>
          <p:grpSpPr>
            <a:xfrm>
              <a:off x="-35275" y="-31835"/>
              <a:ext cx="4607271" cy="2603603"/>
              <a:chOff x="987999" y="461925"/>
              <a:chExt cx="1514404" cy="1507151"/>
            </a:xfrm>
          </p:grpSpPr>
          <p:grpSp>
            <p:nvGrpSpPr>
              <p:cNvPr id="4333" name="Google Shape;4333;p63"/>
              <p:cNvGrpSpPr/>
              <p:nvPr/>
            </p:nvGrpSpPr>
            <p:grpSpPr>
              <a:xfrm>
                <a:off x="987999" y="461925"/>
                <a:ext cx="1514401" cy="1506302"/>
                <a:chOff x="987999" y="461925"/>
                <a:chExt cx="1514401" cy="1506302"/>
              </a:xfrm>
            </p:grpSpPr>
            <p:cxnSp>
              <p:nvCxnSpPr>
                <p:cNvPr id="4334" name="Google Shape;4334;p63"/>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335" name="Google Shape;4335;p63"/>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336" name="Google Shape;4336;p63"/>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337" name="Google Shape;4337;p63"/>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338" name="Google Shape;4338;p63"/>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339" name="Google Shape;4339;p63"/>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340" name="Google Shape;4340;p63"/>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341" name="Google Shape;4341;p63"/>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342" name="Google Shape;4342;p63"/>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4343" name="Google Shape;4343;p63"/>
              <p:cNvGrpSpPr/>
              <p:nvPr/>
            </p:nvGrpSpPr>
            <p:grpSpPr>
              <a:xfrm>
                <a:off x="987999" y="461927"/>
                <a:ext cx="1514404" cy="1507149"/>
                <a:chOff x="987999" y="461927"/>
                <a:chExt cx="1514404" cy="1507149"/>
              </a:xfrm>
            </p:grpSpPr>
            <p:cxnSp>
              <p:nvCxnSpPr>
                <p:cNvPr id="4344" name="Google Shape;4344;p63"/>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345" name="Google Shape;4345;p63"/>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346" name="Google Shape;4346;p63"/>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347" name="Google Shape;4347;p63"/>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348" name="Google Shape;4348;p63"/>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349" name="Google Shape;4349;p63"/>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350" name="Google Shape;4350;p63"/>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351" name="Google Shape;4351;p63"/>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352" name="Google Shape;4352;p63"/>
            <p:cNvGrpSpPr/>
            <p:nvPr/>
          </p:nvGrpSpPr>
          <p:grpSpPr>
            <a:xfrm>
              <a:off x="4572003" y="-31835"/>
              <a:ext cx="4607271" cy="2603603"/>
              <a:chOff x="987999" y="461925"/>
              <a:chExt cx="1514404" cy="1507151"/>
            </a:xfrm>
          </p:grpSpPr>
          <p:grpSp>
            <p:nvGrpSpPr>
              <p:cNvPr id="4353" name="Google Shape;4353;p63"/>
              <p:cNvGrpSpPr/>
              <p:nvPr/>
            </p:nvGrpSpPr>
            <p:grpSpPr>
              <a:xfrm>
                <a:off x="987999" y="461925"/>
                <a:ext cx="1514401" cy="1506302"/>
                <a:chOff x="987999" y="461925"/>
                <a:chExt cx="1514401" cy="1506302"/>
              </a:xfrm>
            </p:grpSpPr>
            <p:cxnSp>
              <p:nvCxnSpPr>
                <p:cNvPr id="4354" name="Google Shape;4354;p63"/>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355" name="Google Shape;4355;p63"/>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356" name="Google Shape;4356;p63"/>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357" name="Google Shape;4357;p63"/>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358" name="Google Shape;4358;p63"/>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359" name="Google Shape;4359;p63"/>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360" name="Google Shape;4360;p63"/>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361" name="Google Shape;4361;p63"/>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362" name="Google Shape;4362;p63"/>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4363" name="Google Shape;4363;p63"/>
              <p:cNvGrpSpPr/>
              <p:nvPr/>
            </p:nvGrpSpPr>
            <p:grpSpPr>
              <a:xfrm>
                <a:off x="987999" y="461927"/>
                <a:ext cx="1514404" cy="1507149"/>
                <a:chOff x="987999" y="461927"/>
                <a:chExt cx="1514404" cy="1507149"/>
              </a:xfrm>
            </p:grpSpPr>
            <p:cxnSp>
              <p:nvCxnSpPr>
                <p:cNvPr id="4364" name="Google Shape;4364;p63"/>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365" name="Google Shape;4365;p63"/>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366" name="Google Shape;4366;p63"/>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367" name="Google Shape;4367;p63"/>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368" name="Google Shape;4368;p63"/>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369" name="Google Shape;4369;p63"/>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370" name="Google Shape;4370;p63"/>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371" name="Google Shape;4371;p63"/>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372" name="Google Shape;4372;p63"/>
            <p:cNvGrpSpPr/>
            <p:nvPr/>
          </p:nvGrpSpPr>
          <p:grpSpPr>
            <a:xfrm>
              <a:off x="-35275" y="2571732"/>
              <a:ext cx="4607271" cy="2603603"/>
              <a:chOff x="987999" y="461925"/>
              <a:chExt cx="1514404" cy="1507151"/>
            </a:xfrm>
          </p:grpSpPr>
          <p:grpSp>
            <p:nvGrpSpPr>
              <p:cNvPr id="4373" name="Google Shape;4373;p63"/>
              <p:cNvGrpSpPr/>
              <p:nvPr/>
            </p:nvGrpSpPr>
            <p:grpSpPr>
              <a:xfrm>
                <a:off x="987999" y="461925"/>
                <a:ext cx="1514401" cy="1506302"/>
                <a:chOff x="987999" y="461925"/>
                <a:chExt cx="1514401" cy="1506302"/>
              </a:xfrm>
            </p:grpSpPr>
            <p:cxnSp>
              <p:nvCxnSpPr>
                <p:cNvPr id="4374" name="Google Shape;4374;p63"/>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375" name="Google Shape;4375;p63"/>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376" name="Google Shape;4376;p63"/>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377" name="Google Shape;4377;p63"/>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378" name="Google Shape;4378;p63"/>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379" name="Google Shape;4379;p63"/>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380" name="Google Shape;4380;p63"/>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381" name="Google Shape;4381;p63"/>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382" name="Google Shape;4382;p63"/>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4383" name="Google Shape;4383;p63"/>
              <p:cNvGrpSpPr/>
              <p:nvPr/>
            </p:nvGrpSpPr>
            <p:grpSpPr>
              <a:xfrm>
                <a:off x="987999" y="461927"/>
                <a:ext cx="1514404" cy="1507149"/>
                <a:chOff x="987999" y="461927"/>
                <a:chExt cx="1514404" cy="1507149"/>
              </a:xfrm>
            </p:grpSpPr>
            <p:cxnSp>
              <p:nvCxnSpPr>
                <p:cNvPr id="4384" name="Google Shape;4384;p63"/>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385" name="Google Shape;4385;p63"/>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386" name="Google Shape;4386;p63"/>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387" name="Google Shape;4387;p63"/>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388" name="Google Shape;4388;p63"/>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389" name="Google Shape;4389;p63"/>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390" name="Google Shape;4390;p63"/>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391" name="Google Shape;4391;p63"/>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392" name="Google Shape;4392;p63"/>
            <p:cNvGrpSpPr/>
            <p:nvPr/>
          </p:nvGrpSpPr>
          <p:grpSpPr>
            <a:xfrm>
              <a:off x="4572003" y="2571732"/>
              <a:ext cx="4607271" cy="2603603"/>
              <a:chOff x="987999" y="461925"/>
              <a:chExt cx="1514404" cy="1507151"/>
            </a:xfrm>
          </p:grpSpPr>
          <p:grpSp>
            <p:nvGrpSpPr>
              <p:cNvPr id="4393" name="Google Shape;4393;p63"/>
              <p:cNvGrpSpPr/>
              <p:nvPr/>
            </p:nvGrpSpPr>
            <p:grpSpPr>
              <a:xfrm>
                <a:off x="987999" y="461925"/>
                <a:ext cx="1514401" cy="1506302"/>
                <a:chOff x="987999" y="461925"/>
                <a:chExt cx="1514401" cy="1506302"/>
              </a:xfrm>
            </p:grpSpPr>
            <p:cxnSp>
              <p:nvCxnSpPr>
                <p:cNvPr id="4394" name="Google Shape;4394;p63"/>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395" name="Google Shape;4395;p63"/>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396" name="Google Shape;4396;p63"/>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397" name="Google Shape;4397;p63"/>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398" name="Google Shape;4398;p63"/>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399" name="Google Shape;4399;p63"/>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400" name="Google Shape;4400;p63"/>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401" name="Google Shape;4401;p63"/>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402" name="Google Shape;4402;p63"/>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4403" name="Google Shape;4403;p63"/>
              <p:cNvGrpSpPr/>
              <p:nvPr/>
            </p:nvGrpSpPr>
            <p:grpSpPr>
              <a:xfrm>
                <a:off x="987999" y="461927"/>
                <a:ext cx="1514404" cy="1507149"/>
                <a:chOff x="987999" y="461927"/>
                <a:chExt cx="1514404" cy="1507149"/>
              </a:xfrm>
            </p:grpSpPr>
            <p:cxnSp>
              <p:nvCxnSpPr>
                <p:cNvPr id="4404" name="Google Shape;4404;p63"/>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405" name="Google Shape;4405;p63"/>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406" name="Google Shape;4406;p63"/>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407" name="Google Shape;4407;p63"/>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408" name="Google Shape;4408;p63"/>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409" name="Google Shape;4409;p63"/>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410" name="Google Shape;4410;p63"/>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411" name="Google Shape;4411;p63"/>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4412" name="Google Shape;4412;p63"/>
          <p:cNvSpPr/>
          <p:nvPr/>
        </p:nvSpPr>
        <p:spPr>
          <a:xfrm flipH="1" rot="10800000">
            <a:off x="4669125" y="4263572"/>
            <a:ext cx="337500" cy="329100"/>
          </a:xfrm>
          <a:prstGeom prst="star4">
            <a:avLst>
              <a:gd fmla="val 12500"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3" name="Google Shape;4413;p63"/>
          <p:cNvSpPr/>
          <p:nvPr/>
        </p:nvSpPr>
        <p:spPr>
          <a:xfrm flipH="1" rot="10800000">
            <a:off x="4144582" y="4693112"/>
            <a:ext cx="221100" cy="215700"/>
          </a:xfrm>
          <a:prstGeom prst="star4">
            <a:avLst>
              <a:gd fmla="val 125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4" name="Google Shape;4414;p63"/>
          <p:cNvSpPr txBox="1"/>
          <p:nvPr>
            <p:ph idx="1" type="subTitle"/>
          </p:nvPr>
        </p:nvSpPr>
        <p:spPr>
          <a:xfrm>
            <a:off x="1334700" y="2025313"/>
            <a:ext cx="3017400" cy="411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lgn="ctr">
              <a:spcBef>
                <a:spcPts val="0"/>
              </a:spcBef>
              <a:spcAft>
                <a:spcPts val="0"/>
              </a:spcAft>
              <a:buSzPts val="2000"/>
              <a:buFont typeface="Merriweather"/>
              <a:buNone/>
              <a:defRPr b="1" sz="2000">
                <a:latin typeface="Merriweather"/>
                <a:ea typeface="Merriweather"/>
                <a:cs typeface="Merriweather"/>
                <a:sym typeface="Merriweather"/>
              </a:defRPr>
            </a:lvl2pPr>
            <a:lvl3pPr lvl="2" rtl="0" algn="ctr">
              <a:spcBef>
                <a:spcPts val="0"/>
              </a:spcBef>
              <a:spcAft>
                <a:spcPts val="0"/>
              </a:spcAft>
              <a:buSzPts val="2000"/>
              <a:buFont typeface="Merriweather"/>
              <a:buNone/>
              <a:defRPr b="1" sz="2000">
                <a:latin typeface="Merriweather"/>
                <a:ea typeface="Merriweather"/>
                <a:cs typeface="Merriweather"/>
                <a:sym typeface="Merriweather"/>
              </a:defRPr>
            </a:lvl3pPr>
            <a:lvl4pPr lvl="3" rtl="0" algn="ctr">
              <a:spcBef>
                <a:spcPts val="0"/>
              </a:spcBef>
              <a:spcAft>
                <a:spcPts val="0"/>
              </a:spcAft>
              <a:buSzPts val="2000"/>
              <a:buFont typeface="Merriweather"/>
              <a:buNone/>
              <a:defRPr b="1" sz="2000">
                <a:latin typeface="Merriweather"/>
                <a:ea typeface="Merriweather"/>
                <a:cs typeface="Merriweather"/>
                <a:sym typeface="Merriweather"/>
              </a:defRPr>
            </a:lvl4pPr>
            <a:lvl5pPr lvl="4" rtl="0" algn="ctr">
              <a:spcBef>
                <a:spcPts val="0"/>
              </a:spcBef>
              <a:spcAft>
                <a:spcPts val="0"/>
              </a:spcAft>
              <a:buSzPts val="2000"/>
              <a:buFont typeface="Merriweather"/>
              <a:buNone/>
              <a:defRPr b="1" sz="2000">
                <a:latin typeface="Merriweather"/>
                <a:ea typeface="Merriweather"/>
                <a:cs typeface="Merriweather"/>
                <a:sym typeface="Merriweather"/>
              </a:defRPr>
            </a:lvl5pPr>
            <a:lvl6pPr lvl="5" rtl="0" algn="ctr">
              <a:spcBef>
                <a:spcPts val="0"/>
              </a:spcBef>
              <a:spcAft>
                <a:spcPts val="0"/>
              </a:spcAft>
              <a:buSzPts val="2000"/>
              <a:buFont typeface="Merriweather"/>
              <a:buNone/>
              <a:defRPr b="1" sz="2000">
                <a:latin typeface="Merriweather"/>
                <a:ea typeface="Merriweather"/>
                <a:cs typeface="Merriweather"/>
                <a:sym typeface="Merriweather"/>
              </a:defRPr>
            </a:lvl6pPr>
            <a:lvl7pPr lvl="6" rtl="0" algn="ctr">
              <a:spcBef>
                <a:spcPts val="0"/>
              </a:spcBef>
              <a:spcAft>
                <a:spcPts val="0"/>
              </a:spcAft>
              <a:buSzPts val="2000"/>
              <a:buFont typeface="Merriweather"/>
              <a:buNone/>
              <a:defRPr b="1" sz="2000">
                <a:latin typeface="Merriweather"/>
                <a:ea typeface="Merriweather"/>
                <a:cs typeface="Merriweather"/>
                <a:sym typeface="Merriweather"/>
              </a:defRPr>
            </a:lvl7pPr>
            <a:lvl8pPr lvl="7" rtl="0" algn="ctr">
              <a:spcBef>
                <a:spcPts val="0"/>
              </a:spcBef>
              <a:spcAft>
                <a:spcPts val="0"/>
              </a:spcAft>
              <a:buSzPts val="2000"/>
              <a:buFont typeface="Merriweather"/>
              <a:buNone/>
              <a:defRPr b="1" sz="2000">
                <a:latin typeface="Merriweather"/>
                <a:ea typeface="Merriweather"/>
                <a:cs typeface="Merriweather"/>
                <a:sym typeface="Merriweather"/>
              </a:defRPr>
            </a:lvl8pPr>
            <a:lvl9pPr lvl="8" rtl="0" algn="ctr">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4415" name="Google Shape;4415;p63"/>
          <p:cNvSpPr txBox="1"/>
          <p:nvPr>
            <p:ph idx="2" type="subTitle"/>
          </p:nvPr>
        </p:nvSpPr>
        <p:spPr>
          <a:xfrm>
            <a:off x="1334700" y="2399700"/>
            <a:ext cx="3017400" cy="1466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416" name="Google Shape;4416;p63"/>
          <p:cNvSpPr txBox="1"/>
          <p:nvPr>
            <p:ph idx="3" type="subTitle"/>
          </p:nvPr>
        </p:nvSpPr>
        <p:spPr>
          <a:xfrm>
            <a:off x="4791900" y="2025313"/>
            <a:ext cx="3017400" cy="411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lgn="ctr">
              <a:spcBef>
                <a:spcPts val="0"/>
              </a:spcBef>
              <a:spcAft>
                <a:spcPts val="0"/>
              </a:spcAft>
              <a:buSzPts val="2000"/>
              <a:buFont typeface="Merriweather"/>
              <a:buNone/>
              <a:defRPr b="1" sz="2000">
                <a:latin typeface="Merriweather"/>
                <a:ea typeface="Merriweather"/>
                <a:cs typeface="Merriweather"/>
                <a:sym typeface="Merriweather"/>
              </a:defRPr>
            </a:lvl2pPr>
            <a:lvl3pPr lvl="2" rtl="0" algn="ctr">
              <a:spcBef>
                <a:spcPts val="0"/>
              </a:spcBef>
              <a:spcAft>
                <a:spcPts val="0"/>
              </a:spcAft>
              <a:buSzPts val="2000"/>
              <a:buFont typeface="Merriweather"/>
              <a:buNone/>
              <a:defRPr b="1" sz="2000">
                <a:latin typeface="Merriweather"/>
                <a:ea typeface="Merriweather"/>
                <a:cs typeface="Merriweather"/>
                <a:sym typeface="Merriweather"/>
              </a:defRPr>
            </a:lvl3pPr>
            <a:lvl4pPr lvl="3" rtl="0" algn="ctr">
              <a:spcBef>
                <a:spcPts val="0"/>
              </a:spcBef>
              <a:spcAft>
                <a:spcPts val="0"/>
              </a:spcAft>
              <a:buSzPts val="2000"/>
              <a:buFont typeface="Merriweather"/>
              <a:buNone/>
              <a:defRPr b="1" sz="2000">
                <a:latin typeface="Merriweather"/>
                <a:ea typeface="Merriweather"/>
                <a:cs typeface="Merriweather"/>
                <a:sym typeface="Merriweather"/>
              </a:defRPr>
            </a:lvl4pPr>
            <a:lvl5pPr lvl="4" rtl="0" algn="ctr">
              <a:spcBef>
                <a:spcPts val="0"/>
              </a:spcBef>
              <a:spcAft>
                <a:spcPts val="0"/>
              </a:spcAft>
              <a:buSzPts val="2000"/>
              <a:buFont typeface="Merriweather"/>
              <a:buNone/>
              <a:defRPr b="1" sz="2000">
                <a:latin typeface="Merriweather"/>
                <a:ea typeface="Merriweather"/>
                <a:cs typeface="Merriweather"/>
                <a:sym typeface="Merriweather"/>
              </a:defRPr>
            </a:lvl5pPr>
            <a:lvl6pPr lvl="5" rtl="0" algn="ctr">
              <a:spcBef>
                <a:spcPts val="0"/>
              </a:spcBef>
              <a:spcAft>
                <a:spcPts val="0"/>
              </a:spcAft>
              <a:buSzPts val="2000"/>
              <a:buFont typeface="Merriweather"/>
              <a:buNone/>
              <a:defRPr b="1" sz="2000">
                <a:latin typeface="Merriweather"/>
                <a:ea typeface="Merriweather"/>
                <a:cs typeface="Merriweather"/>
                <a:sym typeface="Merriweather"/>
              </a:defRPr>
            </a:lvl6pPr>
            <a:lvl7pPr lvl="6" rtl="0" algn="ctr">
              <a:spcBef>
                <a:spcPts val="0"/>
              </a:spcBef>
              <a:spcAft>
                <a:spcPts val="0"/>
              </a:spcAft>
              <a:buSzPts val="2000"/>
              <a:buFont typeface="Merriweather"/>
              <a:buNone/>
              <a:defRPr b="1" sz="2000">
                <a:latin typeface="Merriweather"/>
                <a:ea typeface="Merriweather"/>
                <a:cs typeface="Merriweather"/>
                <a:sym typeface="Merriweather"/>
              </a:defRPr>
            </a:lvl7pPr>
            <a:lvl8pPr lvl="7" rtl="0" algn="ctr">
              <a:spcBef>
                <a:spcPts val="0"/>
              </a:spcBef>
              <a:spcAft>
                <a:spcPts val="0"/>
              </a:spcAft>
              <a:buSzPts val="2000"/>
              <a:buFont typeface="Merriweather"/>
              <a:buNone/>
              <a:defRPr b="1" sz="2000">
                <a:latin typeface="Merriweather"/>
                <a:ea typeface="Merriweather"/>
                <a:cs typeface="Merriweather"/>
                <a:sym typeface="Merriweather"/>
              </a:defRPr>
            </a:lvl8pPr>
            <a:lvl9pPr lvl="8" rtl="0" algn="ctr">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4417" name="Google Shape;4417;p63"/>
          <p:cNvSpPr txBox="1"/>
          <p:nvPr>
            <p:ph idx="4" type="subTitle"/>
          </p:nvPr>
        </p:nvSpPr>
        <p:spPr>
          <a:xfrm>
            <a:off x="4791911" y="2399700"/>
            <a:ext cx="3017400" cy="1466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418" name="Google Shape;4418;p63"/>
          <p:cNvSpPr txBox="1"/>
          <p:nvPr>
            <p:ph type="title"/>
          </p:nvPr>
        </p:nvSpPr>
        <p:spPr>
          <a:xfrm>
            <a:off x="541875" y="339325"/>
            <a:ext cx="8061600" cy="742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19" name="Shape 4419"/>
        <p:cNvGrpSpPr/>
        <p:nvPr/>
      </p:nvGrpSpPr>
      <p:grpSpPr>
        <a:xfrm>
          <a:off x="0" y="0"/>
          <a:ext cx="0" cy="0"/>
          <a:chOff x="0" y="0"/>
          <a:chExt cx="0" cy="0"/>
        </a:xfrm>
      </p:grpSpPr>
      <p:grpSp>
        <p:nvGrpSpPr>
          <p:cNvPr id="4420" name="Google Shape;4420;p64"/>
          <p:cNvGrpSpPr/>
          <p:nvPr/>
        </p:nvGrpSpPr>
        <p:grpSpPr>
          <a:xfrm>
            <a:off x="-35275" y="-31835"/>
            <a:ext cx="9214549" cy="5207170"/>
            <a:chOff x="-35275" y="-31835"/>
            <a:chExt cx="9214549" cy="5207170"/>
          </a:xfrm>
        </p:grpSpPr>
        <p:grpSp>
          <p:nvGrpSpPr>
            <p:cNvPr id="4421" name="Google Shape;4421;p64"/>
            <p:cNvGrpSpPr/>
            <p:nvPr/>
          </p:nvGrpSpPr>
          <p:grpSpPr>
            <a:xfrm>
              <a:off x="-35275" y="-31835"/>
              <a:ext cx="4607271" cy="2603603"/>
              <a:chOff x="987999" y="461925"/>
              <a:chExt cx="1514404" cy="1507151"/>
            </a:xfrm>
          </p:grpSpPr>
          <p:grpSp>
            <p:nvGrpSpPr>
              <p:cNvPr id="4422" name="Google Shape;4422;p64"/>
              <p:cNvGrpSpPr/>
              <p:nvPr/>
            </p:nvGrpSpPr>
            <p:grpSpPr>
              <a:xfrm>
                <a:off x="987999" y="461925"/>
                <a:ext cx="1514401" cy="1506302"/>
                <a:chOff x="987999" y="461925"/>
                <a:chExt cx="1514401" cy="1506302"/>
              </a:xfrm>
            </p:grpSpPr>
            <p:cxnSp>
              <p:nvCxnSpPr>
                <p:cNvPr id="4423" name="Google Shape;4423;p64"/>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424" name="Google Shape;4424;p64"/>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425" name="Google Shape;4425;p64"/>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426" name="Google Shape;4426;p64"/>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427" name="Google Shape;4427;p64"/>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428" name="Google Shape;4428;p64"/>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429" name="Google Shape;4429;p64"/>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430" name="Google Shape;4430;p64"/>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431" name="Google Shape;4431;p64"/>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4432" name="Google Shape;4432;p64"/>
              <p:cNvGrpSpPr/>
              <p:nvPr/>
            </p:nvGrpSpPr>
            <p:grpSpPr>
              <a:xfrm>
                <a:off x="987999" y="461927"/>
                <a:ext cx="1514404" cy="1507149"/>
                <a:chOff x="987999" y="461927"/>
                <a:chExt cx="1514404" cy="1507149"/>
              </a:xfrm>
            </p:grpSpPr>
            <p:cxnSp>
              <p:nvCxnSpPr>
                <p:cNvPr id="4433" name="Google Shape;4433;p64"/>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434" name="Google Shape;4434;p64"/>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435" name="Google Shape;4435;p64"/>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436" name="Google Shape;4436;p64"/>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437" name="Google Shape;4437;p64"/>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438" name="Google Shape;4438;p64"/>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439" name="Google Shape;4439;p64"/>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440" name="Google Shape;4440;p64"/>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441" name="Google Shape;4441;p64"/>
            <p:cNvGrpSpPr/>
            <p:nvPr/>
          </p:nvGrpSpPr>
          <p:grpSpPr>
            <a:xfrm>
              <a:off x="4572003" y="-31835"/>
              <a:ext cx="4607271" cy="2603603"/>
              <a:chOff x="987999" y="461925"/>
              <a:chExt cx="1514404" cy="1507151"/>
            </a:xfrm>
          </p:grpSpPr>
          <p:grpSp>
            <p:nvGrpSpPr>
              <p:cNvPr id="4442" name="Google Shape;4442;p64"/>
              <p:cNvGrpSpPr/>
              <p:nvPr/>
            </p:nvGrpSpPr>
            <p:grpSpPr>
              <a:xfrm>
                <a:off x="987999" y="461925"/>
                <a:ext cx="1514401" cy="1506302"/>
                <a:chOff x="987999" y="461925"/>
                <a:chExt cx="1514401" cy="1506302"/>
              </a:xfrm>
            </p:grpSpPr>
            <p:cxnSp>
              <p:nvCxnSpPr>
                <p:cNvPr id="4443" name="Google Shape;4443;p64"/>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444" name="Google Shape;4444;p64"/>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445" name="Google Shape;4445;p64"/>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446" name="Google Shape;4446;p64"/>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447" name="Google Shape;4447;p64"/>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448" name="Google Shape;4448;p64"/>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449" name="Google Shape;4449;p64"/>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450" name="Google Shape;4450;p64"/>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451" name="Google Shape;4451;p64"/>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4452" name="Google Shape;4452;p64"/>
              <p:cNvGrpSpPr/>
              <p:nvPr/>
            </p:nvGrpSpPr>
            <p:grpSpPr>
              <a:xfrm>
                <a:off x="987999" y="461927"/>
                <a:ext cx="1514404" cy="1507149"/>
                <a:chOff x="987999" y="461927"/>
                <a:chExt cx="1514404" cy="1507149"/>
              </a:xfrm>
            </p:grpSpPr>
            <p:cxnSp>
              <p:nvCxnSpPr>
                <p:cNvPr id="4453" name="Google Shape;4453;p64"/>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454" name="Google Shape;4454;p64"/>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455" name="Google Shape;4455;p64"/>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456" name="Google Shape;4456;p64"/>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457" name="Google Shape;4457;p64"/>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458" name="Google Shape;4458;p64"/>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459" name="Google Shape;4459;p64"/>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460" name="Google Shape;4460;p64"/>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461" name="Google Shape;4461;p64"/>
            <p:cNvGrpSpPr/>
            <p:nvPr/>
          </p:nvGrpSpPr>
          <p:grpSpPr>
            <a:xfrm>
              <a:off x="-35275" y="2571732"/>
              <a:ext cx="4607271" cy="2603603"/>
              <a:chOff x="987999" y="461925"/>
              <a:chExt cx="1514404" cy="1507151"/>
            </a:xfrm>
          </p:grpSpPr>
          <p:grpSp>
            <p:nvGrpSpPr>
              <p:cNvPr id="4462" name="Google Shape;4462;p64"/>
              <p:cNvGrpSpPr/>
              <p:nvPr/>
            </p:nvGrpSpPr>
            <p:grpSpPr>
              <a:xfrm>
                <a:off x="987999" y="461925"/>
                <a:ext cx="1514401" cy="1506302"/>
                <a:chOff x="987999" y="461925"/>
                <a:chExt cx="1514401" cy="1506302"/>
              </a:xfrm>
            </p:grpSpPr>
            <p:cxnSp>
              <p:nvCxnSpPr>
                <p:cNvPr id="4463" name="Google Shape;4463;p64"/>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464" name="Google Shape;4464;p64"/>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465" name="Google Shape;4465;p64"/>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466" name="Google Shape;4466;p64"/>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467" name="Google Shape;4467;p64"/>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468" name="Google Shape;4468;p64"/>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469" name="Google Shape;4469;p64"/>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470" name="Google Shape;4470;p64"/>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471" name="Google Shape;4471;p64"/>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4472" name="Google Shape;4472;p64"/>
              <p:cNvGrpSpPr/>
              <p:nvPr/>
            </p:nvGrpSpPr>
            <p:grpSpPr>
              <a:xfrm>
                <a:off x="987999" y="461927"/>
                <a:ext cx="1514404" cy="1507149"/>
                <a:chOff x="987999" y="461927"/>
                <a:chExt cx="1514404" cy="1507149"/>
              </a:xfrm>
            </p:grpSpPr>
            <p:cxnSp>
              <p:nvCxnSpPr>
                <p:cNvPr id="4473" name="Google Shape;4473;p64"/>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474" name="Google Shape;4474;p64"/>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475" name="Google Shape;4475;p64"/>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476" name="Google Shape;4476;p64"/>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477" name="Google Shape;4477;p64"/>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478" name="Google Shape;4478;p64"/>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479" name="Google Shape;4479;p64"/>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480" name="Google Shape;4480;p64"/>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481" name="Google Shape;4481;p64"/>
            <p:cNvGrpSpPr/>
            <p:nvPr/>
          </p:nvGrpSpPr>
          <p:grpSpPr>
            <a:xfrm>
              <a:off x="4572003" y="2571732"/>
              <a:ext cx="4607271" cy="2603603"/>
              <a:chOff x="987999" y="461925"/>
              <a:chExt cx="1514404" cy="1507151"/>
            </a:xfrm>
          </p:grpSpPr>
          <p:grpSp>
            <p:nvGrpSpPr>
              <p:cNvPr id="4482" name="Google Shape;4482;p64"/>
              <p:cNvGrpSpPr/>
              <p:nvPr/>
            </p:nvGrpSpPr>
            <p:grpSpPr>
              <a:xfrm>
                <a:off x="987999" y="461925"/>
                <a:ext cx="1514401" cy="1506302"/>
                <a:chOff x="987999" y="461925"/>
                <a:chExt cx="1514401" cy="1506302"/>
              </a:xfrm>
            </p:grpSpPr>
            <p:cxnSp>
              <p:nvCxnSpPr>
                <p:cNvPr id="4483" name="Google Shape;4483;p64"/>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484" name="Google Shape;4484;p64"/>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485" name="Google Shape;4485;p64"/>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486" name="Google Shape;4486;p64"/>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487" name="Google Shape;4487;p64"/>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488" name="Google Shape;4488;p64"/>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489" name="Google Shape;4489;p64"/>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490" name="Google Shape;4490;p64"/>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491" name="Google Shape;4491;p64"/>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4492" name="Google Shape;4492;p64"/>
              <p:cNvGrpSpPr/>
              <p:nvPr/>
            </p:nvGrpSpPr>
            <p:grpSpPr>
              <a:xfrm>
                <a:off x="987999" y="461927"/>
                <a:ext cx="1514404" cy="1507149"/>
                <a:chOff x="987999" y="461927"/>
                <a:chExt cx="1514404" cy="1507149"/>
              </a:xfrm>
            </p:grpSpPr>
            <p:cxnSp>
              <p:nvCxnSpPr>
                <p:cNvPr id="4493" name="Google Shape;4493;p64"/>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494" name="Google Shape;4494;p64"/>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495" name="Google Shape;4495;p64"/>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496" name="Google Shape;4496;p64"/>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497" name="Google Shape;4497;p64"/>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498" name="Google Shape;4498;p64"/>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499" name="Google Shape;4499;p64"/>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500" name="Google Shape;4500;p64"/>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4501" name="Google Shape;4501;p64"/>
          <p:cNvSpPr txBox="1"/>
          <p:nvPr>
            <p:ph type="title"/>
          </p:nvPr>
        </p:nvSpPr>
        <p:spPr>
          <a:xfrm>
            <a:off x="539500" y="339325"/>
            <a:ext cx="8061600" cy="743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02" name="Google Shape;4502;p64"/>
          <p:cNvSpPr/>
          <p:nvPr/>
        </p:nvSpPr>
        <p:spPr>
          <a:xfrm>
            <a:off x="540925" y="1457100"/>
            <a:ext cx="8062500" cy="3351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03" name="Google Shape;4503;p64"/>
          <p:cNvGrpSpPr/>
          <p:nvPr/>
        </p:nvGrpSpPr>
        <p:grpSpPr>
          <a:xfrm rot="10800000">
            <a:off x="8266000" y="4308387"/>
            <a:ext cx="702934" cy="664116"/>
            <a:chOff x="5767869" y="4269892"/>
            <a:chExt cx="702934" cy="664116"/>
          </a:xfrm>
        </p:grpSpPr>
        <p:sp>
          <p:nvSpPr>
            <p:cNvPr id="4504" name="Google Shape;4504;p64"/>
            <p:cNvSpPr/>
            <p:nvPr/>
          </p:nvSpPr>
          <p:spPr>
            <a:xfrm flipH="1">
              <a:off x="6132402" y="4269892"/>
              <a:ext cx="338400" cy="325800"/>
            </a:xfrm>
            <a:prstGeom prst="star4">
              <a:avLst>
                <a:gd fmla="val 12500"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5" name="Google Shape;4505;p64"/>
            <p:cNvSpPr/>
            <p:nvPr/>
          </p:nvSpPr>
          <p:spPr>
            <a:xfrm flipH="1">
              <a:off x="5767869" y="4693708"/>
              <a:ext cx="246900" cy="2403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06" name="Google Shape;4506;p64"/>
          <p:cNvGrpSpPr/>
          <p:nvPr/>
        </p:nvGrpSpPr>
        <p:grpSpPr>
          <a:xfrm flipH="1" rot="5400000">
            <a:off x="87016" y="1348652"/>
            <a:ext cx="669233" cy="553467"/>
            <a:chOff x="5801569" y="4269892"/>
            <a:chExt cx="669233" cy="553467"/>
          </a:xfrm>
        </p:grpSpPr>
        <p:sp>
          <p:nvSpPr>
            <p:cNvPr id="4507" name="Google Shape;4507;p64"/>
            <p:cNvSpPr/>
            <p:nvPr/>
          </p:nvSpPr>
          <p:spPr>
            <a:xfrm flipH="1">
              <a:off x="6132402" y="4269892"/>
              <a:ext cx="338400" cy="325800"/>
            </a:xfrm>
            <a:prstGeom prst="star4">
              <a:avLst>
                <a:gd fmla="val 12500"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8" name="Google Shape;4508;p64"/>
            <p:cNvSpPr/>
            <p:nvPr/>
          </p:nvSpPr>
          <p:spPr>
            <a:xfrm flipH="1">
              <a:off x="5801569" y="4583059"/>
              <a:ext cx="246900" cy="240300"/>
            </a:xfrm>
            <a:prstGeom prst="star4">
              <a:avLst>
                <a:gd fmla="val 125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09" name="Shape 4509"/>
        <p:cNvGrpSpPr/>
        <p:nvPr/>
      </p:nvGrpSpPr>
      <p:grpSpPr>
        <a:xfrm>
          <a:off x="0" y="0"/>
          <a:ext cx="0" cy="0"/>
          <a:chOff x="0" y="0"/>
          <a:chExt cx="0" cy="0"/>
        </a:xfrm>
      </p:grpSpPr>
      <p:grpSp>
        <p:nvGrpSpPr>
          <p:cNvPr id="4510" name="Google Shape;4510;p65"/>
          <p:cNvGrpSpPr/>
          <p:nvPr/>
        </p:nvGrpSpPr>
        <p:grpSpPr>
          <a:xfrm>
            <a:off x="-35275" y="-31835"/>
            <a:ext cx="9214549" cy="5207170"/>
            <a:chOff x="-35275" y="-31835"/>
            <a:chExt cx="9214549" cy="5207170"/>
          </a:xfrm>
        </p:grpSpPr>
        <p:grpSp>
          <p:nvGrpSpPr>
            <p:cNvPr id="4511" name="Google Shape;4511;p65"/>
            <p:cNvGrpSpPr/>
            <p:nvPr/>
          </p:nvGrpSpPr>
          <p:grpSpPr>
            <a:xfrm>
              <a:off x="-35275" y="-31835"/>
              <a:ext cx="4607271" cy="2603603"/>
              <a:chOff x="987999" y="461925"/>
              <a:chExt cx="1514404" cy="1507151"/>
            </a:xfrm>
          </p:grpSpPr>
          <p:grpSp>
            <p:nvGrpSpPr>
              <p:cNvPr id="4512" name="Google Shape;4512;p65"/>
              <p:cNvGrpSpPr/>
              <p:nvPr/>
            </p:nvGrpSpPr>
            <p:grpSpPr>
              <a:xfrm>
                <a:off x="987999" y="461925"/>
                <a:ext cx="1514401" cy="1506302"/>
                <a:chOff x="987999" y="461925"/>
                <a:chExt cx="1514401" cy="1506302"/>
              </a:xfrm>
            </p:grpSpPr>
            <p:cxnSp>
              <p:nvCxnSpPr>
                <p:cNvPr id="4513" name="Google Shape;4513;p65"/>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514" name="Google Shape;4514;p65"/>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515" name="Google Shape;4515;p65"/>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516" name="Google Shape;4516;p65"/>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517" name="Google Shape;4517;p65"/>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518" name="Google Shape;4518;p65"/>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519" name="Google Shape;4519;p65"/>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520" name="Google Shape;4520;p65"/>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521" name="Google Shape;4521;p65"/>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4522" name="Google Shape;4522;p65"/>
              <p:cNvGrpSpPr/>
              <p:nvPr/>
            </p:nvGrpSpPr>
            <p:grpSpPr>
              <a:xfrm>
                <a:off x="987999" y="461927"/>
                <a:ext cx="1514404" cy="1507149"/>
                <a:chOff x="987999" y="461927"/>
                <a:chExt cx="1514404" cy="1507149"/>
              </a:xfrm>
            </p:grpSpPr>
            <p:cxnSp>
              <p:nvCxnSpPr>
                <p:cNvPr id="4523" name="Google Shape;4523;p65"/>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524" name="Google Shape;4524;p65"/>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525" name="Google Shape;4525;p65"/>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526" name="Google Shape;4526;p65"/>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527" name="Google Shape;4527;p65"/>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528" name="Google Shape;4528;p65"/>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529" name="Google Shape;4529;p65"/>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530" name="Google Shape;4530;p65"/>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531" name="Google Shape;4531;p65"/>
            <p:cNvGrpSpPr/>
            <p:nvPr/>
          </p:nvGrpSpPr>
          <p:grpSpPr>
            <a:xfrm>
              <a:off x="4572003" y="-31835"/>
              <a:ext cx="4607271" cy="2603603"/>
              <a:chOff x="987999" y="461925"/>
              <a:chExt cx="1514404" cy="1507151"/>
            </a:xfrm>
          </p:grpSpPr>
          <p:grpSp>
            <p:nvGrpSpPr>
              <p:cNvPr id="4532" name="Google Shape;4532;p65"/>
              <p:cNvGrpSpPr/>
              <p:nvPr/>
            </p:nvGrpSpPr>
            <p:grpSpPr>
              <a:xfrm>
                <a:off x="987999" y="461925"/>
                <a:ext cx="1514401" cy="1506302"/>
                <a:chOff x="987999" y="461925"/>
                <a:chExt cx="1514401" cy="1506302"/>
              </a:xfrm>
            </p:grpSpPr>
            <p:cxnSp>
              <p:nvCxnSpPr>
                <p:cNvPr id="4533" name="Google Shape;4533;p65"/>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534" name="Google Shape;4534;p65"/>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535" name="Google Shape;4535;p65"/>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536" name="Google Shape;4536;p65"/>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537" name="Google Shape;4537;p65"/>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538" name="Google Shape;4538;p65"/>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539" name="Google Shape;4539;p65"/>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540" name="Google Shape;4540;p65"/>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541" name="Google Shape;4541;p65"/>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4542" name="Google Shape;4542;p65"/>
              <p:cNvGrpSpPr/>
              <p:nvPr/>
            </p:nvGrpSpPr>
            <p:grpSpPr>
              <a:xfrm>
                <a:off x="987999" y="461927"/>
                <a:ext cx="1514404" cy="1507149"/>
                <a:chOff x="987999" y="461927"/>
                <a:chExt cx="1514404" cy="1507149"/>
              </a:xfrm>
            </p:grpSpPr>
            <p:cxnSp>
              <p:nvCxnSpPr>
                <p:cNvPr id="4543" name="Google Shape;4543;p65"/>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544" name="Google Shape;4544;p65"/>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545" name="Google Shape;4545;p65"/>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546" name="Google Shape;4546;p65"/>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547" name="Google Shape;4547;p65"/>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548" name="Google Shape;4548;p65"/>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549" name="Google Shape;4549;p65"/>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550" name="Google Shape;4550;p65"/>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551" name="Google Shape;4551;p65"/>
            <p:cNvGrpSpPr/>
            <p:nvPr/>
          </p:nvGrpSpPr>
          <p:grpSpPr>
            <a:xfrm>
              <a:off x="-35275" y="2571732"/>
              <a:ext cx="4607271" cy="2603603"/>
              <a:chOff x="987999" y="461925"/>
              <a:chExt cx="1514404" cy="1507151"/>
            </a:xfrm>
          </p:grpSpPr>
          <p:grpSp>
            <p:nvGrpSpPr>
              <p:cNvPr id="4552" name="Google Shape;4552;p65"/>
              <p:cNvGrpSpPr/>
              <p:nvPr/>
            </p:nvGrpSpPr>
            <p:grpSpPr>
              <a:xfrm>
                <a:off x="987999" y="461925"/>
                <a:ext cx="1514401" cy="1506302"/>
                <a:chOff x="987999" y="461925"/>
                <a:chExt cx="1514401" cy="1506302"/>
              </a:xfrm>
            </p:grpSpPr>
            <p:cxnSp>
              <p:nvCxnSpPr>
                <p:cNvPr id="4553" name="Google Shape;4553;p65"/>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554" name="Google Shape;4554;p65"/>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555" name="Google Shape;4555;p65"/>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556" name="Google Shape;4556;p65"/>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557" name="Google Shape;4557;p65"/>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558" name="Google Shape;4558;p65"/>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559" name="Google Shape;4559;p65"/>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560" name="Google Shape;4560;p65"/>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561" name="Google Shape;4561;p65"/>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4562" name="Google Shape;4562;p65"/>
              <p:cNvGrpSpPr/>
              <p:nvPr/>
            </p:nvGrpSpPr>
            <p:grpSpPr>
              <a:xfrm>
                <a:off x="987999" y="461927"/>
                <a:ext cx="1514404" cy="1507149"/>
                <a:chOff x="987999" y="461927"/>
                <a:chExt cx="1514404" cy="1507149"/>
              </a:xfrm>
            </p:grpSpPr>
            <p:cxnSp>
              <p:nvCxnSpPr>
                <p:cNvPr id="4563" name="Google Shape;4563;p65"/>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564" name="Google Shape;4564;p65"/>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565" name="Google Shape;4565;p65"/>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566" name="Google Shape;4566;p65"/>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567" name="Google Shape;4567;p65"/>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568" name="Google Shape;4568;p65"/>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569" name="Google Shape;4569;p65"/>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570" name="Google Shape;4570;p65"/>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571" name="Google Shape;4571;p65"/>
            <p:cNvGrpSpPr/>
            <p:nvPr/>
          </p:nvGrpSpPr>
          <p:grpSpPr>
            <a:xfrm>
              <a:off x="4572003" y="2571732"/>
              <a:ext cx="4607271" cy="2603603"/>
              <a:chOff x="987999" y="461925"/>
              <a:chExt cx="1514404" cy="1507151"/>
            </a:xfrm>
          </p:grpSpPr>
          <p:grpSp>
            <p:nvGrpSpPr>
              <p:cNvPr id="4572" name="Google Shape;4572;p65"/>
              <p:cNvGrpSpPr/>
              <p:nvPr/>
            </p:nvGrpSpPr>
            <p:grpSpPr>
              <a:xfrm>
                <a:off x="987999" y="461925"/>
                <a:ext cx="1514401" cy="1506302"/>
                <a:chOff x="987999" y="461925"/>
                <a:chExt cx="1514401" cy="1506302"/>
              </a:xfrm>
            </p:grpSpPr>
            <p:cxnSp>
              <p:nvCxnSpPr>
                <p:cNvPr id="4573" name="Google Shape;4573;p65"/>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574" name="Google Shape;4574;p65"/>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575" name="Google Shape;4575;p65"/>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576" name="Google Shape;4576;p65"/>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577" name="Google Shape;4577;p65"/>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578" name="Google Shape;4578;p65"/>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579" name="Google Shape;4579;p65"/>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580" name="Google Shape;4580;p65"/>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581" name="Google Shape;4581;p65"/>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4582" name="Google Shape;4582;p65"/>
              <p:cNvGrpSpPr/>
              <p:nvPr/>
            </p:nvGrpSpPr>
            <p:grpSpPr>
              <a:xfrm>
                <a:off x="987999" y="461927"/>
                <a:ext cx="1514404" cy="1507149"/>
                <a:chOff x="987999" y="461927"/>
                <a:chExt cx="1514404" cy="1507149"/>
              </a:xfrm>
            </p:grpSpPr>
            <p:cxnSp>
              <p:nvCxnSpPr>
                <p:cNvPr id="4583" name="Google Shape;4583;p65"/>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584" name="Google Shape;4584;p65"/>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585" name="Google Shape;4585;p65"/>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586" name="Google Shape;4586;p65"/>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587" name="Google Shape;4587;p65"/>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588" name="Google Shape;4588;p65"/>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589" name="Google Shape;4589;p65"/>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590" name="Google Shape;4590;p65"/>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4591" name="Google Shape;4591;p65"/>
          <p:cNvSpPr txBox="1"/>
          <p:nvPr>
            <p:ph type="title"/>
          </p:nvPr>
        </p:nvSpPr>
        <p:spPr>
          <a:xfrm>
            <a:off x="540100" y="340900"/>
            <a:ext cx="4606200" cy="740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592" name="Google Shape;4592;p65"/>
          <p:cNvSpPr txBox="1"/>
          <p:nvPr>
            <p:ph idx="1" type="body"/>
          </p:nvPr>
        </p:nvSpPr>
        <p:spPr>
          <a:xfrm>
            <a:off x="540100" y="2571750"/>
            <a:ext cx="5764200" cy="1862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indent="-304800" lvl="0" marL="457200" rtl="0">
              <a:spcBef>
                <a:spcPts val="0"/>
              </a:spcBef>
              <a:spcAft>
                <a:spcPts val="0"/>
              </a:spcAft>
              <a:buClr>
                <a:schemeClr val="accent1"/>
              </a:buClr>
              <a:buSzPts val="1200"/>
              <a:buChar char="●"/>
              <a:defRPr/>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593" name="Google Shape;4593;p65"/>
          <p:cNvSpPr/>
          <p:nvPr/>
        </p:nvSpPr>
        <p:spPr>
          <a:xfrm flipH="1">
            <a:off x="974351" y="4660423"/>
            <a:ext cx="282900" cy="275100"/>
          </a:xfrm>
          <a:prstGeom prst="star4">
            <a:avLst>
              <a:gd fmla="val 12500"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4594" name="Shape 4594"/>
        <p:cNvGrpSpPr/>
        <p:nvPr/>
      </p:nvGrpSpPr>
      <p:grpSpPr>
        <a:xfrm>
          <a:off x="0" y="0"/>
          <a:ext cx="0" cy="0"/>
          <a:chOff x="0" y="0"/>
          <a:chExt cx="0" cy="0"/>
        </a:xfrm>
      </p:grpSpPr>
      <p:grpSp>
        <p:nvGrpSpPr>
          <p:cNvPr id="4595" name="Google Shape;4595;p66"/>
          <p:cNvGrpSpPr/>
          <p:nvPr/>
        </p:nvGrpSpPr>
        <p:grpSpPr>
          <a:xfrm>
            <a:off x="-151025" y="-87459"/>
            <a:ext cx="9443950" cy="5336943"/>
            <a:chOff x="1366600" y="892542"/>
            <a:chExt cx="757200" cy="649200"/>
          </a:xfrm>
        </p:grpSpPr>
        <p:grpSp>
          <p:nvGrpSpPr>
            <p:cNvPr id="4596" name="Google Shape;4596;p66"/>
            <p:cNvGrpSpPr/>
            <p:nvPr/>
          </p:nvGrpSpPr>
          <p:grpSpPr>
            <a:xfrm>
              <a:off x="1366600" y="892542"/>
              <a:ext cx="757199" cy="649200"/>
              <a:chOff x="1366600" y="892542"/>
              <a:chExt cx="757199" cy="649200"/>
            </a:xfrm>
          </p:grpSpPr>
          <p:cxnSp>
            <p:nvCxnSpPr>
              <p:cNvPr id="4597" name="Google Shape;4597;p66"/>
              <p:cNvCxnSpPr/>
              <p:nvPr/>
            </p:nvCxnSpPr>
            <p:spPr>
              <a:xfrm>
                <a:off x="1366600" y="892542"/>
                <a:ext cx="0" cy="649200"/>
              </a:xfrm>
              <a:prstGeom prst="straightConnector1">
                <a:avLst/>
              </a:prstGeom>
              <a:noFill/>
              <a:ln cap="flat" cmpd="sng" w="9525">
                <a:solidFill>
                  <a:schemeClr val="dk2"/>
                </a:solidFill>
                <a:prstDash val="solid"/>
                <a:round/>
                <a:headEnd len="med" w="med" type="none"/>
                <a:tailEnd len="med" w="med" type="none"/>
              </a:ln>
            </p:spPr>
          </p:cxnSp>
          <p:cxnSp>
            <p:nvCxnSpPr>
              <p:cNvPr id="4598" name="Google Shape;4598;p66"/>
              <p:cNvCxnSpPr/>
              <p:nvPr/>
            </p:nvCxnSpPr>
            <p:spPr>
              <a:xfrm>
                <a:off x="1555900" y="892542"/>
                <a:ext cx="0" cy="649200"/>
              </a:xfrm>
              <a:prstGeom prst="straightConnector1">
                <a:avLst/>
              </a:prstGeom>
              <a:noFill/>
              <a:ln cap="flat" cmpd="sng" w="9525">
                <a:solidFill>
                  <a:schemeClr val="dk2"/>
                </a:solidFill>
                <a:prstDash val="solid"/>
                <a:round/>
                <a:headEnd len="med" w="med" type="none"/>
                <a:tailEnd len="med" w="med" type="none"/>
              </a:ln>
            </p:spPr>
          </p:cxnSp>
          <p:cxnSp>
            <p:nvCxnSpPr>
              <p:cNvPr id="4599" name="Google Shape;4599;p66"/>
              <p:cNvCxnSpPr/>
              <p:nvPr/>
            </p:nvCxnSpPr>
            <p:spPr>
              <a:xfrm>
                <a:off x="1745200" y="892542"/>
                <a:ext cx="0" cy="649200"/>
              </a:xfrm>
              <a:prstGeom prst="straightConnector1">
                <a:avLst/>
              </a:prstGeom>
              <a:noFill/>
              <a:ln cap="flat" cmpd="sng" w="9525">
                <a:solidFill>
                  <a:schemeClr val="dk2"/>
                </a:solidFill>
                <a:prstDash val="solid"/>
                <a:round/>
                <a:headEnd len="med" w="med" type="none"/>
                <a:tailEnd len="med" w="med" type="none"/>
              </a:ln>
            </p:spPr>
          </p:cxnSp>
          <p:cxnSp>
            <p:nvCxnSpPr>
              <p:cNvPr id="4600" name="Google Shape;4600;p66"/>
              <p:cNvCxnSpPr/>
              <p:nvPr/>
            </p:nvCxnSpPr>
            <p:spPr>
              <a:xfrm>
                <a:off x="1934499" y="892542"/>
                <a:ext cx="0" cy="649200"/>
              </a:xfrm>
              <a:prstGeom prst="straightConnector1">
                <a:avLst/>
              </a:prstGeom>
              <a:noFill/>
              <a:ln cap="flat" cmpd="sng" w="9525">
                <a:solidFill>
                  <a:schemeClr val="dk2"/>
                </a:solidFill>
                <a:prstDash val="solid"/>
                <a:round/>
                <a:headEnd len="med" w="med" type="none"/>
                <a:tailEnd len="med" w="med" type="none"/>
              </a:ln>
            </p:spPr>
          </p:cxnSp>
          <p:cxnSp>
            <p:nvCxnSpPr>
              <p:cNvPr id="4601" name="Google Shape;4601;p66"/>
              <p:cNvCxnSpPr/>
              <p:nvPr/>
            </p:nvCxnSpPr>
            <p:spPr>
              <a:xfrm>
                <a:off x="2123799" y="892542"/>
                <a:ext cx="0" cy="649200"/>
              </a:xfrm>
              <a:prstGeom prst="straightConnector1">
                <a:avLst/>
              </a:prstGeom>
              <a:noFill/>
              <a:ln cap="flat" cmpd="sng" w="9525">
                <a:solidFill>
                  <a:schemeClr val="dk2"/>
                </a:solidFill>
                <a:prstDash val="solid"/>
                <a:round/>
                <a:headEnd len="med" w="med" type="none"/>
                <a:tailEnd len="med" w="med" type="none"/>
              </a:ln>
            </p:spPr>
          </p:cxnSp>
        </p:grpSp>
        <p:grpSp>
          <p:nvGrpSpPr>
            <p:cNvPr id="4602" name="Google Shape;4602;p66"/>
            <p:cNvGrpSpPr/>
            <p:nvPr/>
          </p:nvGrpSpPr>
          <p:grpSpPr>
            <a:xfrm>
              <a:off x="1366600" y="892542"/>
              <a:ext cx="757200" cy="645919"/>
              <a:chOff x="1366600" y="892542"/>
              <a:chExt cx="757200" cy="645919"/>
            </a:xfrm>
          </p:grpSpPr>
          <p:cxnSp>
            <p:nvCxnSpPr>
              <p:cNvPr id="4603" name="Google Shape;4603;p66"/>
              <p:cNvCxnSpPr/>
              <p:nvPr/>
            </p:nvCxnSpPr>
            <p:spPr>
              <a:xfrm>
                <a:off x="1366600" y="892542"/>
                <a:ext cx="757200" cy="0"/>
              </a:xfrm>
              <a:prstGeom prst="straightConnector1">
                <a:avLst/>
              </a:prstGeom>
              <a:noFill/>
              <a:ln cap="flat" cmpd="sng" w="9525">
                <a:solidFill>
                  <a:schemeClr val="dk2"/>
                </a:solidFill>
                <a:prstDash val="solid"/>
                <a:round/>
                <a:headEnd len="med" w="med" type="none"/>
                <a:tailEnd len="med" w="med" type="none"/>
              </a:ln>
            </p:spPr>
          </p:cxnSp>
          <p:cxnSp>
            <p:nvCxnSpPr>
              <p:cNvPr id="4604" name="Google Shape;4604;p66"/>
              <p:cNvCxnSpPr/>
              <p:nvPr/>
            </p:nvCxnSpPr>
            <p:spPr>
              <a:xfrm>
                <a:off x="1366600" y="1107849"/>
                <a:ext cx="757200" cy="0"/>
              </a:xfrm>
              <a:prstGeom prst="straightConnector1">
                <a:avLst/>
              </a:prstGeom>
              <a:noFill/>
              <a:ln cap="flat" cmpd="sng" w="9525">
                <a:solidFill>
                  <a:schemeClr val="dk2"/>
                </a:solidFill>
                <a:prstDash val="solid"/>
                <a:round/>
                <a:headEnd len="med" w="med" type="none"/>
                <a:tailEnd len="med" w="med" type="none"/>
              </a:ln>
            </p:spPr>
          </p:cxnSp>
          <p:cxnSp>
            <p:nvCxnSpPr>
              <p:cNvPr id="4605" name="Google Shape;4605;p66"/>
              <p:cNvCxnSpPr/>
              <p:nvPr/>
            </p:nvCxnSpPr>
            <p:spPr>
              <a:xfrm>
                <a:off x="1366600" y="1323155"/>
                <a:ext cx="757200" cy="0"/>
              </a:xfrm>
              <a:prstGeom prst="straightConnector1">
                <a:avLst/>
              </a:prstGeom>
              <a:noFill/>
              <a:ln cap="flat" cmpd="sng" w="9525">
                <a:solidFill>
                  <a:schemeClr val="dk2"/>
                </a:solidFill>
                <a:prstDash val="solid"/>
                <a:round/>
                <a:headEnd len="med" w="med" type="none"/>
                <a:tailEnd len="med" w="med" type="none"/>
              </a:ln>
            </p:spPr>
          </p:cxnSp>
          <p:cxnSp>
            <p:nvCxnSpPr>
              <p:cNvPr id="4606" name="Google Shape;4606;p66"/>
              <p:cNvCxnSpPr/>
              <p:nvPr/>
            </p:nvCxnSpPr>
            <p:spPr>
              <a:xfrm>
                <a:off x="1366600" y="1538461"/>
                <a:ext cx="757200" cy="0"/>
              </a:xfrm>
              <a:prstGeom prst="straightConnector1">
                <a:avLst/>
              </a:prstGeom>
              <a:noFill/>
              <a:ln cap="flat" cmpd="sng" w="9525">
                <a:solidFill>
                  <a:schemeClr val="dk2"/>
                </a:solidFill>
                <a:prstDash val="solid"/>
                <a:round/>
                <a:headEnd len="med" w="med" type="none"/>
                <a:tailEnd len="med" w="med" type="none"/>
              </a:ln>
            </p:spPr>
          </p:cxnSp>
        </p:grpSp>
      </p:grpSp>
      <p:sp>
        <p:nvSpPr>
          <p:cNvPr id="4607" name="Google Shape;4607;p66"/>
          <p:cNvSpPr txBox="1"/>
          <p:nvPr>
            <p:ph type="title"/>
          </p:nvPr>
        </p:nvSpPr>
        <p:spPr>
          <a:xfrm>
            <a:off x="2348150" y="1714275"/>
            <a:ext cx="4435500" cy="876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4800"/>
              <a:buNone/>
              <a:defRPr sz="70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608" name="Google Shape;4608;p66"/>
          <p:cNvSpPr/>
          <p:nvPr/>
        </p:nvSpPr>
        <p:spPr>
          <a:xfrm>
            <a:off x="4406276" y="4700451"/>
            <a:ext cx="329100" cy="316500"/>
          </a:xfrm>
          <a:prstGeom prst="star4">
            <a:avLst>
              <a:gd fmla="val 12500" name="adj"/>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9" name="Google Shape;4609;p66"/>
          <p:cNvSpPr/>
          <p:nvPr/>
        </p:nvSpPr>
        <p:spPr>
          <a:xfrm>
            <a:off x="4406276" y="163001"/>
            <a:ext cx="329100" cy="316500"/>
          </a:xfrm>
          <a:prstGeom prst="star4">
            <a:avLst>
              <a:gd fmla="val 12500" name="adj"/>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10" name="Shape 4610"/>
        <p:cNvGrpSpPr/>
        <p:nvPr/>
      </p:nvGrpSpPr>
      <p:grpSpPr>
        <a:xfrm>
          <a:off x="0" y="0"/>
          <a:ext cx="0" cy="0"/>
          <a:chOff x="0" y="0"/>
          <a:chExt cx="0" cy="0"/>
        </a:xfrm>
      </p:grpSpPr>
      <p:grpSp>
        <p:nvGrpSpPr>
          <p:cNvPr id="4611" name="Google Shape;4611;p67"/>
          <p:cNvGrpSpPr/>
          <p:nvPr/>
        </p:nvGrpSpPr>
        <p:grpSpPr>
          <a:xfrm>
            <a:off x="-35275" y="-31835"/>
            <a:ext cx="9214549" cy="5207170"/>
            <a:chOff x="-35275" y="-31835"/>
            <a:chExt cx="9214549" cy="5207170"/>
          </a:xfrm>
        </p:grpSpPr>
        <p:grpSp>
          <p:nvGrpSpPr>
            <p:cNvPr id="4612" name="Google Shape;4612;p67"/>
            <p:cNvGrpSpPr/>
            <p:nvPr/>
          </p:nvGrpSpPr>
          <p:grpSpPr>
            <a:xfrm>
              <a:off x="-35275" y="-31835"/>
              <a:ext cx="4607271" cy="2603603"/>
              <a:chOff x="987999" y="461925"/>
              <a:chExt cx="1514404" cy="1507151"/>
            </a:xfrm>
          </p:grpSpPr>
          <p:grpSp>
            <p:nvGrpSpPr>
              <p:cNvPr id="4613" name="Google Shape;4613;p67"/>
              <p:cNvGrpSpPr/>
              <p:nvPr/>
            </p:nvGrpSpPr>
            <p:grpSpPr>
              <a:xfrm>
                <a:off x="987999" y="461925"/>
                <a:ext cx="1514401" cy="1506302"/>
                <a:chOff x="987999" y="461925"/>
                <a:chExt cx="1514401" cy="1506302"/>
              </a:xfrm>
            </p:grpSpPr>
            <p:cxnSp>
              <p:nvCxnSpPr>
                <p:cNvPr id="4614" name="Google Shape;4614;p67"/>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615" name="Google Shape;4615;p67"/>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616" name="Google Shape;4616;p67"/>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617" name="Google Shape;4617;p67"/>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618" name="Google Shape;4618;p67"/>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619" name="Google Shape;4619;p67"/>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620" name="Google Shape;4620;p67"/>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621" name="Google Shape;4621;p67"/>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622" name="Google Shape;4622;p67"/>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4623" name="Google Shape;4623;p67"/>
              <p:cNvGrpSpPr/>
              <p:nvPr/>
            </p:nvGrpSpPr>
            <p:grpSpPr>
              <a:xfrm>
                <a:off x="987999" y="461927"/>
                <a:ext cx="1514404" cy="1507149"/>
                <a:chOff x="987999" y="461927"/>
                <a:chExt cx="1514404" cy="1507149"/>
              </a:xfrm>
            </p:grpSpPr>
            <p:cxnSp>
              <p:nvCxnSpPr>
                <p:cNvPr id="4624" name="Google Shape;4624;p67"/>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625" name="Google Shape;4625;p67"/>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626" name="Google Shape;4626;p67"/>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627" name="Google Shape;4627;p67"/>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628" name="Google Shape;4628;p67"/>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629" name="Google Shape;4629;p67"/>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630" name="Google Shape;4630;p67"/>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631" name="Google Shape;4631;p67"/>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632" name="Google Shape;4632;p67"/>
            <p:cNvGrpSpPr/>
            <p:nvPr/>
          </p:nvGrpSpPr>
          <p:grpSpPr>
            <a:xfrm>
              <a:off x="4572003" y="-31835"/>
              <a:ext cx="4607271" cy="2603603"/>
              <a:chOff x="987999" y="461925"/>
              <a:chExt cx="1514404" cy="1507151"/>
            </a:xfrm>
          </p:grpSpPr>
          <p:grpSp>
            <p:nvGrpSpPr>
              <p:cNvPr id="4633" name="Google Shape;4633;p67"/>
              <p:cNvGrpSpPr/>
              <p:nvPr/>
            </p:nvGrpSpPr>
            <p:grpSpPr>
              <a:xfrm>
                <a:off x="987999" y="461925"/>
                <a:ext cx="1514401" cy="1506302"/>
                <a:chOff x="987999" y="461925"/>
                <a:chExt cx="1514401" cy="1506302"/>
              </a:xfrm>
            </p:grpSpPr>
            <p:cxnSp>
              <p:nvCxnSpPr>
                <p:cNvPr id="4634" name="Google Shape;4634;p67"/>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635" name="Google Shape;4635;p67"/>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636" name="Google Shape;4636;p67"/>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637" name="Google Shape;4637;p67"/>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638" name="Google Shape;4638;p67"/>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639" name="Google Shape;4639;p67"/>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640" name="Google Shape;4640;p67"/>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641" name="Google Shape;4641;p67"/>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642" name="Google Shape;4642;p67"/>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4643" name="Google Shape;4643;p67"/>
              <p:cNvGrpSpPr/>
              <p:nvPr/>
            </p:nvGrpSpPr>
            <p:grpSpPr>
              <a:xfrm>
                <a:off x="987999" y="461927"/>
                <a:ext cx="1514404" cy="1507149"/>
                <a:chOff x="987999" y="461927"/>
                <a:chExt cx="1514404" cy="1507149"/>
              </a:xfrm>
            </p:grpSpPr>
            <p:cxnSp>
              <p:nvCxnSpPr>
                <p:cNvPr id="4644" name="Google Shape;4644;p67"/>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645" name="Google Shape;4645;p67"/>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646" name="Google Shape;4646;p67"/>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647" name="Google Shape;4647;p67"/>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648" name="Google Shape;4648;p67"/>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649" name="Google Shape;4649;p67"/>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650" name="Google Shape;4650;p67"/>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651" name="Google Shape;4651;p67"/>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652" name="Google Shape;4652;p67"/>
            <p:cNvGrpSpPr/>
            <p:nvPr/>
          </p:nvGrpSpPr>
          <p:grpSpPr>
            <a:xfrm>
              <a:off x="-35275" y="2571732"/>
              <a:ext cx="4607271" cy="2603603"/>
              <a:chOff x="987999" y="461925"/>
              <a:chExt cx="1514404" cy="1507151"/>
            </a:xfrm>
          </p:grpSpPr>
          <p:grpSp>
            <p:nvGrpSpPr>
              <p:cNvPr id="4653" name="Google Shape;4653;p67"/>
              <p:cNvGrpSpPr/>
              <p:nvPr/>
            </p:nvGrpSpPr>
            <p:grpSpPr>
              <a:xfrm>
                <a:off x="987999" y="461925"/>
                <a:ext cx="1514401" cy="1506302"/>
                <a:chOff x="987999" y="461925"/>
                <a:chExt cx="1514401" cy="1506302"/>
              </a:xfrm>
            </p:grpSpPr>
            <p:cxnSp>
              <p:nvCxnSpPr>
                <p:cNvPr id="4654" name="Google Shape;4654;p67"/>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655" name="Google Shape;4655;p67"/>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656" name="Google Shape;4656;p67"/>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657" name="Google Shape;4657;p67"/>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658" name="Google Shape;4658;p67"/>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659" name="Google Shape;4659;p67"/>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660" name="Google Shape;4660;p67"/>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661" name="Google Shape;4661;p67"/>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662" name="Google Shape;4662;p67"/>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4663" name="Google Shape;4663;p67"/>
              <p:cNvGrpSpPr/>
              <p:nvPr/>
            </p:nvGrpSpPr>
            <p:grpSpPr>
              <a:xfrm>
                <a:off x="987999" y="461927"/>
                <a:ext cx="1514404" cy="1507149"/>
                <a:chOff x="987999" y="461927"/>
                <a:chExt cx="1514404" cy="1507149"/>
              </a:xfrm>
            </p:grpSpPr>
            <p:cxnSp>
              <p:nvCxnSpPr>
                <p:cNvPr id="4664" name="Google Shape;4664;p67"/>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665" name="Google Shape;4665;p67"/>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666" name="Google Shape;4666;p67"/>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667" name="Google Shape;4667;p67"/>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668" name="Google Shape;4668;p67"/>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669" name="Google Shape;4669;p67"/>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670" name="Google Shape;4670;p67"/>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671" name="Google Shape;4671;p67"/>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672" name="Google Shape;4672;p67"/>
            <p:cNvGrpSpPr/>
            <p:nvPr/>
          </p:nvGrpSpPr>
          <p:grpSpPr>
            <a:xfrm>
              <a:off x="4572003" y="2571732"/>
              <a:ext cx="4607271" cy="2603603"/>
              <a:chOff x="987999" y="461925"/>
              <a:chExt cx="1514404" cy="1507151"/>
            </a:xfrm>
          </p:grpSpPr>
          <p:grpSp>
            <p:nvGrpSpPr>
              <p:cNvPr id="4673" name="Google Shape;4673;p67"/>
              <p:cNvGrpSpPr/>
              <p:nvPr/>
            </p:nvGrpSpPr>
            <p:grpSpPr>
              <a:xfrm>
                <a:off x="987999" y="461925"/>
                <a:ext cx="1514401" cy="1506302"/>
                <a:chOff x="987999" y="461925"/>
                <a:chExt cx="1514401" cy="1506302"/>
              </a:xfrm>
            </p:grpSpPr>
            <p:cxnSp>
              <p:nvCxnSpPr>
                <p:cNvPr id="4674" name="Google Shape;4674;p67"/>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675" name="Google Shape;4675;p67"/>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676" name="Google Shape;4676;p67"/>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677" name="Google Shape;4677;p67"/>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678" name="Google Shape;4678;p67"/>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679" name="Google Shape;4679;p67"/>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680" name="Google Shape;4680;p67"/>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681" name="Google Shape;4681;p67"/>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682" name="Google Shape;4682;p67"/>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4683" name="Google Shape;4683;p67"/>
              <p:cNvGrpSpPr/>
              <p:nvPr/>
            </p:nvGrpSpPr>
            <p:grpSpPr>
              <a:xfrm>
                <a:off x="987999" y="461927"/>
                <a:ext cx="1514404" cy="1507149"/>
                <a:chOff x="987999" y="461927"/>
                <a:chExt cx="1514404" cy="1507149"/>
              </a:xfrm>
            </p:grpSpPr>
            <p:cxnSp>
              <p:nvCxnSpPr>
                <p:cNvPr id="4684" name="Google Shape;4684;p67"/>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685" name="Google Shape;4685;p67"/>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686" name="Google Shape;4686;p67"/>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687" name="Google Shape;4687;p67"/>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688" name="Google Shape;4688;p67"/>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689" name="Google Shape;4689;p67"/>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690" name="Google Shape;4690;p67"/>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691" name="Google Shape;4691;p67"/>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4692" name="Google Shape;4692;p67"/>
          <p:cNvSpPr/>
          <p:nvPr/>
        </p:nvSpPr>
        <p:spPr>
          <a:xfrm>
            <a:off x="1114800" y="1086000"/>
            <a:ext cx="6914400" cy="2971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3" name="Google Shape;4693;p67"/>
          <p:cNvSpPr txBox="1"/>
          <p:nvPr>
            <p:ph type="title"/>
          </p:nvPr>
        </p:nvSpPr>
        <p:spPr>
          <a:xfrm>
            <a:off x="2098025" y="1609100"/>
            <a:ext cx="4947600" cy="7845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694" name="Google Shape;4694;p67"/>
          <p:cNvSpPr txBox="1"/>
          <p:nvPr>
            <p:ph idx="1" type="subTitle"/>
          </p:nvPr>
        </p:nvSpPr>
        <p:spPr>
          <a:xfrm>
            <a:off x="2098025" y="2389294"/>
            <a:ext cx="4947600" cy="114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4695" name="Google Shape;4695;p67"/>
          <p:cNvGrpSpPr/>
          <p:nvPr/>
        </p:nvGrpSpPr>
        <p:grpSpPr>
          <a:xfrm>
            <a:off x="8031636" y="337016"/>
            <a:ext cx="820754" cy="1064503"/>
            <a:chOff x="7465916" y="720492"/>
            <a:chExt cx="1139144" cy="1477450"/>
          </a:xfrm>
        </p:grpSpPr>
        <p:sp>
          <p:nvSpPr>
            <p:cNvPr id="4696" name="Google Shape;4696;p67"/>
            <p:cNvSpPr/>
            <p:nvPr/>
          </p:nvSpPr>
          <p:spPr>
            <a:xfrm rot="-5400000">
              <a:off x="7646560" y="1239442"/>
              <a:ext cx="1024800" cy="8922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7" name="Google Shape;4697;p67"/>
            <p:cNvSpPr/>
            <p:nvPr/>
          </p:nvSpPr>
          <p:spPr>
            <a:xfrm rot="-5400000">
              <a:off x="7597172" y="1148912"/>
              <a:ext cx="1024800" cy="8922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8" name="Google Shape;4698;p67"/>
            <p:cNvSpPr/>
            <p:nvPr/>
          </p:nvSpPr>
          <p:spPr>
            <a:xfrm rot="-5400000">
              <a:off x="7547783" y="1058382"/>
              <a:ext cx="1024800" cy="8922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9" name="Google Shape;4699;p67"/>
            <p:cNvSpPr/>
            <p:nvPr/>
          </p:nvSpPr>
          <p:spPr>
            <a:xfrm rot="-5400000">
              <a:off x="7498394" y="967852"/>
              <a:ext cx="1024800" cy="8922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0" name="Google Shape;4700;p67"/>
            <p:cNvSpPr/>
            <p:nvPr/>
          </p:nvSpPr>
          <p:spPr>
            <a:xfrm rot="-5400000">
              <a:off x="7449005" y="877322"/>
              <a:ext cx="1024800" cy="8922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1" name="Google Shape;4701;p67"/>
            <p:cNvSpPr/>
            <p:nvPr/>
          </p:nvSpPr>
          <p:spPr>
            <a:xfrm rot="-5400000">
              <a:off x="7399616" y="786792"/>
              <a:ext cx="1024800" cy="8922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2" name="Google Shape;4702;p67"/>
          <p:cNvSpPr/>
          <p:nvPr/>
        </p:nvSpPr>
        <p:spPr>
          <a:xfrm flipH="1">
            <a:off x="7822627" y="4596843"/>
            <a:ext cx="429900" cy="4182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03" name="Shape 4703"/>
        <p:cNvGrpSpPr/>
        <p:nvPr/>
      </p:nvGrpSpPr>
      <p:grpSpPr>
        <a:xfrm>
          <a:off x="0" y="0"/>
          <a:ext cx="0" cy="0"/>
          <a:chOff x="0" y="0"/>
          <a:chExt cx="0" cy="0"/>
        </a:xfrm>
      </p:grpSpPr>
      <p:sp>
        <p:nvSpPr>
          <p:cNvPr id="4704" name="Google Shape;4704;p68"/>
          <p:cNvSpPr txBox="1"/>
          <p:nvPr>
            <p:ph idx="1" type="body"/>
          </p:nvPr>
        </p:nvSpPr>
        <p:spPr>
          <a:xfrm>
            <a:off x="542250" y="3317425"/>
            <a:ext cx="3631500" cy="110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indent="-228600" lvl="0" marL="457200" rtl="0" algn="ctr">
              <a:lnSpc>
                <a:spcPct val="100000"/>
              </a:lnSpc>
              <a:spcBef>
                <a:spcPts val="0"/>
              </a:spcBef>
              <a:spcAft>
                <a:spcPts val="0"/>
              </a:spcAft>
              <a:buSzPts val="1400"/>
              <a:buNone/>
              <a:defRPr sz="2800">
                <a:latin typeface="Merriweather"/>
                <a:ea typeface="Merriweather"/>
                <a:cs typeface="Merriweather"/>
                <a:sym typeface="Merriweather"/>
              </a:defRPr>
            </a:lvl1pPr>
          </a:lstStyle>
          <a:p/>
        </p:txBody>
      </p:sp>
      <p:grpSp>
        <p:nvGrpSpPr>
          <p:cNvPr id="4705" name="Google Shape;4705;p68"/>
          <p:cNvGrpSpPr/>
          <p:nvPr/>
        </p:nvGrpSpPr>
        <p:grpSpPr>
          <a:xfrm>
            <a:off x="7683209" y="3433419"/>
            <a:ext cx="1155320" cy="1498430"/>
            <a:chOff x="7465916" y="720492"/>
            <a:chExt cx="1139144" cy="1477450"/>
          </a:xfrm>
        </p:grpSpPr>
        <p:sp>
          <p:nvSpPr>
            <p:cNvPr id="4706" name="Google Shape;4706;p68"/>
            <p:cNvSpPr/>
            <p:nvPr/>
          </p:nvSpPr>
          <p:spPr>
            <a:xfrm rot="-5400000">
              <a:off x="7646560" y="1239442"/>
              <a:ext cx="1024800" cy="892200"/>
            </a:xfrm>
            <a:prstGeom prst="flowChartDelay">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7" name="Google Shape;4707;p68"/>
            <p:cNvSpPr/>
            <p:nvPr/>
          </p:nvSpPr>
          <p:spPr>
            <a:xfrm rot="-5400000">
              <a:off x="7597172" y="1148912"/>
              <a:ext cx="1024800" cy="892200"/>
            </a:xfrm>
            <a:prstGeom prst="flowChartDelay">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8" name="Google Shape;4708;p68"/>
            <p:cNvSpPr/>
            <p:nvPr/>
          </p:nvSpPr>
          <p:spPr>
            <a:xfrm rot="-5400000">
              <a:off x="7547783" y="1058382"/>
              <a:ext cx="1024800" cy="892200"/>
            </a:xfrm>
            <a:prstGeom prst="flowChartDelay">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9" name="Google Shape;4709;p68"/>
            <p:cNvSpPr/>
            <p:nvPr/>
          </p:nvSpPr>
          <p:spPr>
            <a:xfrm rot="-5400000">
              <a:off x="7498394" y="967852"/>
              <a:ext cx="1024800" cy="892200"/>
            </a:xfrm>
            <a:prstGeom prst="flowChartDelay">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0" name="Google Shape;4710;p68"/>
            <p:cNvSpPr/>
            <p:nvPr/>
          </p:nvSpPr>
          <p:spPr>
            <a:xfrm rot="-5400000">
              <a:off x="7449005" y="877322"/>
              <a:ext cx="1024800" cy="892200"/>
            </a:xfrm>
            <a:prstGeom prst="flowChartDelay">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1" name="Google Shape;4711;p68"/>
            <p:cNvSpPr/>
            <p:nvPr/>
          </p:nvSpPr>
          <p:spPr>
            <a:xfrm rot="-5400000">
              <a:off x="7399616" y="786792"/>
              <a:ext cx="1024800" cy="892200"/>
            </a:xfrm>
            <a:prstGeom prst="flowChartDelay">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12" name="Google Shape;4712;p68"/>
          <p:cNvGrpSpPr/>
          <p:nvPr/>
        </p:nvGrpSpPr>
        <p:grpSpPr>
          <a:xfrm rot="5400000">
            <a:off x="-32757" y="576973"/>
            <a:ext cx="1491962" cy="781557"/>
            <a:chOff x="7055900" y="279450"/>
            <a:chExt cx="1820576" cy="953700"/>
          </a:xfrm>
        </p:grpSpPr>
        <p:sp>
          <p:nvSpPr>
            <p:cNvPr id="4713" name="Google Shape;4713;p68"/>
            <p:cNvSpPr/>
            <p:nvPr/>
          </p:nvSpPr>
          <p:spPr>
            <a:xfrm>
              <a:off x="7055900" y="279450"/>
              <a:ext cx="953700" cy="953700"/>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4" name="Google Shape;4714;p68"/>
            <p:cNvSpPr/>
            <p:nvPr/>
          </p:nvSpPr>
          <p:spPr>
            <a:xfrm>
              <a:off x="7272619" y="279450"/>
              <a:ext cx="953700" cy="953700"/>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5" name="Google Shape;4715;p68"/>
            <p:cNvSpPr/>
            <p:nvPr/>
          </p:nvSpPr>
          <p:spPr>
            <a:xfrm>
              <a:off x="7489338" y="279450"/>
              <a:ext cx="953700" cy="953700"/>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6" name="Google Shape;4716;p68"/>
            <p:cNvSpPr/>
            <p:nvPr/>
          </p:nvSpPr>
          <p:spPr>
            <a:xfrm>
              <a:off x="7706057" y="279450"/>
              <a:ext cx="953700" cy="953700"/>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7" name="Google Shape;4717;p68"/>
            <p:cNvSpPr/>
            <p:nvPr/>
          </p:nvSpPr>
          <p:spPr>
            <a:xfrm>
              <a:off x="7922776" y="279450"/>
              <a:ext cx="953700" cy="953700"/>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18" name="Google Shape;4718;p68"/>
          <p:cNvSpPr/>
          <p:nvPr/>
        </p:nvSpPr>
        <p:spPr>
          <a:xfrm>
            <a:off x="867301" y="1483014"/>
            <a:ext cx="236700" cy="2307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9" name="Google Shape;4719;p68"/>
          <p:cNvSpPr/>
          <p:nvPr/>
        </p:nvSpPr>
        <p:spPr>
          <a:xfrm>
            <a:off x="8105035" y="3302923"/>
            <a:ext cx="311100" cy="3030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4720" name="Shape 4720"/>
        <p:cNvGrpSpPr/>
        <p:nvPr/>
      </p:nvGrpSpPr>
      <p:grpSpPr>
        <a:xfrm>
          <a:off x="0" y="0"/>
          <a:ext cx="0" cy="0"/>
          <a:chOff x="0" y="0"/>
          <a:chExt cx="0" cy="0"/>
        </a:xfrm>
      </p:grpSpPr>
      <p:grpSp>
        <p:nvGrpSpPr>
          <p:cNvPr id="4721" name="Google Shape;4721;p69"/>
          <p:cNvGrpSpPr/>
          <p:nvPr/>
        </p:nvGrpSpPr>
        <p:grpSpPr>
          <a:xfrm>
            <a:off x="-151025" y="-87459"/>
            <a:ext cx="9443950" cy="5336943"/>
            <a:chOff x="1366600" y="892542"/>
            <a:chExt cx="757200" cy="649200"/>
          </a:xfrm>
        </p:grpSpPr>
        <p:grpSp>
          <p:nvGrpSpPr>
            <p:cNvPr id="4722" name="Google Shape;4722;p69"/>
            <p:cNvGrpSpPr/>
            <p:nvPr/>
          </p:nvGrpSpPr>
          <p:grpSpPr>
            <a:xfrm>
              <a:off x="1366600" y="892542"/>
              <a:ext cx="757199" cy="649200"/>
              <a:chOff x="1366600" y="892542"/>
              <a:chExt cx="757199" cy="649200"/>
            </a:xfrm>
          </p:grpSpPr>
          <p:cxnSp>
            <p:nvCxnSpPr>
              <p:cNvPr id="4723" name="Google Shape;4723;p69"/>
              <p:cNvCxnSpPr/>
              <p:nvPr/>
            </p:nvCxnSpPr>
            <p:spPr>
              <a:xfrm>
                <a:off x="1366600" y="892542"/>
                <a:ext cx="0" cy="649200"/>
              </a:xfrm>
              <a:prstGeom prst="straightConnector1">
                <a:avLst/>
              </a:prstGeom>
              <a:noFill/>
              <a:ln cap="flat" cmpd="sng" w="9525">
                <a:solidFill>
                  <a:schemeClr val="dk2"/>
                </a:solidFill>
                <a:prstDash val="solid"/>
                <a:round/>
                <a:headEnd len="med" w="med" type="none"/>
                <a:tailEnd len="med" w="med" type="none"/>
              </a:ln>
            </p:spPr>
          </p:cxnSp>
          <p:cxnSp>
            <p:nvCxnSpPr>
              <p:cNvPr id="4724" name="Google Shape;4724;p69"/>
              <p:cNvCxnSpPr/>
              <p:nvPr/>
            </p:nvCxnSpPr>
            <p:spPr>
              <a:xfrm>
                <a:off x="1555900" y="892542"/>
                <a:ext cx="0" cy="649200"/>
              </a:xfrm>
              <a:prstGeom prst="straightConnector1">
                <a:avLst/>
              </a:prstGeom>
              <a:noFill/>
              <a:ln cap="flat" cmpd="sng" w="9525">
                <a:solidFill>
                  <a:schemeClr val="dk2"/>
                </a:solidFill>
                <a:prstDash val="solid"/>
                <a:round/>
                <a:headEnd len="med" w="med" type="none"/>
                <a:tailEnd len="med" w="med" type="none"/>
              </a:ln>
            </p:spPr>
          </p:cxnSp>
          <p:cxnSp>
            <p:nvCxnSpPr>
              <p:cNvPr id="4725" name="Google Shape;4725;p69"/>
              <p:cNvCxnSpPr/>
              <p:nvPr/>
            </p:nvCxnSpPr>
            <p:spPr>
              <a:xfrm>
                <a:off x="1745200" y="892542"/>
                <a:ext cx="0" cy="649200"/>
              </a:xfrm>
              <a:prstGeom prst="straightConnector1">
                <a:avLst/>
              </a:prstGeom>
              <a:noFill/>
              <a:ln cap="flat" cmpd="sng" w="9525">
                <a:solidFill>
                  <a:schemeClr val="dk2"/>
                </a:solidFill>
                <a:prstDash val="solid"/>
                <a:round/>
                <a:headEnd len="med" w="med" type="none"/>
                <a:tailEnd len="med" w="med" type="none"/>
              </a:ln>
            </p:spPr>
          </p:cxnSp>
          <p:cxnSp>
            <p:nvCxnSpPr>
              <p:cNvPr id="4726" name="Google Shape;4726;p69"/>
              <p:cNvCxnSpPr/>
              <p:nvPr/>
            </p:nvCxnSpPr>
            <p:spPr>
              <a:xfrm>
                <a:off x="1934499" y="892542"/>
                <a:ext cx="0" cy="649200"/>
              </a:xfrm>
              <a:prstGeom prst="straightConnector1">
                <a:avLst/>
              </a:prstGeom>
              <a:noFill/>
              <a:ln cap="flat" cmpd="sng" w="9525">
                <a:solidFill>
                  <a:schemeClr val="dk2"/>
                </a:solidFill>
                <a:prstDash val="solid"/>
                <a:round/>
                <a:headEnd len="med" w="med" type="none"/>
                <a:tailEnd len="med" w="med" type="none"/>
              </a:ln>
            </p:spPr>
          </p:cxnSp>
          <p:cxnSp>
            <p:nvCxnSpPr>
              <p:cNvPr id="4727" name="Google Shape;4727;p69"/>
              <p:cNvCxnSpPr/>
              <p:nvPr/>
            </p:nvCxnSpPr>
            <p:spPr>
              <a:xfrm>
                <a:off x="2123799" y="892542"/>
                <a:ext cx="0" cy="649200"/>
              </a:xfrm>
              <a:prstGeom prst="straightConnector1">
                <a:avLst/>
              </a:prstGeom>
              <a:noFill/>
              <a:ln cap="flat" cmpd="sng" w="9525">
                <a:solidFill>
                  <a:schemeClr val="dk2"/>
                </a:solidFill>
                <a:prstDash val="solid"/>
                <a:round/>
                <a:headEnd len="med" w="med" type="none"/>
                <a:tailEnd len="med" w="med" type="none"/>
              </a:ln>
            </p:spPr>
          </p:cxnSp>
        </p:grpSp>
        <p:grpSp>
          <p:nvGrpSpPr>
            <p:cNvPr id="4728" name="Google Shape;4728;p69"/>
            <p:cNvGrpSpPr/>
            <p:nvPr/>
          </p:nvGrpSpPr>
          <p:grpSpPr>
            <a:xfrm>
              <a:off x="1366600" y="892542"/>
              <a:ext cx="757200" cy="645919"/>
              <a:chOff x="1366600" y="892542"/>
              <a:chExt cx="757200" cy="645919"/>
            </a:xfrm>
          </p:grpSpPr>
          <p:cxnSp>
            <p:nvCxnSpPr>
              <p:cNvPr id="4729" name="Google Shape;4729;p69"/>
              <p:cNvCxnSpPr/>
              <p:nvPr/>
            </p:nvCxnSpPr>
            <p:spPr>
              <a:xfrm>
                <a:off x="1366600" y="892542"/>
                <a:ext cx="757200" cy="0"/>
              </a:xfrm>
              <a:prstGeom prst="straightConnector1">
                <a:avLst/>
              </a:prstGeom>
              <a:noFill/>
              <a:ln cap="flat" cmpd="sng" w="9525">
                <a:solidFill>
                  <a:schemeClr val="dk2"/>
                </a:solidFill>
                <a:prstDash val="solid"/>
                <a:round/>
                <a:headEnd len="med" w="med" type="none"/>
                <a:tailEnd len="med" w="med" type="none"/>
              </a:ln>
            </p:spPr>
          </p:cxnSp>
          <p:cxnSp>
            <p:nvCxnSpPr>
              <p:cNvPr id="4730" name="Google Shape;4730;p69"/>
              <p:cNvCxnSpPr/>
              <p:nvPr/>
            </p:nvCxnSpPr>
            <p:spPr>
              <a:xfrm>
                <a:off x="1366600" y="1107849"/>
                <a:ext cx="757200" cy="0"/>
              </a:xfrm>
              <a:prstGeom prst="straightConnector1">
                <a:avLst/>
              </a:prstGeom>
              <a:noFill/>
              <a:ln cap="flat" cmpd="sng" w="9525">
                <a:solidFill>
                  <a:schemeClr val="dk2"/>
                </a:solidFill>
                <a:prstDash val="solid"/>
                <a:round/>
                <a:headEnd len="med" w="med" type="none"/>
                <a:tailEnd len="med" w="med" type="none"/>
              </a:ln>
            </p:spPr>
          </p:cxnSp>
          <p:cxnSp>
            <p:nvCxnSpPr>
              <p:cNvPr id="4731" name="Google Shape;4731;p69"/>
              <p:cNvCxnSpPr/>
              <p:nvPr/>
            </p:nvCxnSpPr>
            <p:spPr>
              <a:xfrm>
                <a:off x="1366600" y="1323155"/>
                <a:ext cx="757200" cy="0"/>
              </a:xfrm>
              <a:prstGeom prst="straightConnector1">
                <a:avLst/>
              </a:prstGeom>
              <a:noFill/>
              <a:ln cap="flat" cmpd="sng" w="9525">
                <a:solidFill>
                  <a:schemeClr val="dk2"/>
                </a:solidFill>
                <a:prstDash val="solid"/>
                <a:round/>
                <a:headEnd len="med" w="med" type="none"/>
                <a:tailEnd len="med" w="med" type="none"/>
              </a:ln>
            </p:spPr>
          </p:cxnSp>
          <p:cxnSp>
            <p:nvCxnSpPr>
              <p:cNvPr id="4732" name="Google Shape;4732;p69"/>
              <p:cNvCxnSpPr/>
              <p:nvPr/>
            </p:nvCxnSpPr>
            <p:spPr>
              <a:xfrm>
                <a:off x="1366600" y="1538461"/>
                <a:ext cx="757200" cy="0"/>
              </a:xfrm>
              <a:prstGeom prst="straightConnector1">
                <a:avLst/>
              </a:prstGeom>
              <a:noFill/>
              <a:ln cap="flat" cmpd="sng" w="9525">
                <a:solidFill>
                  <a:schemeClr val="dk2"/>
                </a:solidFill>
                <a:prstDash val="solid"/>
                <a:round/>
                <a:headEnd len="med" w="med" type="none"/>
                <a:tailEnd len="med" w="med" type="none"/>
              </a:ln>
            </p:spPr>
          </p:cxnSp>
        </p:grpSp>
      </p:grpSp>
      <p:sp>
        <p:nvSpPr>
          <p:cNvPr id="4733" name="Google Shape;4733;p69"/>
          <p:cNvSpPr txBox="1"/>
          <p:nvPr>
            <p:ph hasCustomPrompt="1" type="title"/>
          </p:nvPr>
        </p:nvSpPr>
        <p:spPr>
          <a:xfrm>
            <a:off x="2205450" y="1686475"/>
            <a:ext cx="4733100" cy="1767600"/>
          </a:xfrm>
          <a:prstGeom prst="rect">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12000"/>
              <a:buNone/>
              <a:defRPr sz="9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734" name="Google Shape;4734;p69"/>
          <p:cNvSpPr txBox="1"/>
          <p:nvPr>
            <p:ph idx="1" type="subTitle"/>
          </p:nvPr>
        </p:nvSpPr>
        <p:spPr>
          <a:xfrm>
            <a:off x="2203075" y="3454025"/>
            <a:ext cx="2368800" cy="731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400"/>
              <a:buNone/>
              <a:defRPr sz="1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735" name="Google Shape;4735;p69"/>
          <p:cNvSpPr/>
          <p:nvPr/>
        </p:nvSpPr>
        <p:spPr>
          <a:xfrm flipH="1" rot="-5400000">
            <a:off x="2042430" y="163026"/>
            <a:ext cx="336000" cy="327300"/>
          </a:xfrm>
          <a:prstGeom prst="star4">
            <a:avLst>
              <a:gd fmla="val 12500"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36" name="Google Shape;4736;p69"/>
          <p:cNvGrpSpPr/>
          <p:nvPr/>
        </p:nvGrpSpPr>
        <p:grpSpPr>
          <a:xfrm flipH="1" rot="10800000">
            <a:off x="8173442" y="3289864"/>
            <a:ext cx="600467" cy="327300"/>
            <a:chOff x="1945415" y="1740893"/>
            <a:chExt cx="600467" cy="327300"/>
          </a:xfrm>
        </p:grpSpPr>
        <p:sp>
          <p:nvSpPr>
            <p:cNvPr id="4737" name="Google Shape;4737;p69"/>
            <p:cNvSpPr/>
            <p:nvPr/>
          </p:nvSpPr>
          <p:spPr>
            <a:xfrm flipH="1" rot="10800000">
              <a:off x="1945415" y="1740893"/>
              <a:ext cx="336000" cy="327300"/>
            </a:xfrm>
            <a:prstGeom prst="star4">
              <a:avLst>
                <a:gd fmla="val 12500" name="adj"/>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8" name="Google Shape;4738;p69"/>
            <p:cNvSpPr/>
            <p:nvPr/>
          </p:nvSpPr>
          <p:spPr>
            <a:xfrm flipH="1" rot="10800000">
              <a:off x="2298982" y="1784393"/>
              <a:ext cx="246900" cy="240300"/>
            </a:xfrm>
            <a:prstGeom prst="star4">
              <a:avLst>
                <a:gd fmla="val 12500" name="adj"/>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4739" name="Shape 4739"/>
        <p:cNvGrpSpPr/>
        <p:nvPr/>
      </p:nvGrpSpPr>
      <p:grpSpPr>
        <a:xfrm>
          <a:off x="0" y="0"/>
          <a:ext cx="0" cy="0"/>
          <a:chOff x="0" y="0"/>
          <a:chExt cx="0" cy="0"/>
        </a:xfrm>
      </p:grpSpPr>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4740" name="Shape 4740"/>
        <p:cNvGrpSpPr/>
        <p:nvPr/>
      </p:nvGrpSpPr>
      <p:grpSpPr>
        <a:xfrm>
          <a:off x="0" y="0"/>
          <a:ext cx="0" cy="0"/>
          <a:chOff x="0" y="0"/>
          <a:chExt cx="0" cy="0"/>
        </a:xfrm>
      </p:grpSpPr>
      <p:grpSp>
        <p:nvGrpSpPr>
          <p:cNvPr id="4741" name="Google Shape;4741;p71"/>
          <p:cNvGrpSpPr/>
          <p:nvPr/>
        </p:nvGrpSpPr>
        <p:grpSpPr>
          <a:xfrm>
            <a:off x="-35275" y="-31835"/>
            <a:ext cx="9214549" cy="5207170"/>
            <a:chOff x="-35275" y="-31835"/>
            <a:chExt cx="9214549" cy="5207170"/>
          </a:xfrm>
        </p:grpSpPr>
        <p:grpSp>
          <p:nvGrpSpPr>
            <p:cNvPr id="4742" name="Google Shape;4742;p71"/>
            <p:cNvGrpSpPr/>
            <p:nvPr/>
          </p:nvGrpSpPr>
          <p:grpSpPr>
            <a:xfrm>
              <a:off x="-35275" y="-31835"/>
              <a:ext cx="4607271" cy="2603603"/>
              <a:chOff x="987999" y="461925"/>
              <a:chExt cx="1514404" cy="1507151"/>
            </a:xfrm>
          </p:grpSpPr>
          <p:grpSp>
            <p:nvGrpSpPr>
              <p:cNvPr id="4743" name="Google Shape;4743;p71"/>
              <p:cNvGrpSpPr/>
              <p:nvPr/>
            </p:nvGrpSpPr>
            <p:grpSpPr>
              <a:xfrm>
                <a:off x="987999" y="461925"/>
                <a:ext cx="1514401" cy="1506302"/>
                <a:chOff x="987999" y="461925"/>
                <a:chExt cx="1514401" cy="1506302"/>
              </a:xfrm>
            </p:grpSpPr>
            <p:cxnSp>
              <p:nvCxnSpPr>
                <p:cNvPr id="4744" name="Google Shape;4744;p71"/>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745" name="Google Shape;4745;p71"/>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746" name="Google Shape;4746;p71"/>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747" name="Google Shape;4747;p71"/>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748" name="Google Shape;4748;p71"/>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749" name="Google Shape;4749;p71"/>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750" name="Google Shape;4750;p71"/>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751" name="Google Shape;4751;p71"/>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752" name="Google Shape;4752;p71"/>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4753" name="Google Shape;4753;p71"/>
              <p:cNvGrpSpPr/>
              <p:nvPr/>
            </p:nvGrpSpPr>
            <p:grpSpPr>
              <a:xfrm>
                <a:off x="987999" y="461927"/>
                <a:ext cx="1514404" cy="1507149"/>
                <a:chOff x="987999" y="461927"/>
                <a:chExt cx="1514404" cy="1507149"/>
              </a:xfrm>
            </p:grpSpPr>
            <p:cxnSp>
              <p:nvCxnSpPr>
                <p:cNvPr id="4754" name="Google Shape;4754;p71"/>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755" name="Google Shape;4755;p71"/>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756" name="Google Shape;4756;p71"/>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757" name="Google Shape;4757;p71"/>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758" name="Google Shape;4758;p71"/>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759" name="Google Shape;4759;p71"/>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760" name="Google Shape;4760;p71"/>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761" name="Google Shape;4761;p71"/>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762" name="Google Shape;4762;p71"/>
            <p:cNvGrpSpPr/>
            <p:nvPr/>
          </p:nvGrpSpPr>
          <p:grpSpPr>
            <a:xfrm>
              <a:off x="4572003" y="-31835"/>
              <a:ext cx="4607271" cy="2603603"/>
              <a:chOff x="987999" y="461925"/>
              <a:chExt cx="1514404" cy="1507151"/>
            </a:xfrm>
          </p:grpSpPr>
          <p:grpSp>
            <p:nvGrpSpPr>
              <p:cNvPr id="4763" name="Google Shape;4763;p71"/>
              <p:cNvGrpSpPr/>
              <p:nvPr/>
            </p:nvGrpSpPr>
            <p:grpSpPr>
              <a:xfrm>
                <a:off x="987999" y="461925"/>
                <a:ext cx="1514401" cy="1506302"/>
                <a:chOff x="987999" y="461925"/>
                <a:chExt cx="1514401" cy="1506302"/>
              </a:xfrm>
            </p:grpSpPr>
            <p:cxnSp>
              <p:nvCxnSpPr>
                <p:cNvPr id="4764" name="Google Shape;4764;p71"/>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765" name="Google Shape;4765;p71"/>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766" name="Google Shape;4766;p71"/>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767" name="Google Shape;4767;p71"/>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768" name="Google Shape;4768;p71"/>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769" name="Google Shape;4769;p71"/>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770" name="Google Shape;4770;p71"/>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771" name="Google Shape;4771;p71"/>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772" name="Google Shape;4772;p71"/>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4773" name="Google Shape;4773;p71"/>
              <p:cNvGrpSpPr/>
              <p:nvPr/>
            </p:nvGrpSpPr>
            <p:grpSpPr>
              <a:xfrm>
                <a:off x="987999" y="461927"/>
                <a:ext cx="1514404" cy="1507149"/>
                <a:chOff x="987999" y="461927"/>
                <a:chExt cx="1514404" cy="1507149"/>
              </a:xfrm>
            </p:grpSpPr>
            <p:cxnSp>
              <p:nvCxnSpPr>
                <p:cNvPr id="4774" name="Google Shape;4774;p71"/>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775" name="Google Shape;4775;p71"/>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776" name="Google Shape;4776;p71"/>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777" name="Google Shape;4777;p71"/>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778" name="Google Shape;4778;p71"/>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779" name="Google Shape;4779;p71"/>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780" name="Google Shape;4780;p71"/>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781" name="Google Shape;4781;p71"/>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782" name="Google Shape;4782;p71"/>
            <p:cNvGrpSpPr/>
            <p:nvPr/>
          </p:nvGrpSpPr>
          <p:grpSpPr>
            <a:xfrm>
              <a:off x="-35275" y="2571732"/>
              <a:ext cx="4607271" cy="2603603"/>
              <a:chOff x="987999" y="461925"/>
              <a:chExt cx="1514404" cy="1507151"/>
            </a:xfrm>
          </p:grpSpPr>
          <p:grpSp>
            <p:nvGrpSpPr>
              <p:cNvPr id="4783" name="Google Shape;4783;p71"/>
              <p:cNvGrpSpPr/>
              <p:nvPr/>
            </p:nvGrpSpPr>
            <p:grpSpPr>
              <a:xfrm>
                <a:off x="987999" y="461925"/>
                <a:ext cx="1514401" cy="1506302"/>
                <a:chOff x="987999" y="461925"/>
                <a:chExt cx="1514401" cy="1506302"/>
              </a:xfrm>
            </p:grpSpPr>
            <p:cxnSp>
              <p:nvCxnSpPr>
                <p:cNvPr id="4784" name="Google Shape;4784;p71"/>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785" name="Google Shape;4785;p71"/>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786" name="Google Shape;4786;p71"/>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787" name="Google Shape;4787;p71"/>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788" name="Google Shape;4788;p71"/>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789" name="Google Shape;4789;p71"/>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790" name="Google Shape;4790;p71"/>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791" name="Google Shape;4791;p71"/>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792" name="Google Shape;4792;p71"/>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4793" name="Google Shape;4793;p71"/>
              <p:cNvGrpSpPr/>
              <p:nvPr/>
            </p:nvGrpSpPr>
            <p:grpSpPr>
              <a:xfrm>
                <a:off x="987999" y="461927"/>
                <a:ext cx="1514404" cy="1507149"/>
                <a:chOff x="987999" y="461927"/>
                <a:chExt cx="1514404" cy="1507149"/>
              </a:xfrm>
            </p:grpSpPr>
            <p:cxnSp>
              <p:nvCxnSpPr>
                <p:cNvPr id="4794" name="Google Shape;4794;p71"/>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795" name="Google Shape;4795;p71"/>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796" name="Google Shape;4796;p71"/>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797" name="Google Shape;4797;p71"/>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798" name="Google Shape;4798;p71"/>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799" name="Google Shape;4799;p71"/>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800" name="Google Shape;4800;p71"/>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801" name="Google Shape;4801;p71"/>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802" name="Google Shape;4802;p71"/>
            <p:cNvGrpSpPr/>
            <p:nvPr/>
          </p:nvGrpSpPr>
          <p:grpSpPr>
            <a:xfrm>
              <a:off x="4572003" y="2571732"/>
              <a:ext cx="4607271" cy="2603603"/>
              <a:chOff x="987999" y="461925"/>
              <a:chExt cx="1514404" cy="1507151"/>
            </a:xfrm>
          </p:grpSpPr>
          <p:grpSp>
            <p:nvGrpSpPr>
              <p:cNvPr id="4803" name="Google Shape;4803;p71"/>
              <p:cNvGrpSpPr/>
              <p:nvPr/>
            </p:nvGrpSpPr>
            <p:grpSpPr>
              <a:xfrm>
                <a:off x="987999" y="461925"/>
                <a:ext cx="1514401" cy="1506302"/>
                <a:chOff x="987999" y="461925"/>
                <a:chExt cx="1514401" cy="1506302"/>
              </a:xfrm>
            </p:grpSpPr>
            <p:cxnSp>
              <p:nvCxnSpPr>
                <p:cNvPr id="4804" name="Google Shape;4804;p71"/>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805" name="Google Shape;4805;p71"/>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806" name="Google Shape;4806;p71"/>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807" name="Google Shape;4807;p71"/>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808" name="Google Shape;4808;p71"/>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809" name="Google Shape;4809;p71"/>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810" name="Google Shape;4810;p71"/>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811" name="Google Shape;4811;p71"/>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812" name="Google Shape;4812;p71"/>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4813" name="Google Shape;4813;p71"/>
              <p:cNvGrpSpPr/>
              <p:nvPr/>
            </p:nvGrpSpPr>
            <p:grpSpPr>
              <a:xfrm>
                <a:off x="987999" y="461927"/>
                <a:ext cx="1514404" cy="1507149"/>
                <a:chOff x="987999" y="461927"/>
                <a:chExt cx="1514404" cy="1507149"/>
              </a:xfrm>
            </p:grpSpPr>
            <p:cxnSp>
              <p:nvCxnSpPr>
                <p:cNvPr id="4814" name="Google Shape;4814;p71"/>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815" name="Google Shape;4815;p71"/>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816" name="Google Shape;4816;p71"/>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817" name="Google Shape;4817;p71"/>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818" name="Google Shape;4818;p71"/>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819" name="Google Shape;4819;p71"/>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820" name="Google Shape;4820;p71"/>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821" name="Google Shape;4821;p71"/>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4822" name="Google Shape;4822;p71"/>
          <p:cNvSpPr/>
          <p:nvPr/>
        </p:nvSpPr>
        <p:spPr>
          <a:xfrm>
            <a:off x="540475" y="1455200"/>
            <a:ext cx="8063700" cy="334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3" name="Google Shape;4823;p71"/>
          <p:cNvSpPr txBox="1"/>
          <p:nvPr>
            <p:ph type="title"/>
          </p:nvPr>
        </p:nvSpPr>
        <p:spPr>
          <a:xfrm>
            <a:off x="540475" y="342800"/>
            <a:ext cx="8062200" cy="741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2pPr>
            <a:lvl3pPr lvl="2"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3pPr>
            <a:lvl4pPr lvl="3"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4pPr>
            <a:lvl5pPr lvl="4"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5pPr>
            <a:lvl6pPr lvl="5"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6pPr>
            <a:lvl7pPr lvl="6"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7pPr>
            <a:lvl8pPr lvl="7"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8pPr>
            <a:lvl9pPr lvl="8"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9pPr>
          </a:lstStyle>
          <a:p/>
        </p:txBody>
      </p:sp>
      <p:sp>
        <p:nvSpPr>
          <p:cNvPr id="4824" name="Google Shape;4824;p71"/>
          <p:cNvSpPr txBox="1"/>
          <p:nvPr>
            <p:ph idx="1" type="subTitle"/>
          </p:nvPr>
        </p:nvSpPr>
        <p:spPr>
          <a:xfrm>
            <a:off x="1560930" y="1560781"/>
            <a:ext cx="28347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4825" name="Google Shape;4825;p71"/>
          <p:cNvSpPr txBox="1"/>
          <p:nvPr>
            <p:ph idx="2" type="subTitle"/>
          </p:nvPr>
        </p:nvSpPr>
        <p:spPr>
          <a:xfrm>
            <a:off x="1560930" y="1926486"/>
            <a:ext cx="2215200" cy="594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826" name="Google Shape;4826;p71"/>
          <p:cNvSpPr txBox="1"/>
          <p:nvPr>
            <p:ph idx="3" type="subTitle"/>
          </p:nvPr>
        </p:nvSpPr>
        <p:spPr>
          <a:xfrm>
            <a:off x="1560930" y="2600306"/>
            <a:ext cx="28347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4827" name="Google Shape;4827;p71"/>
          <p:cNvSpPr txBox="1"/>
          <p:nvPr>
            <p:ph idx="4" type="subTitle"/>
          </p:nvPr>
        </p:nvSpPr>
        <p:spPr>
          <a:xfrm>
            <a:off x="1560930" y="2966011"/>
            <a:ext cx="2215200" cy="594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828" name="Google Shape;4828;p71"/>
          <p:cNvSpPr txBox="1"/>
          <p:nvPr>
            <p:ph idx="5" type="subTitle"/>
          </p:nvPr>
        </p:nvSpPr>
        <p:spPr>
          <a:xfrm>
            <a:off x="1560930" y="3639831"/>
            <a:ext cx="28347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4829" name="Google Shape;4829;p71"/>
          <p:cNvSpPr txBox="1"/>
          <p:nvPr>
            <p:ph idx="6" type="subTitle"/>
          </p:nvPr>
        </p:nvSpPr>
        <p:spPr>
          <a:xfrm>
            <a:off x="1560930" y="4005536"/>
            <a:ext cx="2215200" cy="594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830" name="Google Shape;4830;p71"/>
          <p:cNvSpPr txBox="1"/>
          <p:nvPr>
            <p:ph idx="7" type="subTitle"/>
          </p:nvPr>
        </p:nvSpPr>
        <p:spPr>
          <a:xfrm flipH="1">
            <a:off x="4745922" y="1560781"/>
            <a:ext cx="28347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Font typeface="Merriweather"/>
              <a:buNone/>
              <a:defRPr sz="2000">
                <a:latin typeface="Merriweather"/>
                <a:ea typeface="Merriweather"/>
                <a:cs typeface="Merriweather"/>
                <a:sym typeface="Merriweather"/>
              </a:defRPr>
            </a:lvl1pPr>
            <a:lvl2pPr lvl="1" rtl="0" algn="r">
              <a:spcBef>
                <a:spcPts val="0"/>
              </a:spcBef>
              <a:spcAft>
                <a:spcPts val="0"/>
              </a:spcAft>
              <a:buSzPts val="2000"/>
              <a:buFont typeface="Merriweather"/>
              <a:buNone/>
              <a:defRPr b="1" sz="2000">
                <a:latin typeface="Merriweather"/>
                <a:ea typeface="Merriweather"/>
                <a:cs typeface="Merriweather"/>
                <a:sym typeface="Merriweather"/>
              </a:defRPr>
            </a:lvl2pPr>
            <a:lvl3pPr lvl="2" rtl="0" algn="r">
              <a:spcBef>
                <a:spcPts val="0"/>
              </a:spcBef>
              <a:spcAft>
                <a:spcPts val="0"/>
              </a:spcAft>
              <a:buSzPts val="2000"/>
              <a:buFont typeface="Merriweather"/>
              <a:buNone/>
              <a:defRPr b="1" sz="2000">
                <a:latin typeface="Merriweather"/>
                <a:ea typeface="Merriweather"/>
                <a:cs typeface="Merriweather"/>
                <a:sym typeface="Merriweather"/>
              </a:defRPr>
            </a:lvl3pPr>
            <a:lvl4pPr lvl="3" rtl="0" algn="r">
              <a:spcBef>
                <a:spcPts val="0"/>
              </a:spcBef>
              <a:spcAft>
                <a:spcPts val="0"/>
              </a:spcAft>
              <a:buSzPts val="2000"/>
              <a:buFont typeface="Merriweather"/>
              <a:buNone/>
              <a:defRPr b="1" sz="2000">
                <a:latin typeface="Merriweather"/>
                <a:ea typeface="Merriweather"/>
                <a:cs typeface="Merriweather"/>
                <a:sym typeface="Merriweather"/>
              </a:defRPr>
            </a:lvl4pPr>
            <a:lvl5pPr lvl="4" rtl="0" algn="r">
              <a:spcBef>
                <a:spcPts val="0"/>
              </a:spcBef>
              <a:spcAft>
                <a:spcPts val="0"/>
              </a:spcAft>
              <a:buSzPts val="2000"/>
              <a:buFont typeface="Merriweather"/>
              <a:buNone/>
              <a:defRPr b="1" sz="2000">
                <a:latin typeface="Merriweather"/>
                <a:ea typeface="Merriweather"/>
                <a:cs typeface="Merriweather"/>
                <a:sym typeface="Merriweather"/>
              </a:defRPr>
            </a:lvl5pPr>
            <a:lvl6pPr lvl="5" rtl="0" algn="r">
              <a:spcBef>
                <a:spcPts val="0"/>
              </a:spcBef>
              <a:spcAft>
                <a:spcPts val="0"/>
              </a:spcAft>
              <a:buSzPts val="2000"/>
              <a:buFont typeface="Merriweather"/>
              <a:buNone/>
              <a:defRPr b="1" sz="2000">
                <a:latin typeface="Merriweather"/>
                <a:ea typeface="Merriweather"/>
                <a:cs typeface="Merriweather"/>
                <a:sym typeface="Merriweather"/>
              </a:defRPr>
            </a:lvl6pPr>
            <a:lvl7pPr lvl="6" rtl="0" algn="r">
              <a:spcBef>
                <a:spcPts val="0"/>
              </a:spcBef>
              <a:spcAft>
                <a:spcPts val="0"/>
              </a:spcAft>
              <a:buSzPts val="2000"/>
              <a:buFont typeface="Merriweather"/>
              <a:buNone/>
              <a:defRPr b="1" sz="2000">
                <a:latin typeface="Merriweather"/>
                <a:ea typeface="Merriweather"/>
                <a:cs typeface="Merriweather"/>
                <a:sym typeface="Merriweather"/>
              </a:defRPr>
            </a:lvl7pPr>
            <a:lvl8pPr lvl="7" rtl="0" algn="r">
              <a:spcBef>
                <a:spcPts val="0"/>
              </a:spcBef>
              <a:spcAft>
                <a:spcPts val="0"/>
              </a:spcAft>
              <a:buSzPts val="2000"/>
              <a:buFont typeface="Merriweather"/>
              <a:buNone/>
              <a:defRPr b="1" sz="2000">
                <a:latin typeface="Merriweather"/>
                <a:ea typeface="Merriweather"/>
                <a:cs typeface="Merriweather"/>
                <a:sym typeface="Merriweather"/>
              </a:defRPr>
            </a:lvl8pPr>
            <a:lvl9pPr lvl="8" rtl="0" algn="r">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4831" name="Google Shape;4831;p71"/>
          <p:cNvSpPr txBox="1"/>
          <p:nvPr>
            <p:ph idx="8" type="subTitle"/>
          </p:nvPr>
        </p:nvSpPr>
        <p:spPr>
          <a:xfrm flipH="1">
            <a:off x="5365422" y="1926486"/>
            <a:ext cx="2215200" cy="594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4832" name="Google Shape;4832;p71"/>
          <p:cNvSpPr txBox="1"/>
          <p:nvPr>
            <p:ph idx="9" type="subTitle"/>
          </p:nvPr>
        </p:nvSpPr>
        <p:spPr>
          <a:xfrm flipH="1">
            <a:off x="4745922" y="2600306"/>
            <a:ext cx="28347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Font typeface="Merriweather"/>
              <a:buNone/>
              <a:defRPr sz="2000">
                <a:latin typeface="Merriweather"/>
                <a:ea typeface="Merriweather"/>
                <a:cs typeface="Merriweather"/>
                <a:sym typeface="Merriweather"/>
              </a:defRPr>
            </a:lvl1pPr>
            <a:lvl2pPr lvl="1" rtl="0" algn="r">
              <a:spcBef>
                <a:spcPts val="0"/>
              </a:spcBef>
              <a:spcAft>
                <a:spcPts val="0"/>
              </a:spcAft>
              <a:buSzPts val="2000"/>
              <a:buFont typeface="Merriweather"/>
              <a:buNone/>
              <a:defRPr b="1" sz="2000">
                <a:latin typeface="Merriweather"/>
                <a:ea typeface="Merriweather"/>
                <a:cs typeface="Merriweather"/>
                <a:sym typeface="Merriweather"/>
              </a:defRPr>
            </a:lvl2pPr>
            <a:lvl3pPr lvl="2" rtl="0" algn="r">
              <a:spcBef>
                <a:spcPts val="0"/>
              </a:spcBef>
              <a:spcAft>
                <a:spcPts val="0"/>
              </a:spcAft>
              <a:buSzPts val="2000"/>
              <a:buFont typeface="Merriweather"/>
              <a:buNone/>
              <a:defRPr b="1" sz="2000">
                <a:latin typeface="Merriweather"/>
                <a:ea typeface="Merriweather"/>
                <a:cs typeface="Merriweather"/>
                <a:sym typeface="Merriweather"/>
              </a:defRPr>
            </a:lvl3pPr>
            <a:lvl4pPr lvl="3" rtl="0" algn="r">
              <a:spcBef>
                <a:spcPts val="0"/>
              </a:spcBef>
              <a:spcAft>
                <a:spcPts val="0"/>
              </a:spcAft>
              <a:buSzPts val="2000"/>
              <a:buFont typeface="Merriweather"/>
              <a:buNone/>
              <a:defRPr b="1" sz="2000">
                <a:latin typeface="Merriweather"/>
                <a:ea typeface="Merriweather"/>
                <a:cs typeface="Merriweather"/>
                <a:sym typeface="Merriweather"/>
              </a:defRPr>
            </a:lvl4pPr>
            <a:lvl5pPr lvl="4" rtl="0" algn="r">
              <a:spcBef>
                <a:spcPts val="0"/>
              </a:spcBef>
              <a:spcAft>
                <a:spcPts val="0"/>
              </a:spcAft>
              <a:buSzPts val="2000"/>
              <a:buFont typeface="Merriweather"/>
              <a:buNone/>
              <a:defRPr b="1" sz="2000">
                <a:latin typeface="Merriweather"/>
                <a:ea typeface="Merriweather"/>
                <a:cs typeface="Merriweather"/>
                <a:sym typeface="Merriweather"/>
              </a:defRPr>
            </a:lvl5pPr>
            <a:lvl6pPr lvl="5" rtl="0" algn="r">
              <a:spcBef>
                <a:spcPts val="0"/>
              </a:spcBef>
              <a:spcAft>
                <a:spcPts val="0"/>
              </a:spcAft>
              <a:buSzPts val="2000"/>
              <a:buFont typeface="Merriweather"/>
              <a:buNone/>
              <a:defRPr b="1" sz="2000">
                <a:latin typeface="Merriweather"/>
                <a:ea typeface="Merriweather"/>
                <a:cs typeface="Merriweather"/>
                <a:sym typeface="Merriweather"/>
              </a:defRPr>
            </a:lvl6pPr>
            <a:lvl7pPr lvl="6" rtl="0" algn="r">
              <a:spcBef>
                <a:spcPts val="0"/>
              </a:spcBef>
              <a:spcAft>
                <a:spcPts val="0"/>
              </a:spcAft>
              <a:buSzPts val="2000"/>
              <a:buFont typeface="Merriweather"/>
              <a:buNone/>
              <a:defRPr b="1" sz="2000">
                <a:latin typeface="Merriweather"/>
                <a:ea typeface="Merriweather"/>
                <a:cs typeface="Merriweather"/>
                <a:sym typeface="Merriweather"/>
              </a:defRPr>
            </a:lvl7pPr>
            <a:lvl8pPr lvl="7" rtl="0" algn="r">
              <a:spcBef>
                <a:spcPts val="0"/>
              </a:spcBef>
              <a:spcAft>
                <a:spcPts val="0"/>
              </a:spcAft>
              <a:buSzPts val="2000"/>
              <a:buFont typeface="Merriweather"/>
              <a:buNone/>
              <a:defRPr b="1" sz="2000">
                <a:latin typeface="Merriweather"/>
                <a:ea typeface="Merriweather"/>
                <a:cs typeface="Merriweather"/>
                <a:sym typeface="Merriweather"/>
              </a:defRPr>
            </a:lvl8pPr>
            <a:lvl9pPr lvl="8" rtl="0" algn="r">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4833" name="Google Shape;4833;p71"/>
          <p:cNvSpPr txBox="1"/>
          <p:nvPr>
            <p:ph idx="13" type="subTitle"/>
          </p:nvPr>
        </p:nvSpPr>
        <p:spPr>
          <a:xfrm flipH="1">
            <a:off x="5365422" y="2966011"/>
            <a:ext cx="2215200" cy="594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4834" name="Google Shape;4834;p71"/>
          <p:cNvSpPr txBox="1"/>
          <p:nvPr>
            <p:ph idx="14" type="subTitle"/>
          </p:nvPr>
        </p:nvSpPr>
        <p:spPr>
          <a:xfrm flipH="1">
            <a:off x="4745922" y="3639831"/>
            <a:ext cx="28347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Font typeface="Merriweather"/>
              <a:buNone/>
              <a:defRPr sz="2000">
                <a:latin typeface="Merriweather"/>
                <a:ea typeface="Merriweather"/>
                <a:cs typeface="Merriweather"/>
                <a:sym typeface="Merriweather"/>
              </a:defRPr>
            </a:lvl1pPr>
            <a:lvl2pPr lvl="1" rtl="0" algn="r">
              <a:spcBef>
                <a:spcPts val="0"/>
              </a:spcBef>
              <a:spcAft>
                <a:spcPts val="0"/>
              </a:spcAft>
              <a:buSzPts val="2000"/>
              <a:buFont typeface="Merriweather"/>
              <a:buNone/>
              <a:defRPr b="1" sz="2000">
                <a:latin typeface="Merriweather"/>
                <a:ea typeface="Merriweather"/>
                <a:cs typeface="Merriweather"/>
                <a:sym typeface="Merriweather"/>
              </a:defRPr>
            </a:lvl2pPr>
            <a:lvl3pPr lvl="2" rtl="0" algn="r">
              <a:spcBef>
                <a:spcPts val="0"/>
              </a:spcBef>
              <a:spcAft>
                <a:spcPts val="0"/>
              </a:spcAft>
              <a:buSzPts val="2000"/>
              <a:buFont typeface="Merriweather"/>
              <a:buNone/>
              <a:defRPr b="1" sz="2000">
                <a:latin typeface="Merriweather"/>
                <a:ea typeface="Merriweather"/>
                <a:cs typeface="Merriweather"/>
                <a:sym typeface="Merriweather"/>
              </a:defRPr>
            </a:lvl3pPr>
            <a:lvl4pPr lvl="3" rtl="0" algn="r">
              <a:spcBef>
                <a:spcPts val="0"/>
              </a:spcBef>
              <a:spcAft>
                <a:spcPts val="0"/>
              </a:spcAft>
              <a:buSzPts val="2000"/>
              <a:buFont typeface="Merriweather"/>
              <a:buNone/>
              <a:defRPr b="1" sz="2000">
                <a:latin typeface="Merriweather"/>
                <a:ea typeface="Merriweather"/>
                <a:cs typeface="Merriweather"/>
                <a:sym typeface="Merriweather"/>
              </a:defRPr>
            </a:lvl4pPr>
            <a:lvl5pPr lvl="4" rtl="0" algn="r">
              <a:spcBef>
                <a:spcPts val="0"/>
              </a:spcBef>
              <a:spcAft>
                <a:spcPts val="0"/>
              </a:spcAft>
              <a:buSzPts val="2000"/>
              <a:buFont typeface="Merriweather"/>
              <a:buNone/>
              <a:defRPr b="1" sz="2000">
                <a:latin typeface="Merriweather"/>
                <a:ea typeface="Merriweather"/>
                <a:cs typeface="Merriweather"/>
                <a:sym typeface="Merriweather"/>
              </a:defRPr>
            </a:lvl5pPr>
            <a:lvl6pPr lvl="5" rtl="0" algn="r">
              <a:spcBef>
                <a:spcPts val="0"/>
              </a:spcBef>
              <a:spcAft>
                <a:spcPts val="0"/>
              </a:spcAft>
              <a:buSzPts val="2000"/>
              <a:buFont typeface="Merriweather"/>
              <a:buNone/>
              <a:defRPr b="1" sz="2000">
                <a:latin typeface="Merriweather"/>
                <a:ea typeface="Merriweather"/>
                <a:cs typeface="Merriweather"/>
                <a:sym typeface="Merriweather"/>
              </a:defRPr>
            </a:lvl6pPr>
            <a:lvl7pPr lvl="6" rtl="0" algn="r">
              <a:spcBef>
                <a:spcPts val="0"/>
              </a:spcBef>
              <a:spcAft>
                <a:spcPts val="0"/>
              </a:spcAft>
              <a:buSzPts val="2000"/>
              <a:buFont typeface="Merriweather"/>
              <a:buNone/>
              <a:defRPr b="1" sz="2000">
                <a:latin typeface="Merriweather"/>
                <a:ea typeface="Merriweather"/>
                <a:cs typeface="Merriweather"/>
                <a:sym typeface="Merriweather"/>
              </a:defRPr>
            </a:lvl7pPr>
            <a:lvl8pPr lvl="7" rtl="0" algn="r">
              <a:spcBef>
                <a:spcPts val="0"/>
              </a:spcBef>
              <a:spcAft>
                <a:spcPts val="0"/>
              </a:spcAft>
              <a:buSzPts val="2000"/>
              <a:buFont typeface="Merriweather"/>
              <a:buNone/>
              <a:defRPr b="1" sz="2000">
                <a:latin typeface="Merriweather"/>
                <a:ea typeface="Merriweather"/>
                <a:cs typeface="Merriweather"/>
                <a:sym typeface="Merriweather"/>
              </a:defRPr>
            </a:lvl8pPr>
            <a:lvl9pPr lvl="8" rtl="0" algn="r">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4835" name="Google Shape;4835;p71"/>
          <p:cNvSpPr txBox="1"/>
          <p:nvPr>
            <p:ph idx="15" type="subTitle"/>
          </p:nvPr>
        </p:nvSpPr>
        <p:spPr>
          <a:xfrm flipH="1">
            <a:off x="5365422" y="4005536"/>
            <a:ext cx="2215200" cy="594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4836" name="Google Shape;4836;p71"/>
          <p:cNvSpPr txBox="1"/>
          <p:nvPr>
            <p:ph hasCustomPrompt="1" idx="16" type="title"/>
          </p:nvPr>
        </p:nvSpPr>
        <p:spPr>
          <a:xfrm>
            <a:off x="682899" y="1816685"/>
            <a:ext cx="849300" cy="494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3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4837" name="Google Shape;4837;p71"/>
          <p:cNvSpPr txBox="1"/>
          <p:nvPr>
            <p:ph hasCustomPrompt="1" idx="17" type="title"/>
          </p:nvPr>
        </p:nvSpPr>
        <p:spPr>
          <a:xfrm>
            <a:off x="682882" y="2860363"/>
            <a:ext cx="849300" cy="48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3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4838" name="Google Shape;4838;p71"/>
          <p:cNvSpPr txBox="1"/>
          <p:nvPr>
            <p:ph hasCustomPrompt="1" idx="18" type="title"/>
          </p:nvPr>
        </p:nvSpPr>
        <p:spPr>
          <a:xfrm>
            <a:off x="682882" y="3893540"/>
            <a:ext cx="849300" cy="493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3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4839" name="Google Shape;4839;p71"/>
          <p:cNvSpPr txBox="1"/>
          <p:nvPr>
            <p:ph hasCustomPrompt="1" idx="19" type="title"/>
          </p:nvPr>
        </p:nvSpPr>
        <p:spPr>
          <a:xfrm>
            <a:off x="7611818" y="1816685"/>
            <a:ext cx="849300" cy="494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3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4840" name="Google Shape;4840;p71"/>
          <p:cNvSpPr txBox="1"/>
          <p:nvPr>
            <p:ph hasCustomPrompt="1" idx="20" type="title"/>
          </p:nvPr>
        </p:nvSpPr>
        <p:spPr>
          <a:xfrm>
            <a:off x="7611818" y="2860363"/>
            <a:ext cx="849300" cy="48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3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4841" name="Google Shape;4841;p71"/>
          <p:cNvSpPr txBox="1"/>
          <p:nvPr>
            <p:ph hasCustomPrompt="1" idx="21" type="title"/>
          </p:nvPr>
        </p:nvSpPr>
        <p:spPr>
          <a:xfrm>
            <a:off x="7611818" y="3893540"/>
            <a:ext cx="849300" cy="493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3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bg>
      <p:bgPr>
        <a:solidFill>
          <a:schemeClr val="dk1"/>
        </a:solidFill>
      </p:bgPr>
    </p:bg>
    <p:spTree>
      <p:nvGrpSpPr>
        <p:cNvPr id="4842" name="Shape 4842"/>
        <p:cNvGrpSpPr/>
        <p:nvPr/>
      </p:nvGrpSpPr>
      <p:grpSpPr>
        <a:xfrm>
          <a:off x="0" y="0"/>
          <a:ext cx="0" cy="0"/>
          <a:chOff x="0" y="0"/>
          <a:chExt cx="0" cy="0"/>
        </a:xfrm>
      </p:grpSpPr>
      <p:grpSp>
        <p:nvGrpSpPr>
          <p:cNvPr id="4843" name="Google Shape;4843;p72"/>
          <p:cNvGrpSpPr/>
          <p:nvPr/>
        </p:nvGrpSpPr>
        <p:grpSpPr>
          <a:xfrm>
            <a:off x="-35275" y="-31835"/>
            <a:ext cx="9214549" cy="5207170"/>
            <a:chOff x="-35275" y="-31835"/>
            <a:chExt cx="9214549" cy="5207170"/>
          </a:xfrm>
        </p:grpSpPr>
        <p:grpSp>
          <p:nvGrpSpPr>
            <p:cNvPr id="4844" name="Google Shape;4844;p72"/>
            <p:cNvGrpSpPr/>
            <p:nvPr/>
          </p:nvGrpSpPr>
          <p:grpSpPr>
            <a:xfrm>
              <a:off x="-35275" y="-31835"/>
              <a:ext cx="4607271" cy="2603603"/>
              <a:chOff x="987999" y="461925"/>
              <a:chExt cx="1514404" cy="1507151"/>
            </a:xfrm>
          </p:grpSpPr>
          <p:grpSp>
            <p:nvGrpSpPr>
              <p:cNvPr id="4845" name="Google Shape;4845;p72"/>
              <p:cNvGrpSpPr/>
              <p:nvPr/>
            </p:nvGrpSpPr>
            <p:grpSpPr>
              <a:xfrm>
                <a:off x="987999" y="461925"/>
                <a:ext cx="1514401" cy="1506302"/>
                <a:chOff x="987999" y="461925"/>
                <a:chExt cx="1514401" cy="1506302"/>
              </a:xfrm>
            </p:grpSpPr>
            <p:cxnSp>
              <p:nvCxnSpPr>
                <p:cNvPr id="4846" name="Google Shape;4846;p72"/>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847" name="Google Shape;4847;p72"/>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848" name="Google Shape;4848;p72"/>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849" name="Google Shape;4849;p72"/>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850" name="Google Shape;4850;p72"/>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851" name="Google Shape;4851;p72"/>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852" name="Google Shape;4852;p72"/>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853" name="Google Shape;4853;p72"/>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854" name="Google Shape;4854;p72"/>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4855" name="Google Shape;4855;p72"/>
              <p:cNvGrpSpPr/>
              <p:nvPr/>
            </p:nvGrpSpPr>
            <p:grpSpPr>
              <a:xfrm>
                <a:off x="987999" y="461927"/>
                <a:ext cx="1514404" cy="1507149"/>
                <a:chOff x="987999" y="461927"/>
                <a:chExt cx="1514404" cy="1507149"/>
              </a:xfrm>
            </p:grpSpPr>
            <p:cxnSp>
              <p:nvCxnSpPr>
                <p:cNvPr id="4856" name="Google Shape;4856;p72"/>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857" name="Google Shape;4857;p72"/>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858" name="Google Shape;4858;p72"/>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859" name="Google Shape;4859;p72"/>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860" name="Google Shape;4860;p72"/>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861" name="Google Shape;4861;p72"/>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862" name="Google Shape;4862;p72"/>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863" name="Google Shape;4863;p72"/>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864" name="Google Shape;4864;p72"/>
            <p:cNvGrpSpPr/>
            <p:nvPr/>
          </p:nvGrpSpPr>
          <p:grpSpPr>
            <a:xfrm>
              <a:off x="4572003" y="-31835"/>
              <a:ext cx="4607271" cy="2603603"/>
              <a:chOff x="987999" y="461925"/>
              <a:chExt cx="1514404" cy="1507151"/>
            </a:xfrm>
          </p:grpSpPr>
          <p:grpSp>
            <p:nvGrpSpPr>
              <p:cNvPr id="4865" name="Google Shape;4865;p72"/>
              <p:cNvGrpSpPr/>
              <p:nvPr/>
            </p:nvGrpSpPr>
            <p:grpSpPr>
              <a:xfrm>
                <a:off x="987999" y="461925"/>
                <a:ext cx="1514401" cy="1506302"/>
                <a:chOff x="987999" y="461925"/>
                <a:chExt cx="1514401" cy="1506302"/>
              </a:xfrm>
            </p:grpSpPr>
            <p:cxnSp>
              <p:nvCxnSpPr>
                <p:cNvPr id="4866" name="Google Shape;4866;p72"/>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867" name="Google Shape;4867;p72"/>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868" name="Google Shape;4868;p72"/>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869" name="Google Shape;4869;p72"/>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870" name="Google Shape;4870;p72"/>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871" name="Google Shape;4871;p72"/>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872" name="Google Shape;4872;p72"/>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873" name="Google Shape;4873;p72"/>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874" name="Google Shape;4874;p72"/>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4875" name="Google Shape;4875;p72"/>
              <p:cNvGrpSpPr/>
              <p:nvPr/>
            </p:nvGrpSpPr>
            <p:grpSpPr>
              <a:xfrm>
                <a:off x="987999" y="461927"/>
                <a:ext cx="1514404" cy="1507149"/>
                <a:chOff x="987999" y="461927"/>
                <a:chExt cx="1514404" cy="1507149"/>
              </a:xfrm>
            </p:grpSpPr>
            <p:cxnSp>
              <p:nvCxnSpPr>
                <p:cNvPr id="4876" name="Google Shape;4876;p72"/>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877" name="Google Shape;4877;p72"/>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878" name="Google Shape;4878;p72"/>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879" name="Google Shape;4879;p72"/>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880" name="Google Shape;4880;p72"/>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881" name="Google Shape;4881;p72"/>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882" name="Google Shape;4882;p72"/>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883" name="Google Shape;4883;p72"/>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884" name="Google Shape;4884;p72"/>
            <p:cNvGrpSpPr/>
            <p:nvPr/>
          </p:nvGrpSpPr>
          <p:grpSpPr>
            <a:xfrm>
              <a:off x="-35275" y="2571732"/>
              <a:ext cx="4607271" cy="2603603"/>
              <a:chOff x="987999" y="461925"/>
              <a:chExt cx="1514404" cy="1507151"/>
            </a:xfrm>
          </p:grpSpPr>
          <p:grpSp>
            <p:nvGrpSpPr>
              <p:cNvPr id="4885" name="Google Shape;4885;p72"/>
              <p:cNvGrpSpPr/>
              <p:nvPr/>
            </p:nvGrpSpPr>
            <p:grpSpPr>
              <a:xfrm>
                <a:off x="987999" y="461925"/>
                <a:ext cx="1514401" cy="1506302"/>
                <a:chOff x="987999" y="461925"/>
                <a:chExt cx="1514401" cy="1506302"/>
              </a:xfrm>
            </p:grpSpPr>
            <p:cxnSp>
              <p:nvCxnSpPr>
                <p:cNvPr id="4886" name="Google Shape;4886;p72"/>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887" name="Google Shape;4887;p72"/>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888" name="Google Shape;4888;p72"/>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889" name="Google Shape;4889;p72"/>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890" name="Google Shape;4890;p72"/>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891" name="Google Shape;4891;p72"/>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892" name="Google Shape;4892;p72"/>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893" name="Google Shape;4893;p72"/>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894" name="Google Shape;4894;p72"/>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4895" name="Google Shape;4895;p72"/>
              <p:cNvGrpSpPr/>
              <p:nvPr/>
            </p:nvGrpSpPr>
            <p:grpSpPr>
              <a:xfrm>
                <a:off x="987999" y="461927"/>
                <a:ext cx="1514404" cy="1507149"/>
                <a:chOff x="987999" y="461927"/>
                <a:chExt cx="1514404" cy="1507149"/>
              </a:xfrm>
            </p:grpSpPr>
            <p:cxnSp>
              <p:nvCxnSpPr>
                <p:cNvPr id="4896" name="Google Shape;4896;p72"/>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897" name="Google Shape;4897;p72"/>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898" name="Google Shape;4898;p72"/>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899" name="Google Shape;4899;p72"/>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900" name="Google Shape;4900;p72"/>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901" name="Google Shape;4901;p72"/>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902" name="Google Shape;4902;p72"/>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903" name="Google Shape;4903;p72"/>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904" name="Google Shape;4904;p72"/>
            <p:cNvGrpSpPr/>
            <p:nvPr/>
          </p:nvGrpSpPr>
          <p:grpSpPr>
            <a:xfrm>
              <a:off x="4572003" y="2571732"/>
              <a:ext cx="4607271" cy="2603603"/>
              <a:chOff x="987999" y="461925"/>
              <a:chExt cx="1514404" cy="1507151"/>
            </a:xfrm>
          </p:grpSpPr>
          <p:grpSp>
            <p:nvGrpSpPr>
              <p:cNvPr id="4905" name="Google Shape;4905;p72"/>
              <p:cNvGrpSpPr/>
              <p:nvPr/>
            </p:nvGrpSpPr>
            <p:grpSpPr>
              <a:xfrm>
                <a:off x="987999" y="461925"/>
                <a:ext cx="1514401" cy="1506302"/>
                <a:chOff x="987999" y="461925"/>
                <a:chExt cx="1514401" cy="1506302"/>
              </a:xfrm>
            </p:grpSpPr>
            <p:cxnSp>
              <p:nvCxnSpPr>
                <p:cNvPr id="4906" name="Google Shape;4906;p72"/>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907" name="Google Shape;4907;p72"/>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908" name="Google Shape;4908;p72"/>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909" name="Google Shape;4909;p72"/>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910" name="Google Shape;4910;p72"/>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911" name="Google Shape;4911;p72"/>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912" name="Google Shape;4912;p72"/>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913" name="Google Shape;4913;p72"/>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914" name="Google Shape;4914;p72"/>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4915" name="Google Shape;4915;p72"/>
              <p:cNvGrpSpPr/>
              <p:nvPr/>
            </p:nvGrpSpPr>
            <p:grpSpPr>
              <a:xfrm>
                <a:off x="987999" y="461927"/>
                <a:ext cx="1514404" cy="1507149"/>
                <a:chOff x="987999" y="461927"/>
                <a:chExt cx="1514404" cy="1507149"/>
              </a:xfrm>
            </p:grpSpPr>
            <p:cxnSp>
              <p:nvCxnSpPr>
                <p:cNvPr id="4916" name="Google Shape;4916;p72"/>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917" name="Google Shape;4917;p72"/>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918" name="Google Shape;4918;p72"/>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919" name="Google Shape;4919;p72"/>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920" name="Google Shape;4920;p72"/>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921" name="Google Shape;4921;p72"/>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922" name="Google Shape;4922;p72"/>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923" name="Google Shape;4923;p72"/>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4924" name="Google Shape;4924;p72"/>
          <p:cNvSpPr txBox="1"/>
          <p:nvPr>
            <p:ph idx="1" type="subTitle"/>
          </p:nvPr>
        </p:nvSpPr>
        <p:spPr>
          <a:xfrm>
            <a:off x="2250750" y="1815039"/>
            <a:ext cx="4642500" cy="1039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900"/>
              <a:buNone/>
              <a:defRPr sz="19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925" name="Google Shape;4925;p72"/>
          <p:cNvSpPr txBox="1"/>
          <p:nvPr>
            <p:ph idx="2" type="subTitle"/>
          </p:nvPr>
        </p:nvSpPr>
        <p:spPr>
          <a:xfrm>
            <a:off x="3184650" y="2855392"/>
            <a:ext cx="2774700" cy="46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Merriweather"/>
              <a:buNone/>
              <a:defRPr sz="2000">
                <a:solidFill>
                  <a:schemeClr val="lt1"/>
                </a:solidFill>
                <a:latin typeface="Merriweather"/>
                <a:ea typeface="Merriweather"/>
                <a:cs typeface="Merriweather"/>
                <a:sym typeface="Merriweather"/>
              </a:defRPr>
            </a:lvl1pPr>
            <a:lvl2pPr lvl="1" rtl="0">
              <a:spcBef>
                <a:spcPts val="0"/>
              </a:spcBef>
              <a:spcAft>
                <a:spcPts val="0"/>
              </a:spcAft>
              <a:buSzPts val="1400"/>
              <a:buFont typeface="Merriweather"/>
              <a:buNone/>
              <a:defRPr>
                <a:latin typeface="Merriweather"/>
                <a:ea typeface="Merriweather"/>
                <a:cs typeface="Merriweather"/>
                <a:sym typeface="Merriweather"/>
              </a:defRPr>
            </a:lvl2pPr>
            <a:lvl3pPr lvl="2" rtl="0">
              <a:spcBef>
                <a:spcPts val="0"/>
              </a:spcBef>
              <a:spcAft>
                <a:spcPts val="0"/>
              </a:spcAft>
              <a:buSzPts val="1400"/>
              <a:buFont typeface="Merriweather"/>
              <a:buNone/>
              <a:defRPr>
                <a:latin typeface="Merriweather"/>
                <a:ea typeface="Merriweather"/>
                <a:cs typeface="Merriweather"/>
                <a:sym typeface="Merriweather"/>
              </a:defRPr>
            </a:lvl3pPr>
            <a:lvl4pPr lvl="3" rtl="0">
              <a:spcBef>
                <a:spcPts val="0"/>
              </a:spcBef>
              <a:spcAft>
                <a:spcPts val="0"/>
              </a:spcAft>
              <a:buSzPts val="1400"/>
              <a:buFont typeface="Merriweather"/>
              <a:buNone/>
              <a:defRPr>
                <a:latin typeface="Merriweather"/>
                <a:ea typeface="Merriweather"/>
                <a:cs typeface="Merriweather"/>
                <a:sym typeface="Merriweather"/>
              </a:defRPr>
            </a:lvl4pPr>
            <a:lvl5pPr lvl="4" rtl="0">
              <a:spcBef>
                <a:spcPts val="0"/>
              </a:spcBef>
              <a:spcAft>
                <a:spcPts val="0"/>
              </a:spcAft>
              <a:buSzPts val="1400"/>
              <a:buFont typeface="Merriweather"/>
              <a:buNone/>
              <a:defRPr>
                <a:latin typeface="Merriweather"/>
                <a:ea typeface="Merriweather"/>
                <a:cs typeface="Merriweather"/>
                <a:sym typeface="Merriweather"/>
              </a:defRPr>
            </a:lvl5pPr>
            <a:lvl6pPr lvl="5" rtl="0">
              <a:spcBef>
                <a:spcPts val="0"/>
              </a:spcBef>
              <a:spcAft>
                <a:spcPts val="0"/>
              </a:spcAft>
              <a:buSzPts val="1400"/>
              <a:buFont typeface="Merriweather"/>
              <a:buNone/>
              <a:defRPr>
                <a:latin typeface="Merriweather"/>
                <a:ea typeface="Merriweather"/>
                <a:cs typeface="Merriweather"/>
                <a:sym typeface="Merriweather"/>
              </a:defRPr>
            </a:lvl6pPr>
            <a:lvl7pPr lvl="6" rtl="0">
              <a:spcBef>
                <a:spcPts val="0"/>
              </a:spcBef>
              <a:spcAft>
                <a:spcPts val="0"/>
              </a:spcAft>
              <a:buSzPts val="1400"/>
              <a:buFont typeface="Merriweather"/>
              <a:buNone/>
              <a:defRPr>
                <a:latin typeface="Merriweather"/>
                <a:ea typeface="Merriweather"/>
                <a:cs typeface="Merriweather"/>
                <a:sym typeface="Merriweather"/>
              </a:defRPr>
            </a:lvl7pPr>
            <a:lvl8pPr lvl="7" rtl="0">
              <a:spcBef>
                <a:spcPts val="0"/>
              </a:spcBef>
              <a:spcAft>
                <a:spcPts val="0"/>
              </a:spcAft>
              <a:buSzPts val="1400"/>
              <a:buFont typeface="Merriweather"/>
              <a:buNone/>
              <a:defRPr>
                <a:latin typeface="Merriweather"/>
                <a:ea typeface="Merriweather"/>
                <a:cs typeface="Merriweather"/>
                <a:sym typeface="Merriweather"/>
              </a:defRPr>
            </a:lvl8pPr>
            <a:lvl9pPr lvl="8" rtl="0">
              <a:spcBef>
                <a:spcPts val="0"/>
              </a:spcBef>
              <a:spcAft>
                <a:spcPts val="0"/>
              </a:spcAft>
              <a:buSzPts val="1400"/>
              <a:buFont typeface="Merriweather"/>
              <a:buNone/>
              <a:defRPr>
                <a:latin typeface="Merriweather"/>
                <a:ea typeface="Merriweather"/>
                <a:cs typeface="Merriweather"/>
                <a:sym typeface="Merriweather"/>
              </a:defRPr>
            </a:lvl9pPr>
          </a:lstStyle>
          <a:p/>
        </p:txBody>
      </p:sp>
      <p:grpSp>
        <p:nvGrpSpPr>
          <p:cNvPr id="4926" name="Google Shape;4926;p72"/>
          <p:cNvGrpSpPr/>
          <p:nvPr/>
        </p:nvGrpSpPr>
        <p:grpSpPr>
          <a:xfrm>
            <a:off x="545820" y="331138"/>
            <a:ext cx="1150968" cy="602929"/>
            <a:chOff x="7055900" y="279450"/>
            <a:chExt cx="1820576" cy="953700"/>
          </a:xfrm>
        </p:grpSpPr>
        <p:sp>
          <p:nvSpPr>
            <p:cNvPr id="4927" name="Google Shape;4927;p72"/>
            <p:cNvSpPr/>
            <p:nvPr/>
          </p:nvSpPr>
          <p:spPr>
            <a:xfrm>
              <a:off x="7055900" y="279450"/>
              <a:ext cx="953700" cy="9537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8" name="Google Shape;4928;p72"/>
            <p:cNvSpPr/>
            <p:nvPr/>
          </p:nvSpPr>
          <p:spPr>
            <a:xfrm>
              <a:off x="7272619" y="279450"/>
              <a:ext cx="953700" cy="9537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9" name="Google Shape;4929;p72"/>
            <p:cNvSpPr/>
            <p:nvPr/>
          </p:nvSpPr>
          <p:spPr>
            <a:xfrm>
              <a:off x="7489338" y="279450"/>
              <a:ext cx="953700" cy="9537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0" name="Google Shape;4930;p72"/>
            <p:cNvSpPr/>
            <p:nvPr/>
          </p:nvSpPr>
          <p:spPr>
            <a:xfrm>
              <a:off x="7706057" y="279450"/>
              <a:ext cx="953700" cy="9537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1" name="Google Shape;4931;p72"/>
            <p:cNvSpPr/>
            <p:nvPr/>
          </p:nvSpPr>
          <p:spPr>
            <a:xfrm>
              <a:off x="7922776" y="279450"/>
              <a:ext cx="953700" cy="9537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32" name="Google Shape;4932;p72"/>
          <p:cNvSpPr/>
          <p:nvPr/>
        </p:nvSpPr>
        <p:spPr>
          <a:xfrm>
            <a:off x="7275514" y="166388"/>
            <a:ext cx="337500" cy="329100"/>
          </a:xfrm>
          <a:prstGeom prst="star4">
            <a:avLst>
              <a:gd fmla="val 12500"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466" name="Shape 466"/>
        <p:cNvGrpSpPr/>
        <p:nvPr/>
      </p:nvGrpSpPr>
      <p:grpSpPr>
        <a:xfrm>
          <a:off x="0" y="0"/>
          <a:ext cx="0" cy="0"/>
          <a:chOff x="0" y="0"/>
          <a:chExt cx="0" cy="0"/>
        </a:xfrm>
      </p:grpSpPr>
      <p:grpSp>
        <p:nvGrpSpPr>
          <p:cNvPr id="467" name="Google Shape;467;p8"/>
          <p:cNvGrpSpPr/>
          <p:nvPr/>
        </p:nvGrpSpPr>
        <p:grpSpPr>
          <a:xfrm>
            <a:off x="-151025" y="-87459"/>
            <a:ext cx="9443950" cy="5336943"/>
            <a:chOff x="1366600" y="892542"/>
            <a:chExt cx="757200" cy="649200"/>
          </a:xfrm>
        </p:grpSpPr>
        <p:grpSp>
          <p:nvGrpSpPr>
            <p:cNvPr id="468" name="Google Shape;468;p8"/>
            <p:cNvGrpSpPr/>
            <p:nvPr/>
          </p:nvGrpSpPr>
          <p:grpSpPr>
            <a:xfrm>
              <a:off x="1366600" y="892542"/>
              <a:ext cx="757199" cy="649200"/>
              <a:chOff x="1366600" y="892542"/>
              <a:chExt cx="757199" cy="649200"/>
            </a:xfrm>
          </p:grpSpPr>
          <p:cxnSp>
            <p:nvCxnSpPr>
              <p:cNvPr id="469" name="Google Shape;469;p8"/>
              <p:cNvCxnSpPr/>
              <p:nvPr/>
            </p:nvCxnSpPr>
            <p:spPr>
              <a:xfrm>
                <a:off x="1366600" y="892542"/>
                <a:ext cx="0" cy="649200"/>
              </a:xfrm>
              <a:prstGeom prst="straightConnector1">
                <a:avLst/>
              </a:prstGeom>
              <a:noFill/>
              <a:ln cap="flat" cmpd="sng" w="9525">
                <a:solidFill>
                  <a:schemeClr val="dk2"/>
                </a:solidFill>
                <a:prstDash val="solid"/>
                <a:round/>
                <a:headEnd len="med" w="med" type="none"/>
                <a:tailEnd len="med" w="med" type="none"/>
              </a:ln>
            </p:spPr>
          </p:cxnSp>
          <p:cxnSp>
            <p:nvCxnSpPr>
              <p:cNvPr id="470" name="Google Shape;470;p8"/>
              <p:cNvCxnSpPr/>
              <p:nvPr/>
            </p:nvCxnSpPr>
            <p:spPr>
              <a:xfrm>
                <a:off x="1555900" y="892542"/>
                <a:ext cx="0" cy="649200"/>
              </a:xfrm>
              <a:prstGeom prst="straightConnector1">
                <a:avLst/>
              </a:prstGeom>
              <a:noFill/>
              <a:ln cap="flat" cmpd="sng" w="9525">
                <a:solidFill>
                  <a:schemeClr val="dk2"/>
                </a:solidFill>
                <a:prstDash val="solid"/>
                <a:round/>
                <a:headEnd len="med" w="med" type="none"/>
                <a:tailEnd len="med" w="med" type="none"/>
              </a:ln>
            </p:spPr>
          </p:cxnSp>
          <p:cxnSp>
            <p:nvCxnSpPr>
              <p:cNvPr id="471" name="Google Shape;471;p8"/>
              <p:cNvCxnSpPr/>
              <p:nvPr/>
            </p:nvCxnSpPr>
            <p:spPr>
              <a:xfrm>
                <a:off x="1745200" y="892542"/>
                <a:ext cx="0" cy="649200"/>
              </a:xfrm>
              <a:prstGeom prst="straightConnector1">
                <a:avLst/>
              </a:prstGeom>
              <a:noFill/>
              <a:ln cap="flat" cmpd="sng" w="9525">
                <a:solidFill>
                  <a:schemeClr val="dk2"/>
                </a:solidFill>
                <a:prstDash val="solid"/>
                <a:round/>
                <a:headEnd len="med" w="med" type="none"/>
                <a:tailEnd len="med" w="med" type="none"/>
              </a:ln>
            </p:spPr>
          </p:cxnSp>
          <p:cxnSp>
            <p:nvCxnSpPr>
              <p:cNvPr id="472" name="Google Shape;472;p8"/>
              <p:cNvCxnSpPr/>
              <p:nvPr/>
            </p:nvCxnSpPr>
            <p:spPr>
              <a:xfrm>
                <a:off x="1934499" y="892542"/>
                <a:ext cx="0" cy="649200"/>
              </a:xfrm>
              <a:prstGeom prst="straightConnector1">
                <a:avLst/>
              </a:prstGeom>
              <a:noFill/>
              <a:ln cap="flat" cmpd="sng" w="9525">
                <a:solidFill>
                  <a:schemeClr val="dk2"/>
                </a:solidFill>
                <a:prstDash val="solid"/>
                <a:round/>
                <a:headEnd len="med" w="med" type="none"/>
                <a:tailEnd len="med" w="med" type="none"/>
              </a:ln>
            </p:spPr>
          </p:cxnSp>
          <p:cxnSp>
            <p:nvCxnSpPr>
              <p:cNvPr id="473" name="Google Shape;473;p8"/>
              <p:cNvCxnSpPr/>
              <p:nvPr/>
            </p:nvCxnSpPr>
            <p:spPr>
              <a:xfrm>
                <a:off x="2123799" y="892542"/>
                <a:ext cx="0" cy="649200"/>
              </a:xfrm>
              <a:prstGeom prst="straightConnector1">
                <a:avLst/>
              </a:prstGeom>
              <a:noFill/>
              <a:ln cap="flat" cmpd="sng" w="9525">
                <a:solidFill>
                  <a:schemeClr val="dk2"/>
                </a:solidFill>
                <a:prstDash val="solid"/>
                <a:round/>
                <a:headEnd len="med" w="med" type="none"/>
                <a:tailEnd len="med" w="med" type="none"/>
              </a:ln>
            </p:spPr>
          </p:cxnSp>
        </p:grpSp>
        <p:grpSp>
          <p:nvGrpSpPr>
            <p:cNvPr id="474" name="Google Shape;474;p8"/>
            <p:cNvGrpSpPr/>
            <p:nvPr/>
          </p:nvGrpSpPr>
          <p:grpSpPr>
            <a:xfrm>
              <a:off x="1366600" y="892542"/>
              <a:ext cx="757200" cy="645919"/>
              <a:chOff x="1366600" y="892542"/>
              <a:chExt cx="757200" cy="645919"/>
            </a:xfrm>
          </p:grpSpPr>
          <p:cxnSp>
            <p:nvCxnSpPr>
              <p:cNvPr id="475" name="Google Shape;475;p8"/>
              <p:cNvCxnSpPr/>
              <p:nvPr/>
            </p:nvCxnSpPr>
            <p:spPr>
              <a:xfrm>
                <a:off x="1366600" y="892542"/>
                <a:ext cx="757200" cy="0"/>
              </a:xfrm>
              <a:prstGeom prst="straightConnector1">
                <a:avLst/>
              </a:prstGeom>
              <a:noFill/>
              <a:ln cap="flat" cmpd="sng" w="9525">
                <a:solidFill>
                  <a:schemeClr val="dk2"/>
                </a:solidFill>
                <a:prstDash val="solid"/>
                <a:round/>
                <a:headEnd len="med" w="med" type="none"/>
                <a:tailEnd len="med" w="med" type="none"/>
              </a:ln>
            </p:spPr>
          </p:cxnSp>
          <p:cxnSp>
            <p:nvCxnSpPr>
              <p:cNvPr id="476" name="Google Shape;476;p8"/>
              <p:cNvCxnSpPr/>
              <p:nvPr/>
            </p:nvCxnSpPr>
            <p:spPr>
              <a:xfrm>
                <a:off x="1366600" y="1107849"/>
                <a:ext cx="757200" cy="0"/>
              </a:xfrm>
              <a:prstGeom prst="straightConnector1">
                <a:avLst/>
              </a:prstGeom>
              <a:noFill/>
              <a:ln cap="flat" cmpd="sng" w="9525">
                <a:solidFill>
                  <a:schemeClr val="dk2"/>
                </a:solidFill>
                <a:prstDash val="solid"/>
                <a:round/>
                <a:headEnd len="med" w="med" type="none"/>
                <a:tailEnd len="med" w="med" type="none"/>
              </a:ln>
            </p:spPr>
          </p:cxnSp>
          <p:cxnSp>
            <p:nvCxnSpPr>
              <p:cNvPr id="477" name="Google Shape;477;p8"/>
              <p:cNvCxnSpPr/>
              <p:nvPr/>
            </p:nvCxnSpPr>
            <p:spPr>
              <a:xfrm>
                <a:off x="1366600" y="1323155"/>
                <a:ext cx="757200" cy="0"/>
              </a:xfrm>
              <a:prstGeom prst="straightConnector1">
                <a:avLst/>
              </a:prstGeom>
              <a:noFill/>
              <a:ln cap="flat" cmpd="sng" w="9525">
                <a:solidFill>
                  <a:schemeClr val="dk2"/>
                </a:solidFill>
                <a:prstDash val="solid"/>
                <a:round/>
                <a:headEnd len="med" w="med" type="none"/>
                <a:tailEnd len="med" w="med" type="none"/>
              </a:ln>
            </p:spPr>
          </p:cxnSp>
          <p:cxnSp>
            <p:nvCxnSpPr>
              <p:cNvPr id="478" name="Google Shape;478;p8"/>
              <p:cNvCxnSpPr/>
              <p:nvPr/>
            </p:nvCxnSpPr>
            <p:spPr>
              <a:xfrm>
                <a:off x="1366600" y="1538461"/>
                <a:ext cx="757200" cy="0"/>
              </a:xfrm>
              <a:prstGeom prst="straightConnector1">
                <a:avLst/>
              </a:prstGeom>
              <a:noFill/>
              <a:ln cap="flat" cmpd="sng" w="9525">
                <a:solidFill>
                  <a:schemeClr val="dk2"/>
                </a:solidFill>
                <a:prstDash val="solid"/>
                <a:round/>
                <a:headEnd len="med" w="med" type="none"/>
                <a:tailEnd len="med" w="med" type="none"/>
              </a:ln>
            </p:spPr>
          </p:cxnSp>
        </p:grpSp>
      </p:grpSp>
      <p:sp>
        <p:nvSpPr>
          <p:cNvPr id="479" name="Google Shape;479;p8"/>
          <p:cNvSpPr txBox="1"/>
          <p:nvPr>
            <p:ph type="title"/>
          </p:nvPr>
        </p:nvSpPr>
        <p:spPr>
          <a:xfrm>
            <a:off x="2348150" y="1714275"/>
            <a:ext cx="4435500" cy="8766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4800"/>
              <a:buNone/>
              <a:defRPr sz="70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80" name="Google Shape;480;p8"/>
          <p:cNvSpPr/>
          <p:nvPr/>
        </p:nvSpPr>
        <p:spPr>
          <a:xfrm>
            <a:off x="4406276" y="4700451"/>
            <a:ext cx="329100" cy="316500"/>
          </a:xfrm>
          <a:prstGeom prst="star4">
            <a:avLst>
              <a:gd fmla="val 12500" name="adj"/>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8"/>
          <p:cNvSpPr/>
          <p:nvPr/>
        </p:nvSpPr>
        <p:spPr>
          <a:xfrm>
            <a:off x="4406276" y="163001"/>
            <a:ext cx="329100" cy="316500"/>
          </a:xfrm>
          <a:prstGeom prst="star4">
            <a:avLst>
              <a:gd fmla="val 12500" name="adj"/>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4">
    <p:spTree>
      <p:nvGrpSpPr>
        <p:cNvPr id="4933" name="Shape 4933"/>
        <p:cNvGrpSpPr/>
        <p:nvPr/>
      </p:nvGrpSpPr>
      <p:grpSpPr>
        <a:xfrm>
          <a:off x="0" y="0"/>
          <a:ext cx="0" cy="0"/>
          <a:chOff x="0" y="0"/>
          <a:chExt cx="0" cy="0"/>
        </a:xfrm>
      </p:grpSpPr>
      <p:grpSp>
        <p:nvGrpSpPr>
          <p:cNvPr id="4934" name="Google Shape;4934;p73"/>
          <p:cNvGrpSpPr/>
          <p:nvPr/>
        </p:nvGrpSpPr>
        <p:grpSpPr>
          <a:xfrm>
            <a:off x="-35275" y="-31835"/>
            <a:ext cx="9214549" cy="5207170"/>
            <a:chOff x="-35275" y="-31835"/>
            <a:chExt cx="9214549" cy="5207170"/>
          </a:xfrm>
        </p:grpSpPr>
        <p:grpSp>
          <p:nvGrpSpPr>
            <p:cNvPr id="4935" name="Google Shape;4935;p73"/>
            <p:cNvGrpSpPr/>
            <p:nvPr/>
          </p:nvGrpSpPr>
          <p:grpSpPr>
            <a:xfrm>
              <a:off x="-35275" y="-31835"/>
              <a:ext cx="4607271" cy="2603603"/>
              <a:chOff x="987999" y="461925"/>
              <a:chExt cx="1514404" cy="1507151"/>
            </a:xfrm>
          </p:grpSpPr>
          <p:grpSp>
            <p:nvGrpSpPr>
              <p:cNvPr id="4936" name="Google Shape;4936;p73"/>
              <p:cNvGrpSpPr/>
              <p:nvPr/>
            </p:nvGrpSpPr>
            <p:grpSpPr>
              <a:xfrm>
                <a:off x="987999" y="461925"/>
                <a:ext cx="1514401" cy="1506302"/>
                <a:chOff x="987999" y="461925"/>
                <a:chExt cx="1514401" cy="1506302"/>
              </a:xfrm>
            </p:grpSpPr>
            <p:cxnSp>
              <p:nvCxnSpPr>
                <p:cNvPr id="4937" name="Google Shape;4937;p73"/>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938" name="Google Shape;4938;p73"/>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939" name="Google Shape;4939;p73"/>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940" name="Google Shape;4940;p73"/>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941" name="Google Shape;4941;p73"/>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942" name="Google Shape;4942;p73"/>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943" name="Google Shape;4943;p73"/>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944" name="Google Shape;4944;p73"/>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945" name="Google Shape;4945;p73"/>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4946" name="Google Shape;4946;p73"/>
              <p:cNvGrpSpPr/>
              <p:nvPr/>
            </p:nvGrpSpPr>
            <p:grpSpPr>
              <a:xfrm>
                <a:off x="987999" y="461927"/>
                <a:ext cx="1514404" cy="1507149"/>
                <a:chOff x="987999" y="461927"/>
                <a:chExt cx="1514404" cy="1507149"/>
              </a:xfrm>
            </p:grpSpPr>
            <p:cxnSp>
              <p:nvCxnSpPr>
                <p:cNvPr id="4947" name="Google Shape;4947;p73"/>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948" name="Google Shape;4948;p73"/>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949" name="Google Shape;4949;p73"/>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950" name="Google Shape;4950;p73"/>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951" name="Google Shape;4951;p73"/>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952" name="Google Shape;4952;p73"/>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953" name="Google Shape;4953;p73"/>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954" name="Google Shape;4954;p73"/>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955" name="Google Shape;4955;p73"/>
            <p:cNvGrpSpPr/>
            <p:nvPr/>
          </p:nvGrpSpPr>
          <p:grpSpPr>
            <a:xfrm>
              <a:off x="4572003" y="-31835"/>
              <a:ext cx="4607271" cy="2603603"/>
              <a:chOff x="987999" y="461925"/>
              <a:chExt cx="1514404" cy="1507151"/>
            </a:xfrm>
          </p:grpSpPr>
          <p:grpSp>
            <p:nvGrpSpPr>
              <p:cNvPr id="4956" name="Google Shape;4956;p73"/>
              <p:cNvGrpSpPr/>
              <p:nvPr/>
            </p:nvGrpSpPr>
            <p:grpSpPr>
              <a:xfrm>
                <a:off x="987999" y="461925"/>
                <a:ext cx="1514401" cy="1506302"/>
                <a:chOff x="987999" y="461925"/>
                <a:chExt cx="1514401" cy="1506302"/>
              </a:xfrm>
            </p:grpSpPr>
            <p:cxnSp>
              <p:nvCxnSpPr>
                <p:cNvPr id="4957" name="Google Shape;4957;p73"/>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958" name="Google Shape;4958;p73"/>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959" name="Google Shape;4959;p73"/>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960" name="Google Shape;4960;p73"/>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961" name="Google Shape;4961;p73"/>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962" name="Google Shape;4962;p73"/>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963" name="Google Shape;4963;p73"/>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964" name="Google Shape;4964;p73"/>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965" name="Google Shape;4965;p73"/>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4966" name="Google Shape;4966;p73"/>
              <p:cNvGrpSpPr/>
              <p:nvPr/>
            </p:nvGrpSpPr>
            <p:grpSpPr>
              <a:xfrm>
                <a:off x="987999" y="461927"/>
                <a:ext cx="1514404" cy="1507149"/>
                <a:chOff x="987999" y="461927"/>
                <a:chExt cx="1514404" cy="1507149"/>
              </a:xfrm>
            </p:grpSpPr>
            <p:cxnSp>
              <p:nvCxnSpPr>
                <p:cNvPr id="4967" name="Google Shape;4967;p73"/>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968" name="Google Shape;4968;p73"/>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969" name="Google Shape;4969;p73"/>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970" name="Google Shape;4970;p73"/>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971" name="Google Shape;4971;p73"/>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972" name="Google Shape;4972;p73"/>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973" name="Google Shape;4973;p73"/>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974" name="Google Shape;4974;p73"/>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975" name="Google Shape;4975;p73"/>
            <p:cNvGrpSpPr/>
            <p:nvPr/>
          </p:nvGrpSpPr>
          <p:grpSpPr>
            <a:xfrm>
              <a:off x="-35275" y="2571732"/>
              <a:ext cx="4607271" cy="2603603"/>
              <a:chOff x="987999" y="461925"/>
              <a:chExt cx="1514404" cy="1507151"/>
            </a:xfrm>
          </p:grpSpPr>
          <p:grpSp>
            <p:nvGrpSpPr>
              <p:cNvPr id="4976" name="Google Shape;4976;p73"/>
              <p:cNvGrpSpPr/>
              <p:nvPr/>
            </p:nvGrpSpPr>
            <p:grpSpPr>
              <a:xfrm>
                <a:off x="987999" y="461925"/>
                <a:ext cx="1514401" cy="1506302"/>
                <a:chOff x="987999" y="461925"/>
                <a:chExt cx="1514401" cy="1506302"/>
              </a:xfrm>
            </p:grpSpPr>
            <p:cxnSp>
              <p:nvCxnSpPr>
                <p:cNvPr id="4977" name="Google Shape;4977;p73"/>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978" name="Google Shape;4978;p73"/>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979" name="Google Shape;4979;p73"/>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980" name="Google Shape;4980;p73"/>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981" name="Google Shape;4981;p73"/>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982" name="Google Shape;4982;p73"/>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983" name="Google Shape;4983;p73"/>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984" name="Google Shape;4984;p73"/>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985" name="Google Shape;4985;p73"/>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4986" name="Google Shape;4986;p73"/>
              <p:cNvGrpSpPr/>
              <p:nvPr/>
            </p:nvGrpSpPr>
            <p:grpSpPr>
              <a:xfrm>
                <a:off x="987999" y="461927"/>
                <a:ext cx="1514404" cy="1507149"/>
                <a:chOff x="987999" y="461927"/>
                <a:chExt cx="1514404" cy="1507149"/>
              </a:xfrm>
            </p:grpSpPr>
            <p:cxnSp>
              <p:nvCxnSpPr>
                <p:cNvPr id="4987" name="Google Shape;4987;p73"/>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988" name="Google Shape;4988;p73"/>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989" name="Google Shape;4989;p73"/>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990" name="Google Shape;4990;p73"/>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991" name="Google Shape;4991;p73"/>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992" name="Google Shape;4992;p73"/>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993" name="Google Shape;4993;p73"/>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994" name="Google Shape;4994;p73"/>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995" name="Google Shape;4995;p73"/>
            <p:cNvGrpSpPr/>
            <p:nvPr/>
          </p:nvGrpSpPr>
          <p:grpSpPr>
            <a:xfrm>
              <a:off x="4572003" y="2571732"/>
              <a:ext cx="4607271" cy="2603603"/>
              <a:chOff x="987999" y="461925"/>
              <a:chExt cx="1514404" cy="1507151"/>
            </a:xfrm>
          </p:grpSpPr>
          <p:grpSp>
            <p:nvGrpSpPr>
              <p:cNvPr id="4996" name="Google Shape;4996;p73"/>
              <p:cNvGrpSpPr/>
              <p:nvPr/>
            </p:nvGrpSpPr>
            <p:grpSpPr>
              <a:xfrm>
                <a:off x="987999" y="461925"/>
                <a:ext cx="1514401" cy="1506302"/>
                <a:chOff x="987999" y="461925"/>
                <a:chExt cx="1514401" cy="1506302"/>
              </a:xfrm>
            </p:grpSpPr>
            <p:cxnSp>
              <p:nvCxnSpPr>
                <p:cNvPr id="4997" name="Google Shape;4997;p73"/>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998" name="Google Shape;4998;p73"/>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999" name="Google Shape;4999;p73"/>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000" name="Google Shape;5000;p73"/>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001" name="Google Shape;5001;p73"/>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002" name="Google Shape;5002;p73"/>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003" name="Google Shape;5003;p73"/>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004" name="Google Shape;5004;p73"/>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005" name="Google Shape;5005;p73"/>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5006" name="Google Shape;5006;p73"/>
              <p:cNvGrpSpPr/>
              <p:nvPr/>
            </p:nvGrpSpPr>
            <p:grpSpPr>
              <a:xfrm>
                <a:off x="987999" y="461927"/>
                <a:ext cx="1514404" cy="1507149"/>
                <a:chOff x="987999" y="461927"/>
                <a:chExt cx="1514404" cy="1507149"/>
              </a:xfrm>
            </p:grpSpPr>
            <p:cxnSp>
              <p:nvCxnSpPr>
                <p:cNvPr id="5007" name="Google Shape;5007;p73"/>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008" name="Google Shape;5008;p73"/>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009" name="Google Shape;5009;p73"/>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010" name="Google Shape;5010;p73"/>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011" name="Google Shape;5011;p73"/>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012" name="Google Shape;5012;p73"/>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013" name="Google Shape;5013;p73"/>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014" name="Google Shape;5014;p73"/>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5015" name="Google Shape;5015;p73"/>
          <p:cNvSpPr txBox="1"/>
          <p:nvPr>
            <p:ph type="title"/>
          </p:nvPr>
        </p:nvSpPr>
        <p:spPr>
          <a:xfrm>
            <a:off x="537400" y="339325"/>
            <a:ext cx="8064900" cy="740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atin typeface="Spectral"/>
                <a:ea typeface="Spectral"/>
                <a:cs typeface="Spectral"/>
                <a:sym typeface="Spectral"/>
              </a:defRPr>
            </a:lvl2pPr>
            <a:lvl3pPr lvl="2" rtl="0">
              <a:spcBef>
                <a:spcPts val="0"/>
              </a:spcBef>
              <a:spcAft>
                <a:spcPts val="0"/>
              </a:spcAft>
              <a:buSzPts val="2800"/>
              <a:buNone/>
              <a:defRPr>
                <a:latin typeface="Spectral"/>
                <a:ea typeface="Spectral"/>
                <a:cs typeface="Spectral"/>
                <a:sym typeface="Spectral"/>
              </a:defRPr>
            </a:lvl3pPr>
            <a:lvl4pPr lvl="3" rtl="0">
              <a:spcBef>
                <a:spcPts val="0"/>
              </a:spcBef>
              <a:spcAft>
                <a:spcPts val="0"/>
              </a:spcAft>
              <a:buSzPts val="2800"/>
              <a:buNone/>
              <a:defRPr>
                <a:latin typeface="Spectral"/>
                <a:ea typeface="Spectral"/>
                <a:cs typeface="Spectral"/>
                <a:sym typeface="Spectral"/>
              </a:defRPr>
            </a:lvl4pPr>
            <a:lvl5pPr lvl="4" rtl="0">
              <a:spcBef>
                <a:spcPts val="0"/>
              </a:spcBef>
              <a:spcAft>
                <a:spcPts val="0"/>
              </a:spcAft>
              <a:buSzPts val="2800"/>
              <a:buNone/>
              <a:defRPr>
                <a:latin typeface="Spectral"/>
                <a:ea typeface="Spectral"/>
                <a:cs typeface="Spectral"/>
                <a:sym typeface="Spectral"/>
              </a:defRPr>
            </a:lvl5pPr>
            <a:lvl6pPr lvl="5" rtl="0">
              <a:spcBef>
                <a:spcPts val="0"/>
              </a:spcBef>
              <a:spcAft>
                <a:spcPts val="0"/>
              </a:spcAft>
              <a:buSzPts val="2800"/>
              <a:buNone/>
              <a:defRPr>
                <a:latin typeface="Spectral"/>
                <a:ea typeface="Spectral"/>
                <a:cs typeface="Spectral"/>
                <a:sym typeface="Spectral"/>
              </a:defRPr>
            </a:lvl6pPr>
            <a:lvl7pPr lvl="6" rtl="0">
              <a:spcBef>
                <a:spcPts val="0"/>
              </a:spcBef>
              <a:spcAft>
                <a:spcPts val="0"/>
              </a:spcAft>
              <a:buSzPts val="2800"/>
              <a:buNone/>
              <a:defRPr>
                <a:latin typeface="Spectral"/>
                <a:ea typeface="Spectral"/>
                <a:cs typeface="Spectral"/>
                <a:sym typeface="Spectral"/>
              </a:defRPr>
            </a:lvl7pPr>
            <a:lvl8pPr lvl="7" rtl="0">
              <a:spcBef>
                <a:spcPts val="0"/>
              </a:spcBef>
              <a:spcAft>
                <a:spcPts val="0"/>
              </a:spcAft>
              <a:buSzPts val="2800"/>
              <a:buNone/>
              <a:defRPr>
                <a:latin typeface="Spectral"/>
                <a:ea typeface="Spectral"/>
                <a:cs typeface="Spectral"/>
                <a:sym typeface="Spectral"/>
              </a:defRPr>
            </a:lvl8pPr>
            <a:lvl9pPr lvl="8" rtl="0">
              <a:spcBef>
                <a:spcPts val="0"/>
              </a:spcBef>
              <a:spcAft>
                <a:spcPts val="0"/>
              </a:spcAft>
              <a:buSzPts val="2800"/>
              <a:buNone/>
              <a:defRPr>
                <a:latin typeface="Spectral"/>
                <a:ea typeface="Spectral"/>
                <a:cs typeface="Spectral"/>
                <a:sym typeface="Spectral"/>
              </a:defRPr>
            </a:lvl9pPr>
          </a:lstStyle>
          <a:p/>
        </p:txBody>
      </p:sp>
      <p:sp>
        <p:nvSpPr>
          <p:cNvPr id="5016" name="Google Shape;5016;p73"/>
          <p:cNvSpPr txBox="1"/>
          <p:nvPr>
            <p:ph idx="1" type="subTitle"/>
          </p:nvPr>
        </p:nvSpPr>
        <p:spPr>
          <a:xfrm>
            <a:off x="737800" y="3449950"/>
            <a:ext cx="1920300" cy="422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5017" name="Google Shape;5017;p73"/>
          <p:cNvSpPr txBox="1"/>
          <p:nvPr>
            <p:ph idx="2" type="subTitle"/>
          </p:nvPr>
        </p:nvSpPr>
        <p:spPr>
          <a:xfrm>
            <a:off x="737804" y="3781516"/>
            <a:ext cx="19203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018" name="Google Shape;5018;p73"/>
          <p:cNvSpPr txBox="1"/>
          <p:nvPr>
            <p:ph idx="3" type="subTitle"/>
          </p:nvPr>
        </p:nvSpPr>
        <p:spPr>
          <a:xfrm>
            <a:off x="6493600" y="3449950"/>
            <a:ext cx="1920300" cy="422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5019" name="Google Shape;5019;p73"/>
          <p:cNvSpPr txBox="1"/>
          <p:nvPr>
            <p:ph idx="4" type="subTitle"/>
          </p:nvPr>
        </p:nvSpPr>
        <p:spPr>
          <a:xfrm>
            <a:off x="6493605" y="3781514"/>
            <a:ext cx="19203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020" name="Google Shape;5020;p73"/>
          <p:cNvSpPr txBox="1"/>
          <p:nvPr>
            <p:ph idx="5" type="subTitle"/>
          </p:nvPr>
        </p:nvSpPr>
        <p:spPr>
          <a:xfrm>
            <a:off x="3616474" y="3449950"/>
            <a:ext cx="1920300" cy="422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5021" name="Google Shape;5021;p73"/>
          <p:cNvSpPr txBox="1"/>
          <p:nvPr>
            <p:ph idx="6" type="subTitle"/>
          </p:nvPr>
        </p:nvSpPr>
        <p:spPr>
          <a:xfrm>
            <a:off x="3615704" y="3781514"/>
            <a:ext cx="19203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022" name="Google Shape;5022;p73"/>
          <p:cNvSpPr txBox="1"/>
          <p:nvPr>
            <p:ph hasCustomPrompt="1" idx="7" type="title"/>
          </p:nvPr>
        </p:nvSpPr>
        <p:spPr>
          <a:xfrm>
            <a:off x="737950" y="2883600"/>
            <a:ext cx="1920300" cy="494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3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5023" name="Google Shape;5023;p73"/>
          <p:cNvSpPr txBox="1"/>
          <p:nvPr>
            <p:ph hasCustomPrompt="1" idx="8" type="title"/>
          </p:nvPr>
        </p:nvSpPr>
        <p:spPr>
          <a:xfrm>
            <a:off x="3615700" y="2883625"/>
            <a:ext cx="1920300" cy="494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3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5024" name="Google Shape;5024;p73"/>
          <p:cNvSpPr txBox="1"/>
          <p:nvPr>
            <p:ph hasCustomPrompt="1" idx="9" type="title"/>
          </p:nvPr>
        </p:nvSpPr>
        <p:spPr>
          <a:xfrm>
            <a:off x="6493600" y="2883625"/>
            <a:ext cx="1920300" cy="494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3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5025" name="Shape 5025"/>
        <p:cNvGrpSpPr/>
        <p:nvPr/>
      </p:nvGrpSpPr>
      <p:grpSpPr>
        <a:xfrm>
          <a:off x="0" y="0"/>
          <a:ext cx="0" cy="0"/>
          <a:chOff x="0" y="0"/>
          <a:chExt cx="0" cy="0"/>
        </a:xfrm>
      </p:grpSpPr>
      <p:grpSp>
        <p:nvGrpSpPr>
          <p:cNvPr id="5026" name="Google Shape;5026;p74"/>
          <p:cNvGrpSpPr/>
          <p:nvPr/>
        </p:nvGrpSpPr>
        <p:grpSpPr>
          <a:xfrm>
            <a:off x="-35275" y="-31835"/>
            <a:ext cx="9214549" cy="5207170"/>
            <a:chOff x="-35275" y="-31835"/>
            <a:chExt cx="9214549" cy="5207170"/>
          </a:xfrm>
        </p:grpSpPr>
        <p:grpSp>
          <p:nvGrpSpPr>
            <p:cNvPr id="5027" name="Google Shape;5027;p74"/>
            <p:cNvGrpSpPr/>
            <p:nvPr/>
          </p:nvGrpSpPr>
          <p:grpSpPr>
            <a:xfrm>
              <a:off x="-35275" y="-31835"/>
              <a:ext cx="4607271" cy="2603603"/>
              <a:chOff x="987999" y="461925"/>
              <a:chExt cx="1514404" cy="1507151"/>
            </a:xfrm>
          </p:grpSpPr>
          <p:grpSp>
            <p:nvGrpSpPr>
              <p:cNvPr id="5028" name="Google Shape;5028;p74"/>
              <p:cNvGrpSpPr/>
              <p:nvPr/>
            </p:nvGrpSpPr>
            <p:grpSpPr>
              <a:xfrm>
                <a:off x="987999" y="461925"/>
                <a:ext cx="1514401" cy="1506302"/>
                <a:chOff x="987999" y="461925"/>
                <a:chExt cx="1514401" cy="1506302"/>
              </a:xfrm>
            </p:grpSpPr>
            <p:cxnSp>
              <p:nvCxnSpPr>
                <p:cNvPr id="5029" name="Google Shape;5029;p74"/>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030" name="Google Shape;5030;p74"/>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031" name="Google Shape;5031;p74"/>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032" name="Google Shape;5032;p74"/>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033" name="Google Shape;5033;p74"/>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034" name="Google Shape;5034;p74"/>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035" name="Google Shape;5035;p74"/>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036" name="Google Shape;5036;p74"/>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037" name="Google Shape;5037;p74"/>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5038" name="Google Shape;5038;p74"/>
              <p:cNvGrpSpPr/>
              <p:nvPr/>
            </p:nvGrpSpPr>
            <p:grpSpPr>
              <a:xfrm>
                <a:off x="987999" y="461927"/>
                <a:ext cx="1514404" cy="1507149"/>
                <a:chOff x="987999" y="461927"/>
                <a:chExt cx="1514404" cy="1507149"/>
              </a:xfrm>
            </p:grpSpPr>
            <p:cxnSp>
              <p:nvCxnSpPr>
                <p:cNvPr id="5039" name="Google Shape;5039;p74"/>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040" name="Google Shape;5040;p74"/>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041" name="Google Shape;5041;p74"/>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042" name="Google Shape;5042;p74"/>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043" name="Google Shape;5043;p74"/>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044" name="Google Shape;5044;p74"/>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045" name="Google Shape;5045;p74"/>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046" name="Google Shape;5046;p74"/>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047" name="Google Shape;5047;p74"/>
            <p:cNvGrpSpPr/>
            <p:nvPr/>
          </p:nvGrpSpPr>
          <p:grpSpPr>
            <a:xfrm>
              <a:off x="4572003" y="-31835"/>
              <a:ext cx="4607271" cy="2603603"/>
              <a:chOff x="987999" y="461925"/>
              <a:chExt cx="1514404" cy="1507151"/>
            </a:xfrm>
          </p:grpSpPr>
          <p:grpSp>
            <p:nvGrpSpPr>
              <p:cNvPr id="5048" name="Google Shape;5048;p74"/>
              <p:cNvGrpSpPr/>
              <p:nvPr/>
            </p:nvGrpSpPr>
            <p:grpSpPr>
              <a:xfrm>
                <a:off x="987999" y="461925"/>
                <a:ext cx="1514401" cy="1506302"/>
                <a:chOff x="987999" y="461925"/>
                <a:chExt cx="1514401" cy="1506302"/>
              </a:xfrm>
            </p:grpSpPr>
            <p:cxnSp>
              <p:nvCxnSpPr>
                <p:cNvPr id="5049" name="Google Shape;5049;p74"/>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050" name="Google Shape;5050;p74"/>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051" name="Google Shape;5051;p74"/>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052" name="Google Shape;5052;p74"/>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053" name="Google Shape;5053;p74"/>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054" name="Google Shape;5054;p74"/>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055" name="Google Shape;5055;p74"/>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056" name="Google Shape;5056;p74"/>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057" name="Google Shape;5057;p74"/>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5058" name="Google Shape;5058;p74"/>
              <p:cNvGrpSpPr/>
              <p:nvPr/>
            </p:nvGrpSpPr>
            <p:grpSpPr>
              <a:xfrm>
                <a:off x="987999" y="461927"/>
                <a:ext cx="1514404" cy="1507149"/>
                <a:chOff x="987999" y="461927"/>
                <a:chExt cx="1514404" cy="1507149"/>
              </a:xfrm>
            </p:grpSpPr>
            <p:cxnSp>
              <p:nvCxnSpPr>
                <p:cNvPr id="5059" name="Google Shape;5059;p74"/>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060" name="Google Shape;5060;p74"/>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061" name="Google Shape;5061;p74"/>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062" name="Google Shape;5062;p74"/>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063" name="Google Shape;5063;p74"/>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064" name="Google Shape;5064;p74"/>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065" name="Google Shape;5065;p74"/>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066" name="Google Shape;5066;p74"/>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067" name="Google Shape;5067;p74"/>
            <p:cNvGrpSpPr/>
            <p:nvPr/>
          </p:nvGrpSpPr>
          <p:grpSpPr>
            <a:xfrm>
              <a:off x="-35275" y="2571732"/>
              <a:ext cx="4607271" cy="2603603"/>
              <a:chOff x="987999" y="461925"/>
              <a:chExt cx="1514404" cy="1507151"/>
            </a:xfrm>
          </p:grpSpPr>
          <p:grpSp>
            <p:nvGrpSpPr>
              <p:cNvPr id="5068" name="Google Shape;5068;p74"/>
              <p:cNvGrpSpPr/>
              <p:nvPr/>
            </p:nvGrpSpPr>
            <p:grpSpPr>
              <a:xfrm>
                <a:off x="987999" y="461925"/>
                <a:ext cx="1514401" cy="1506302"/>
                <a:chOff x="987999" y="461925"/>
                <a:chExt cx="1514401" cy="1506302"/>
              </a:xfrm>
            </p:grpSpPr>
            <p:cxnSp>
              <p:nvCxnSpPr>
                <p:cNvPr id="5069" name="Google Shape;5069;p74"/>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070" name="Google Shape;5070;p74"/>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071" name="Google Shape;5071;p74"/>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072" name="Google Shape;5072;p74"/>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073" name="Google Shape;5073;p74"/>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074" name="Google Shape;5074;p74"/>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075" name="Google Shape;5075;p74"/>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076" name="Google Shape;5076;p74"/>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077" name="Google Shape;5077;p74"/>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5078" name="Google Shape;5078;p74"/>
              <p:cNvGrpSpPr/>
              <p:nvPr/>
            </p:nvGrpSpPr>
            <p:grpSpPr>
              <a:xfrm>
                <a:off x="987999" y="461927"/>
                <a:ext cx="1514404" cy="1507149"/>
                <a:chOff x="987999" y="461927"/>
                <a:chExt cx="1514404" cy="1507149"/>
              </a:xfrm>
            </p:grpSpPr>
            <p:cxnSp>
              <p:nvCxnSpPr>
                <p:cNvPr id="5079" name="Google Shape;5079;p74"/>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080" name="Google Shape;5080;p74"/>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081" name="Google Shape;5081;p74"/>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082" name="Google Shape;5082;p74"/>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083" name="Google Shape;5083;p74"/>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084" name="Google Shape;5084;p74"/>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085" name="Google Shape;5085;p74"/>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086" name="Google Shape;5086;p74"/>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087" name="Google Shape;5087;p74"/>
            <p:cNvGrpSpPr/>
            <p:nvPr/>
          </p:nvGrpSpPr>
          <p:grpSpPr>
            <a:xfrm>
              <a:off x="4572003" y="2571732"/>
              <a:ext cx="4607271" cy="2603603"/>
              <a:chOff x="987999" y="461925"/>
              <a:chExt cx="1514404" cy="1507151"/>
            </a:xfrm>
          </p:grpSpPr>
          <p:grpSp>
            <p:nvGrpSpPr>
              <p:cNvPr id="5088" name="Google Shape;5088;p74"/>
              <p:cNvGrpSpPr/>
              <p:nvPr/>
            </p:nvGrpSpPr>
            <p:grpSpPr>
              <a:xfrm>
                <a:off x="987999" y="461925"/>
                <a:ext cx="1514401" cy="1506302"/>
                <a:chOff x="987999" y="461925"/>
                <a:chExt cx="1514401" cy="1506302"/>
              </a:xfrm>
            </p:grpSpPr>
            <p:cxnSp>
              <p:nvCxnSpPr>
                <p:cNvPr id="5089" name="Google Shape;5089;p74"/>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090" name="Google Shape;5090;p74"/>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091" name="Google Shape;5091;p74"/>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092" name="Google Shape;5092;p74"/>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093" name="Google Shape;5093;p74"/>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094" name="Google Shape;5094;p74"/>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095" name="Google Shape;5095;p74"/>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096" name="Google Shape;5096;p74"/>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097" name="Google Shape;5097;p74"/>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5098" name="Google Shape;5098;p74"/>
              <p:cNvGrpSpPr/>
              <p:nvPr/>
            </p:nvGrpSpPr>
            <p:grpSpPr>
              <a:xfrm>
                <a:off x="987999" y="461927"/>
                <a:ext cx="1514404" cy="1507149"/>
                <a:chOff x="987999" y="461927"/>
                <a:chExt cx="1514404" cy="1507149"/>
              </a:xfrm>
            </p:grpSpPr>
            <p:cxnSp>
              <p:nvCxnSpPr>
                <p:cNvPr id="5099" name="Google Shape;5099;p74"/>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100" name="Google Shape;5100;p74"/>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101" name="Google Shape;5101;p74"/>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102" name="Google Shape;5102;p74"/>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103" name="Google Shape;5103;p74"/>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104" name="Google Shape;5104;p74"/>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105" name="Google Shape;5105;p74"/>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106" name="Google Shape;5106;p74"/>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5107" name="Google Shape;5107;p74"/>
          <p:cNvSpPr txBox="1"/>
          <p:nvPr>
            <p:ph idx="1" type="subTitle"/>
          </p:nvPr>
        </p:nvSpPr>
        <p:spPr>
          <a:xfrm>
            <a:off x="713225" y="1543477"/>
            <a:ext cx="3749100" cy="42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5108" name="Google Shape;5108;p74"/>
          <p:cNvSpPr txBox="1"/>
          <p:nvPr>
            <p:ph idx="2" type="subTitle"/>
          </p:nvPr>
        </p:nvSpPr>
        <p:spPr>
          <a:xfrm>
            <a:off x="713214" y="1877951"/>
            <a:ext cx="3749100" cy="998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109" name="Google Shape;5109;p74"/>
          <p:cNvSpPr txBox="1"/>
          <p:nvPr>
            <p:ph idx="3" type="subTitle"/>
          </p:nvPr>
        </p:nvSpPr>
        <p:spPr>
          <a:xfrm>
            <a:off x="2697450" y="3039978"/>
            <a:ext cx="3749100" cy="42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5110" name="Google Shape;5110;p74"/>
          <p:cNvSpPr txBox="1"/>
          <p:nvPr>
            <p:ph idx="4" type="subTitle"/>
          </p:nvPr>
        </p:nvSpPr>
        <p:spPr>
          <a:xfrm>
            <a:off x="2697450" y="3378023"/>
            <a:ext cx="3749100" cy="99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111" name="Google Shape;5111;p74"/>
          <p:cNvSpPr txBox="1"/>
          <p:nvPr>
            <p:ph idx="5" type="subTitle"/>
          </p:nvPr>
        </p:nvSpPr>
        <p:spPr>
          <a:xfrm>
            <a:off x="4681685" y="1543477"/>
            <a:ext cx="3749100" cy="42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5112" name="Google Shape;5112;p74"/>
          <p:cNvSpPr txBox="1"/>
          <p:nvPr>
            <p:ph idx="6" type="subTitle"/>
          </p:nvPr>
        </p:nvSpPr>
        <p:spPr>
          <a:xfrm>
            <a:off x="4681686" y="1878701"/>
            <a:ext cx="3749100" cy="99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113" name="Google Shape;5113;p74"/>
          <p:cNvSpPr txBox="1"/>
          <p:nvPr>
            <p:ph type="title"/>
          </p:nvPr>
        </p:nvSpPr>
        <p:spPr>
          <a:xfrm>
            <a:off x="539496" y="342543"/>
            <a:ext cx="8064900" cy="740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2pPr>
            <a:lvl3pPr lvl="2"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3pPr>
            <a:lvl4pPr lvl="3"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4pPr>
            <a:lvl5pPr lvl="4"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5pPr>
            <a:lvl6pPr lvl="5"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6pPr>
            <a:lvl7pPr lvl="6"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7pPr>
            <a:lvl8pPr lvl="7"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8pPr>
            <a:lvl9pPr lvl="8"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9pPr>
          </a:lstStyle>
          <a:p/>
        </p:txBody>
      </p:sp>
      <p:sp>
        <p:nvSpPr>
          <p:cNvPr id="5114" name="Google Shape;5114;p74"/>
          <p:cNvSpPr/>
          <p:nvPr/>
        </p:nvSpPr>
        <p:spPr>
          <a:xfrm>
            <a:off x="4979394" y="4633665"/>
            <a:ext cx="338400" cy="3312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
    <p:spTree>
      <p:nvGrpSpPr>
        <p:cNvPr id="5115" name="Shape 5115"/>
        <p:cNvGrpSpPr/>
        <p:nvPr/>
      </p:nvGrpSpPr>
      <p:grpSpPr>
        <a:xfrm>
          <a:off x="0" y="0"/>
          <a:ext cx="0" cy="0"/>
          <a:chOff x="0" y="0"/>
          <a:chExt cx="0" cy="0"/>
        </a:xfrm>
      </p:grpSpPr>
      <p:grpSp>
        <p:nvGrpSpPr>
          <p:cNvPr id="5116" name="Google Shape;5116;p75"/>
          <p:cNvGrpSpPr/>
          <p:nvPr/>
        </p:nvGrpSpPr>
        <p:grpSpPr>
          <a:xfrm>
            <a:off x="-35275" y="-31835"/>
            <a:ext cx="9214549" cy="5207170"/>
            <a:chOff x="-35275" y="-31835"/>
            <a:chExt cx="9214549" cy="5207170"/>
          </a:xfrm>
        </p:grpSpPr>
        <p:grpSp>
          <p:nvGrpSpPr>
            <p:cNvPr id="5117" name="Google Shape;5117;p75"/>
            <p:cNvGrpSpPr/>
            <p:nvPr/>
          </p:nvGrpSpPr>
          <p:grpSpPr>
            <a:xfrm>
              <a:off x="-35275" y="-31835"/>
              <a:ext cx="4607271" cy="2603603"/>
              <a:chOff x="987999" y="461925"/>
              <a:chExt cx="1514404" cy="1507151"/>
            </a:xfrm>
          </p:grpSpPr>
          <p:grpSp>
            <p:nvGrpSpPr>
              <p:cNvPr id="5118" name="Google Shape;5118;p75"/>
              <p:cNvGrpSpPr/>
              <p:nvPr/>
            </p:nvGrpSpPr>
            <p:grpSpPr>
              <a:xfrm>
                <a:off x="987999" y="461925"/>
                <a:ext cx="1514401" cy="1506302"/>
                <a:chOff x="987999" y="461925"/>
                <a:chExt cx="1514401" cy="1506302"/>
              </a:xfrm>
            </p:grpSpPr>
            <p:cxnSp>
              <p:nvCxnSpPr>
                <p:cNvPr id="5119" name="Google Shape;5119;p75"/>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120" name="Google Shape;5120;p75"/>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121" name="Google Shape;5121;p75"/>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122" name="Google Shape;5122;p75"/>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123" name="Google Shape;5123;p75"/>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124" name="Google Shape;5124;p75"/>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125" name="Google Shape;5125;p75"/>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126" name="Google Shape;5126;p75"/>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127" name="Google Shape;5127;p75"/>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5128" name="Google Shape;5128;p75"/>
              <p:cNvGrpSpPr/>
              <p:nvPr/>
            </p:nvGrpSpPr>
            <p:grpSpPr>
              <a:xfrm>
                <a:off x="987999" y="461927"/>
                <a:ext cx="1514404" cy="1507149"/>
                <a:chOff x="987999" y="461927"/>
                <a:chExt cx="1514404" cy="1507149"/>
              </a:xfrm>
            </p:grpSpPr>
            <p:cxnSp>
              <p:nvCxnSpPr>
                <p:cNvPr id="5129" name="Google Shape;5129;p75"/>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130" name="Google Shape;5130;p75"/>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131" name="Google Shape;5131;p75"/>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132" name="Google Shape;5132;p75"/>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133" name="Google Shape;5133;p75"/>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134" name="Google Shape;5134;p75"/>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135" name="Google Shape;5135;p75"/>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136" name="Google Shape;5136;p75"/>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137" name="Google Shape;5137;p75"/>
            <p:cNvGrpSpPr/>
            <p:nvPr/>
          </p:nvGrpSpPr>
          <p:grpSpPr>
            <a:xfrm>
              <a:off x="4572003" y="-31835"/>
              <a:ext cx="4607271" cy="2603603"/>
              <a:chOff x="987999" y="461925"/>
              <a:chExt cx="1514404" cy="1507151"/>
            </a:xfrm>
          </p:grpSpPr>
          <p:grpSp>
            <p:nvGrpSpPr>
              <p:cNvPr id="5138" name="Google Shape;5138;p75"/>
              <p:cNvGrpSpPr/>
              <p:nvPr/>
            </p:nvGrpSpPr>
            <p:grpSpPr>
              <a:xfrm>
                <a:off x="987999" y="461925"/>
                <a:ext cx="1514401" cy="1506302"/>
                <a:chOff x="987999" y="461925"/>
                <a:chExt cx="1514401" cy="1506302"/>
              </a:xfrm>
            </p:grpSpPr>
            <p:cxnSp>
              <p:nvCxnSpPr>
                <p:cNvPr id="5139" name="Google Shape;5139;p75"/>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140" name="Google Shape;5140;p75"/>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141" name="Google Shape;5141;p75"/>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142" name="Google Shape;5142;p75"/>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143" name="Google Shape;5143;p75"/>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144" name="Google Shape;5144;p75"/>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145" name="Google Shape;5145;p75"/>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146" name="Google Shape;5146;p75"/>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147" name="Google Shape;5147;p75"/>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5148" name="Google Shape;5148;p75"/>
              <p:cNvGrpSpPr/>
              <p:nvPr/>
            </p:nvGrpSpPr>
            <p:grpSpPr>
              <a:xfrm>
                <a:off x="987999" y="461927"/>
                <a:ext cx="1514404" cy="1507149"/>
                <a:chOff x="987999" y="461927"/>
                <a:chExt cx="1514404" cy="1507149"/>
              </a:xfrm>
            </p:grpSpPr>
            <p:cxnSp>
              <p:nvCxnSpPr>
                <p:cNvPr id="5149" name="Google Shape;5149;p75"/>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150" name="Google Shape;5150;p75"/>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151" name="Google Shape;5151;p75"/>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152" name="Google Shape;5152;p75"/>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153" name="Google Shape;5153;p75"/>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154" name="Google Shape;5154;p75"/>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155" name="Google Shape;5155;p75"/>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156" name="Google Shape;5156;p75"/>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157" name="Google Shape;5157;p75"/>
            <p:cNvGrpSpPr/>
            <p:nvPr/>
          </p:nvGrpSpPr>
          <p:grpSpPr>
            <a:xfrm>
              <a:off x="-35275" y="2571732"/>
              <a:ext cx="4607271" cy="2603603"/>
              <a:chOff x="987999" y="461925"/>
              <a:chExt cx="1514404" cy="1507151"/>
            </a:xfrm>
          </p:grpSpPr>
          <p:grpSp>
            <p:nvGrpSpPr>
              <p:cNvPr id="5158" name="Google Shape;5158;p75"/>
              <p:cNvGrpSpPr/>
              <p:nvPr/>
            </p:nvGrpSpPr>
            <p:grpSpPr>
              <a:xfrm>
                <a:off x="987999" y="461925"/>
                <a:ext cx="1514401" cy="1506302"/>
                <a:chOff x="987999" y="461925"/>
                <a:chExt cx="1514401" cy="1506302"/>
              </a:xfrm>
            </p:grpSpPr>
            <p:cxnSp>
              <p:nvCxnSpPr>
                <p:cNvPr id="5159" name="Google Shape;5159;p75"/>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160" name="Google Shape;5160;p75"/>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161" name="Google Shape;5161;p75"/>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162" name="Google Shape;5162;p75"/>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163" name="Google Shape;5163;p75"/>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164" name="Google Shape;5164;p75"/>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165" name="Google Shape;5165;p75"/>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166" name="Google Shape;5166;p75"/>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167" name="Google Shape;5167;p75"/>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5168" name="Google Shape;5168;p75"/>
              <p:cNvGrpSpPr/>
              <p:nvPr/>
            </p:nvGrpSpPr>
            <p:grpSpPr>
              <a:xfrm>
                <a:off x="987999" y="461927"/>
                <a:ext cx="1514404" cy="1507149"/>
                <a:chOff x="987999" y="461927"/>
                <a:chExt cx="1514404" cy="1507149"/>
              </a:xfrm>
            </p:grpSpPr>
            <p:cxnSp>
              <p:nvCxnSpPr>
                <p:cNvPr id="5169" name="Google Shape;5169;p75"/>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170" name="Google Shape;5170;p75"/>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171" name="Google Shape;5171;p75"/>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172" name="Google Shape;5172;p75"/>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173" name="Google Shape;5173;p75"/>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174" name="Google Shape;5174;p75"/>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175" name="Google Shape;5175;p75"/>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176" name="Google Shape;5176;p75"/>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177" name="Google Shape;5177;p75"/>
            <p:cNvGrpSpPr/>
            <p:nvPr/>
          </p:nvGrpSpPr>
          <p:grpSpPr>
            <a:xfrm>
              <a:off x="4572003" y="2571732"/>
              <a:ext cx="4607271" cy="2603603"/>
              <a:chOff x="987999" y="461925"/>
              <a:chExt cx="1514404" cy="1507151"/>
            </a:xfrm>
          </p:grpSpPr>
          <p:grpSp>
            <p:nvGrpSpPr>
              <p:cNvPr id="5178" name="Google Shape;5178;p75"/>
              <p:cNvGrpSpPr/>
              <p:nvPr/>
            </p:nvGrpSpPr>
            <p:grpSpPr>
              <a:xfrm>
                <a:off x="987999" y="461925"/>
                <a:ext cx="1514401" cy="1506302"/>
                <a:chOff x="987999" y="461925"/>
                <a:chExt cx="1514401" cy="1506302"/>
              </a:xfrm>
            </p:grpSpPr>
            <p:cxnSp>
              <p:nvCxnSpPr>
                <p:cNvPr id="5179" name="Google Shape;5179;p75"/>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180" name="Google Shape;5180;p75"/>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181" name="Google Shape;5181;p75"/>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182" name="Google Shape;5182;p75"/>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183" name="Google Shape;5183;p75"/>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184" name="Google Shape;5184;p75"/>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185" name="Google Shape;5185;p75"/>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186" name="Google Shape;5186;p75"/>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187" name="Google Shape;5187;p75"/>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5188" name="Google Shape;5188;p75"/>
              <p:cNvGrpSpPr/>
              <p:nvPr/>
            </p:nvGrpSpPr>
            <p:grpSpPr>
              <a:xfrm>
                <a:off x="987999" y="461927"/>
                <a:ext cx="1514404" cy="1507149"/>
                <a:chOff x="987999" y="461927"/>
                <a:chExt cx="1514404" cy="1507149"/>
              </a:xfrm>
            </p:grpSpPr>
            <p:cxnSp>
              <p:nvCxnSpPr>
                <p:cNvPr id="5189" name="Google Shape;5189;p75"/>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190" name="Google Shape;5190;p75"/>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191" name="Google Shape;5191;p75"/>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192" name="Google Shape;5192;p75"/>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193" name="Google Shape;5193;p75"/>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194" name="Google Shape;5194;p75"/>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195" name="Google Shape;5195;p75"/>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196" name="Google Shape;5196;p75"/>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5197" name="Google Shape;5197;p75"/>
          <p:cNvSpPr txBox="1"/>
          <p:nvPr>
            <p:ph type="title"/>
          </p:nvPr>
        </p:nvSpPr>
        <p:spPr>
          <a:xfrm>
            <a:off x="539550" y="340907"/>
            <a:ext cx="8064900" cy="740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2pPr>
            <a:lvl3pPr lvl="2"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3pPr>
            <a:lvl4pPr lvl="3"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4pPr>
            <a:lvl5pPr lvl="4"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5pPr>
            <a:lvl6pPr lvl="5"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6pPr>
            <a:lvl7pPr lvl="6"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7pPr>
            <a:lvl8pPr lvl="7"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8pPr>
            <a:lvl9pPr lvl="8"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9pPr>
          </a:lstStyle>
          <a:p/>
        </p:txBody>
      </p:sp>
      <p:sp>
        <p:nvSpPr>
          <p:cNvPr id="5198" name="Google Shape;5198;p75"/>
          <p:cNvSpPr txBox="1"/>
          <p:nvPr>
            <p:ph idx="1" type="subTitle"/>
          </p:nvPr>
        </p:nvSpPr>
        <p:spPr>
          <a:xfrm>
            <a:off x="1160974" y="2473140"/>
            <a:ext cx="2215200" cy="365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lgn="ctr">
              <a:spcBef>
                <a:spcPts val="0"/>
              </a:spcBef>
              <a:spcAft>
                <a:spcPts val="0"/>
              </a:spcAft>
              <a:buSzPts val="2000"/>
              <a:buFont typeface="Merriweather"/>
              <a:buNone/>
              <a:defRPr b="1" sz="2000">
                <a:latin typeface="Merriweather"/>
                <a:ea typeface="Merriweather"/>
                <a:cs typeface="Merriweather"/>
                <a:sym typeface="Merriweather"/>
              </a:defRPr>
            </a:lvl2pPr>
            <a:lvl3pPr lvl="2" rtl="0" algn="ctr">
              <a:spcBef>
                <a:spcPts val="0"/>
              </a:spcBef>
              <a:spcAft>
                <a:spcPts val="0"/>
              </a:spcAft>
              <a:buSzPts val="2000"/>
              <a:buFont typeface="Merriweather"/>
              <a:buNone/>
              <a:defRPr b="1" sz="2000">
                <a:latin typeface="Merriweather"/>
                <a:ea typeface="Merriweather"/>
                <a:cs typeface="Merriweather"/>
                <a:sym typeface="Merriweather"/>
              </a:defRPr>
            </a:lvl3pPr>
            <a:lvl4pPr lvl="3" rtl="0" algn="ctr">
              <a:spcBef>
                <a:spcPts val="0"/>
              </a:spcBef>
              <a:spcAft>
                <a:spcPts val="0"/>
              </a:spcAft>
              <a:buSzPts val="2000"/>
              <a:buFont typeface="Merriweather"/>
              <a:buNone/>
              <a:defRPr b="1" sz="2000">
                <a:latin typeface="Merriweather"/>
                <a:ea typeface="Merriweather"/>
                <a:cs typeface="Merriweather"/>
                <a:sym typeface="Merriweather"/>
              </a:defRPr>
            </a:lvl4pPr>
            <a:lvl5pPr lvl="4" rtl="0" algn="ctr">
              <a:spcBef>
                <a:spcPts val="0"/>
              </a:spcBef>
              <a:spcAft>
                <a:spcPts val="0"/>
              </a:spcAft>
              <a:buSzPts val="2000"/>
              <a:buFont typeface="Merriweather"/>
              <a:buNone/>
              <a:defRPr b="1" sz="2000">
                <a:latin typeface="Merriweather"/>
                <a:ea typeface="Merriweather"/>
                <a:cs typeface="Merriweather"/>
                <a:sym typeface="Merriweather"/>
              </a:defRPr>
            </a:lvl5pPr>
            <a:lvl6pPr lvl="5" rtl="0" algn="ctr">
              <a:spcBef>
                <a:spcPts val="0"/>
              </a:spcBef>
              <a:spcAft>
                <a:spcPts val="0"/>
              </a:spcAft>
              <a:buSzPts val="2000"/>
              <a:buFont typeface="Merriweather"/>
              <a:buNone/>
              <a:defRPr b="1" sz="2000">
                <a:latin typeface="Merriweather"/>
                <a:ea typeface="Merriweather"/>
                <a:cs typeface="Merriweather"/>
                <a:sym typeface="Merriweather"/>
              </a:defRPr>
            </a:lvl6pPr>
            <a:lvl7pPr lvl="6" rtl="0" algn="ctr">
              <a:spcBef>
                <a:spcPts val="0"/>
              </a:spcBef>
              <a:spcAft>
                <a:spcPts val="0"/>
              </a:spcAft>
              <a:buSzPts val="2000"/>
              <a:buFont typeface="Merriweather"/>
              <a:buNone/>
              <a:defRPr b="1" sz="2000">
                <a:latin typeface="Merriweather"/>
                <a:ea typeface="Merriweather"/>
                <a:cs typeface="Merriweather"/>
                <a:sym typeface="Merriweather"/>
              </a:defRPr>
            </a:lvl7pPr>
            <a:lvl8pPr lvl="7" rtl="0" algn="ctr">
              <a:spcBef>
                <a:spcPts val="0"/>
              </a:spcBef>
              <a:spcAft>
                <a:spcPts val="0"/>
              </a:spcAft>
              <a:buSzPts val="2000"/>
              <a:buFont typeface="Merriweather"/>
              <a:buNone/>
              <a:defRPr b="1" sz="2000">
                <a:latin typeface="Merriweather"/>
                <a:ea typeface="Merriweather"/>
                <a:cs typeface="Merriweather"/>
                <a:sym typeface="Merriweather"/>
              </a:defRPr>
            </a:lvl8pPr>
            <a:lvl9pPr lvl="8" rtl="0" algn="ctr">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5199" name="Google Shape;5199;p75"/>
          <p:cNvSpPr txBox="1"/>
          <p:nvPr>
            <p:ph idx="2" type="subTitle"/>
          </p:nvPr>
        </p:nvSpPr>
        <p:spPr>
          <a:xfrm>
            <a:off x="1160374" y="2766551"/>
            <a:ext cx="2215200" cy="777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200" name="Google Shape;5200;p75"/>
          <p:cNvSpPr txBox="1"/>
          <p:nvPr>
            <p:ph idx="3" type="subTitle"/>
          </p:nvPr>
        </p:nvSpPr>
        <p:spPr>
          <a:xfrm>
            <a:off x="3466800" y="3589294"/>
            <a:ext cx="2212800" cy="365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lgn="ctr">
              <a:spcBef>
                <a:spcPts val="0"/>
              </a:spcBef>
              <a:spcAft>
                <a:spcPts val="0"/>
              </a:spcAft>
              <a:buSzPts val="2000"/>
              <a:buFont typeface="Merriweather"/>
              <a:buNone/>
              <a:defRPr b="1" sz="2000">
                <a:latin typeface="Merriweather"/>
                <a:ea typeface="Merriweather"/>
                <a:cs typeface="Merriweather"/>
                <a:sym typeface="Merriweather"/>
              </a:defRPr>
            </a:lvl2pPr>
            <a:lvl3pPr lvl="2" rtl="0" algn="ctr">
              <a:spcBef>
                <a:spcPts val="0"/>
              </a:spcBef>
              <a:spcAft>
                <a:spcPts val="0"/>
              </a:spcAft>
              <a:buSzPts val="2000"/>
              <a:buFont typeface="Merriweather"/>
              <a:buNone/>
              <a:defRPr b="1" sz="2000">
                <a:latin typeface="Merriweather"/>
                <a:ea typeface="Merriweather"/>
                <a:cs typeface="Merriweather"/>
                <a:sym typeface="Merriweather"/>
              </a:defRPr>
            </a:lvl3pPr>
            <a:lvl4pPr lvl="3" rtl="0" algn="ctr">
              <a:spcBef>
                <a:spcPts val="0"/>
              </a:spcBef>
              <a:spcAft>
                <a:spcPts val="0"/>
              </a:spcAft>
              <a:buSzPts val="2000"/>
              <a:buFont typeface="Merriweather"/>
              <a:buNone/>
              <a:defRPr b="1" sz="2000">
                <a:latin typeface="Merriweather"/>
                <a:ea typeface="Merriweather"/>
                <a:cs typeface="Merriweather"/>
                <a:sym typeface="Merriweather"/>
              </a:defRPr>
            </a:lvl4pPr>
            <a:lvl5pPr lvl="4" rtl="0" algn="ctr">
              <a:spcBef>
                <a:spcPts val="0"/>
              </a:spcBef>
              <a:spcAft>
                <a:spcPts val="0"/>
              </a:spcAft>
              <a:buSzPts val="2000"/>
              <a:buFont typeface="Merriweather"/>
              <a:buNone/>
              <a:defRPr b="1" sz="2000">
                <a:latin typeface="Merriweather"/>
                <a:ea typeface="Merriweather"/>
                <a:cs typeface="Merriweather"/>
                <a:sym typeface="Merriweather"/>
              </a:defRPr>
            </a:lvl5pPr>
            <a:lvl6pPr lvl="5" rtl="0" algn="ctr">
              <a:spcBef>
                <a:spcPts val="0"/>
              </a:spcBef>
              <a:spcAft>
                <a:spcPts val="0"/>
              </a:spcAft>
              <a:buSzPts val="2000"/>
              <a:buFont typeface="Merriweather"/>
              <a:buNone/>
              <a:defRPr b="1" sz="2000">
                <a:latin typeface="Merriweather"/>
                <a:ea typeface="Merriweather"/>
                <a:cs typeface="Merriweather"/>
                <a:sym typeface="Merriweather"/>
              </a:defRPr>
            </a:lvl6pPr>
            <a:lvl7pPr lvl="6" rtl="0" algn="ctr">
              <a:spcBef>
                <a:spcPts val="0"/>
              </a:spcBef>
              <a:spcAft>
                <a:spcPts val="0"/>
              </a:spcAft>
              <a:buSzPts val="2000"/>
              <a:buFont typeface="Merriweather"/>
              <a:buNone/>
              <a:defRPr b="1" sz="2000">
                <a:latin typeface="Merriweather"/>
                <a:ea typeface="Merriweather"/>
                <a:cs typeface="Merriweather"/>
                <a:sym typeface="Merriweather"/>
              </a:defRPr>
            </a:lvl7pPr>
            <a:lvl8pPr lvl="7" rtl="0" algn="ctr">
              <a:spcBef>
                <a:spcPts val="0"/>
              </a:spcBef>
              <a:spcAft>
                <a:spcPts val="0"/>
              </a:spcAft>
              <a:buSzPts val="2000"/>
              <a:buFont typeface="Merriweather"/>
              <a:buNone/>
              <a:defRPr b="1" sz="2000">
                <a:latin typeface="Merriweather"/>
                <a:ea typeface="Merriweather"/>
                <a:cs typeface="Merriweather"/>
                <a:sym typeface="Merriweather"/>
              </a:defRPr>
            </a:lvl8pPr>
            <a:lvl9pPr lvl="8" rtl="0" algn="ctr">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5201" name="Google Shape;5201;p75"/>
          <p:cNvSpPr txBox="1"/>
          <p:nvPr>
            <p:ph idx="4" type="subTitle"/>
          </p:nvPr>
        </p:nvSpPr>
        <p:spPr>
          <a:xfrm>
            <a:off x="3464400" y="3882705"/>
            <a:ext cx="2215200" cy="777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202" name="Google Shape;5202;p75"/>
          <p:cNvSpPr txBox="1"/>
          <p:nvPr>
            <p:ph idx="5" type="subTitle"/>
          </p:nvPr>
        </p:nvSpPr>
        <p:spPr>
          <a:xfrm>
            <a:off x="5770226" y="2473140"/>
            <a:ext cx="2212800" cy="365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lgn="ctr">
              <a:spcBef>
                <a:spcPts val="0"/>
              </a:spcBef>
              <a:spcAft>
                <a:spcPts val="0"/>
              </a:spcAft>
              <a:buSzPts val="2000"/>
              <a:buFont typeface="Merriweather"/>
              <a:buNone/>
              <a:defRPr b="1" sz="2000">
                <a:latin typeface="Merriweather"/>
                <a:ea typeface="Merriweather"/>
                <a:cs typeface="Merriweather"/>
                <a:sym typeface="Merriweather"/>
              </a:defRPr>
            </a:lvl2pPr>
            <a:lvl3pPr lvl="2" rtl="0" algn="ctr">
              <a:spcBef>
                <a:spcPts val="0"/>
              </a:spcBef>
              <a:spcAft>
                <a:spcPts val="0"/>
              </a:spcAft>
              <a:buSzPts val="2000"/>
              <a:buFont typeface="Merriweather"/>
              <a:buNone/>
              <a:defRPr b="1" sz="2000">
                <a:latin typeface="Merriweather"/>
                <a:ea typeface="Merriweather"/>
                <a:cs typeface="Merriweather"/>
                <a:sym typeface="Merriweather"/>
              </a:defRPr>
            </a:lvl3pPr>
            <a:lvl4pPr lvl="3" rtl="0" algn="ctr">
              <a:spcBef>
                <a:spcPts val="0"/>
              </a:spcBef>
              <a:spcAft>
                <a:spcPts val="0"/>
              </a:spcAft>
              <a:buSzPts val="2000"/>
              <a:buFont typeface="Merriweather"/>
              <a:buNone/>
              <a:defRPr b="1" sz="2000">
                <a:latin typeface="Merriweather"/>
                <a:ea typeface="Merriweather"/>
                <a:cs typeface="Merriweather"/>
                <a:sym typeface="Merriweather"/>
              </a:defRPr>
            </a:lvl4pPr>
            <a:lvl5pPr lvl="4" rtl="0" algn="ctr">
              <a:spcBef>
                <a:spcPts val="0"/>
              </a:spcBef>
              <a:spcAft>
                <a:spcPts val="0"/>
              </a:spcAft>
              <a:buSzPts val="2000"/>
              <a:buFont typeface="Merriweather"/>
              <a:buNone/>
              <a:defRPr b="1" sz="2000">
                <a:latin typeface="Merriweather"/>
                <a:ea typeface="Merriweather"/>
                <a:cs typeface="Merriweather"/>
                <a:sym typeface="Merriweather"/>
              </a:defRPr>
            </a:lvl5pPr>
            <a:lvl6pPr lvl="5" rtl="0" algn="ctr">
              <a:spcBef>
                <a:spcPts val="0"/>
              </a:spcBef>
              <a:spcAft>
                <a:spcPts val="0"/>
              </a:spcAft>
              <a:buSzPts val="2000"/>
              <a:buFont typeface="Merriweather"/>
              <a:buNone/>
              <a:defRPr b="1" sz="2000">
                <a:latin typeface="Merriweather"/>
                <a:ea typeface="Merriweather"/>
                <a:cs typeface="Merriweather"/>
                <a:sym typeface="Merriweather"/>
              </a:defRPr>
            </a:lvl6pPr>
            <a:lvl7pPr lvl="6" rtl="0" algn="ctr">
              <a:spcBef>
                <a:spcPts val="0"/>
              </a:spcBef>
              <a:spcAft>
                <a:spcPts val="0"/>
              </a:spcAft>
              <a:buSzPts val="2000"/>
              <a:buFont typeface="Merriweather"/>
              <a:buNone/>
              <a:defRPr b="1" sz="2000">
                <a:latin typeface="Merriweather"/>
                <a:ea typeface="Merriweather"/>
                <a:cs typeface="Merriweather"/>
                <a:sym typeface="Merriweather"/>
              </a:defRPr>
            </a:lvl7pPr>
            <a:lvl8pPr lvl="7" rtl="0" algn="ctr">
              <a:spcBef>
                <a:spcPts val="0"/>
              </a:spcBef>
              <a:spcAft>
                <a:spcPts val="0"/>
              </a:spcAft>
              <a:buSzPts val="2000"/>
              <a:buFont typeface="Merriweather"/>
              <a:buNone/>
              <a:defRPr b="1" sz="2000">
                <a:latin typeface="Merriweather"/>
                <a:ea typeface="Merriweather"/>
                <a:cs typeface="Merriweather"/>
                <a:sym typeface="Merriweather"/>
              </a:defRPr>
            </a:lvl8pPr>
            <a:lvl9pPr lvl="8" rtl="0" algn="ctr">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5203" name="Google Shape;5203;p75"/>
          <p:cNvSpPr txBox="1"/>
          <p:nvPr>
            <p:ph idx="6" type="subTitle"/>
          </p:nvPr>
        </p:nvSpPr>
        <p:spPr>
          <a:xfrm>
            <a:off x="5768426" y="2766551"/>
            <a:ext cx="2215200" cy="777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204" name="Google Shape;5204;p75"/>
          <p:cNvSpPr/>
          <p:nvPr/>
        </p:nvSpPr>
        <p:spPr>
          <a:xfrm rot="10800000">
            <a:off x="360807" y="4263572"/>
            <a:ext cx="337500" cy="329100"/>
          </a:xfrm>
          <a:prstGeom prst="star4">
            <a:avLst>
              <a:gd fmla="val 12500"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5" name="Google Shape;5205;p75"/>
          <p:cNvSpPr/>
          <p:nvPr/>
        </p:nvSpPr>
        <p:spPr>
          <a:xfrm rot="10800000">
            <a:off x="1001750" y="4693112"/>
            <a:ext cx="221100" cy="215700"/>
          </a:xfrm>
          <a:prstGeom prst="star4">
            <a:avLst>
              <a:gd fmla="val 125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2">
    <p:spTree>
      <p:nvGrpSpPr>
        <p:cNvPr id="5206" name="Shape 5206"/>
        <p:cNvGrpSpPr/>
        <p:nvPr/>
      </p:nvGrpSpPr>
      <p:grpSpPr>
        <a:xfrm>
          <a:off x="0" y="0"/>
          <a:ext cx="0" cy="0"/>
          <a:chOff x="0" y="0"/>
          <a:chExt cx="0" cy="0"/>
        </a:xfrm>
      </p:grpSpPr>
      <p:grpSp>
        <p:nvGrpSpPr>
          <p:cNvPr id="5207" name="Google Shape;5207;p76"/>
          <p:cNvGrpSpPr/>
          <p:nvPr/>
        </p:nvGrpSpPr>
        <p:grpSpPr>
          <a:xfrm>
            <a:off x="-35275" y="-31835"/>
            <a:ext cx="9214549" cy="5207170"/>
            <a:chOff x="-35275" y="-31835"/>
            <a:chExt cx="9214549" cy="5207170"/>
          </a:xfrm>
        </p:grpSpPr>
        <p:grpSp>
          <p:nvGrpSpPr>
            <p:cNvPr id="5208" name="Google Shape;5208;p76"/>
            <p:cNvGrpSpPr/>
            <p:nvPr/>
          </p:nvGrpSpPr>
          <p:grpSpPr>
            <a:xfrm>
              <a:off x="-35275" y="-31835"/>
              <a:ext cx="4607271" cy="2603603"/>
              <a:chOff x="987999" y="461925"/>
              <a:chExt cx="1514404" cy="1507151"/>
            </a:xfrm>
          </p:grpSpPr>
          <p:grpSp>
            <p:nvGrpSpPr>
              <p:cNvPr id="5209" name="Google Shape;5209;p76"/>
              <p:cNvGrpSpPr/>
              <p:nvPr/>
            </p:nvGrpSpPr>
            <p:grpSpPr>
              <a:xfrm>
                <a:off x="987999" y="461925"/>
                <a:ext cx="1514401" cy="1506302"/>
                <a:chOff x="987999" y="461925"/>
                <a:chExt cx="1514401" cy="1506302"/>
              </a:xfrm>
            </p:grpSpPr>
            <p:cxnSp>
              <p:nvCxnSpPr>
                <p:cNvPr id="5210" name="Google Shape;5210;p76"/>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211" name="Google Shape;5211;p76"/>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212" name="Google Shape;5212;p76"/>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213" name="Google Shape;5213;p76"/>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214" name="Google Shape;5214;p76"/>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215" name="Google Shape;5215;p76"/>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216" name="Google Shape;5216;p76"/>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217" name="Google Shape;5217;p76"/>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218" name="Google Shape;5218;p76"/>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5219" name="Google Shape;5219;p76"/>
              <p:cNvGrpSpPr/>
              <p:nvPr/>
            </p:nvGrpSpPr>
            <p:grpSpPr>
              <a:xfrm>
                <a:off x="987999" y="461927"/>
                <a:ext cx="1514404" cy="1507149"/>
                <a:chOff x="987999" y="461927"/>
                <a:chExt cx="1514404" cy="1507149"/>
              </a:xfrm>
            </p:grpSpPr>
            <p:cxnSp>
              <p:nvCxnSpPr>
                <p:cNvPr id="5220" name="Google Shape;5220;p76"/>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221" name="Google Shape;5221;p76"/>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222" name="Google Shape;5222;p76"/>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223" name="Google Shape;5223;p76"/>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224" name="Google Shape;5224;p76"/>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225" name="Google Shape;5225;p76"/>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226" name="Google Shape;5226;p76"/>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227" name="Google Shape;5227;p76"/>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228" name="Google Shape;5228;p76"/>
            <p:cNvGrpSpPr/>
            <p:nvPr/>
          </p:nvGrpSpPr>
          <p:grpSpPr>
            <a:xfrm>
              <a:off x="4572003" y="-31835"/>
              <a:ext cx="4607271" cy="2603603"/>
              <a:chOff x="987999" y="461925"/>
              <a:chExt cx="1514404" cy="1507151"/>
            </a:xfrm>
          </p:grpSpPr>
          <p:grpSp>
            <p:nvGrpSpPr>
              <p:cNvPr id="5229" name="Google Shape;5229;p76"/>
              <p:cNvGrpSpPr/>
              <p:nvPr/>
            </p:nvGrpSpPr>
            <p:grpSpPr>
              <a:xfrm>
                <a:off x="987999" y="461925"/>
                <a:ext cx="1514401" cy="1506302"/>
                <a:chOff x="987999" y="461925"/>
                <a:chExt cx="1514401" cy="1506302"/>
              </a:xfrm>
            </p:grpSpPr>
            <p:cxnSp>
              <p:nvCxnSpPr>
                <p:cNvPr id="5230" name="Google Shape;5230;p76"/>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231" name="Google Shape;5231;p76"/>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232" name="Google Shape;5232;p76"/>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233" name="Google Shape;5233;p76"/>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234" name="Google Shape;5234;p76"/>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235" name="Google Shape;5235;p76"/>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236" name="Google Shape;5236;p76"/>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237" name="Google Shape;5237;p76"/>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238" name="Google Shape;5238;p76"/>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5239" name="Google Shape;5239;p76"/>
              <p:cNvGrpSpPr/>
              <p:nvPr/>
            </p:nvGrpSpPr>
            <p:grpSpPr>
              <a:xfrm>
                <a:off x="987999" y="461927"/>
                <a:ext cx="1514404" cy="1507149"/>
                <a:chOff x="987999" y="461927"/>
                <a:chExt cx="1514404" cy="1507149"/>
              </a:xfrm>
            </p:grpSpPr>
            <p:cxnSp>
              <p:nvCxnSpPr>
                <p:cNvPr id="5240" name="Google Shape;5240;p76"/>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241" name="Google Shape;5241;p76"/>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242" name="Google Shape;5242;p76"/>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243" name="Google Shape;5243;p76"/>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244" name="Google Shape;5244;p76"/>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245" name="Google Shape;5245;p76"/>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246" name="Google Shape;5246;p76"/>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247" name="Google Shape;5247;p76"/>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248" name="Google Shape;5248;p76"/>
            <p:cNvGrpSpPr/>
            <p:nvPr/>
          </p:nvGrpSpPr>
          <p:grpSpPr>
            <a:xfrm>
              <a:off x="-35275" y="2571732"/>
              <a:ext cx="4607271" cy="2603603"/>
              <a:chOff x="987999" y="461925"/>
              <a:chExt cx="1514404" cy="1507151"/>
            </a:xfrm>
          </p:grpSpPr>
          <p:grpSp>
            <p:nvGrpSpPr>
              <p:cNvPr id="5249" name="Google Shape;5249;p76"/>
              <p:cNvGrpSpPr/>
              <p:nvPr/>
            </p:nvGrpSpPr>
            <p:grpSpPr>
              <a:xfrm>
                <a:off x="987999" y="461925"/>
                <a:ext cx="1514401" cy="1506302"/>
                <a:chOff x="987999" y="461925"/>
                <a:chExt cx="1514401" cy="1506302"/>
              </a:xfrm>
            </p:grpSpPr>
            <p:cxnSp>
              <p:nvCxnSpPr>
                <p:cNvPr id="5250" name="Google Shape;5250;p76"/>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251" name="Google Shape;5251;p76"/>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252" name="Google Shape;5252;p76"/>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253" name="Google Shape;5253;p76"/>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254" name="Google Shape;5254;p76"/>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255" name="Google Shape;5255;p76"/>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256" name="Google Shape;5256;p76"/>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257" name="Google Shape;5257;p76"/>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258" name="Google Shape;5258;p76"/>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5259" name="Google Shape;5259;p76"/>
              <p:cNvGrpSpPr/>
              <p:nvPr/>
            </p:nvGrpSpPr>
            <p:grpSpPr>
              <a:xfrm>
                <a:off x="987999" y="461927"/>
                <a:ext cx="1514404" cy="1507149"/>
                <a:chOff x="987999" y="461927"/>
                <a:chExt cx="1514404" cy="1507149"/>
              </a:xfrm>
            </p:grpSpPr>
            <p:cxnSp>
              <p:nvCxnSpPr>
                <p:cNvPr id="5260" name="Google Shape;5260;p76"/>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261" name="Google Shape;5261;p76"/>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262" name="Google Shape;5262;p76"/>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263" name="Google Shape;5263;p76"/>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264" name="Google Shape;5264;p76"/>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265" name="Google Shape;5265;p76"/>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266" name="Google Shape;5266;p76"/>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267" name="Google Shape;5267;p76"/>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268" name="Google Shape;5268;p76"/>
            <p:cNvGrpSpPr/>
            <p:nvPr/>
          </p:nvGrpSpPr>
          <p:grpSpPr>
            <a:xfrm>
              <a:off x="4572003" y="2571732"/>
              <a:ext cx="4607271" cy="2603603"/>
              <a:chOff x="987999" y="461925"/>
              <a:chExt cx="1514404" cy="1507151"/>
            </a:xfrm>
          </p:grpSpPr>
          <p:grpSp>
            <p:nvGrpSpPr>
              <p:cNvPr id="5269" name="Google Shape;5269;p76"/>
              <p:cNvGrpSpPr/>
              <p:nvPr/>
            </p:nvGrpSpPr>
            <p:grpSpPr>
              <a:xfrm>
                <a:off x="987999" y="461925"/>
                <a:ext cx="1514401" cy="1506302"/>
                <a:chOff x="987999" y="461925"/>
                <a:chExt cx="1514401" cy="1506302"/>
              </a:xfrm>
            </p:grpSpPr>
            <p:cxnSp>
              <p:nvCxnSpPr>
                <p:cNvPr id="5270" name="Google Shape;5270;p76"/>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271" name="Google Shape;5271;p76"/>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272" name="Google Shape;5272;p76"/>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273" name="Google Shape;5273;p76"/>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274" name="Google Shape;5274;p76"/>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275" name="Google Shape;5275;p76"/>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276" name="Google Shape;5276;p76"/>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277" name="Google Shape;5277;p76"/>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278" name="Google Shape;5278;p76"/>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5279" name="Google Shape;5279;p76"/>
              <p:cNvGrpSpPr/>
              <p:nvPr/>
            </p:nvGrpSpPr>
            <p:grpSpPr>
              <a:xfrm>
                <a:off x="987999" y="461927"/>
                <a:ext cx="1514404" cy="1507149"/>
                <a:chOff x="987999" y="461927"/>
                <a:chExt cx="1514404" cy="1507149"/>
              </a:xfrm>
            </p:grpSpPr>
            <p:cxnSp>
              <p:nvCxnSpPr>
                <p:cNvPr id="5280" name="Google Shape;5280;p76"/>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281" name="Google Shape;5281;p76"/>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282" name="Google Shape;5282;p76"/>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283" name="Google Shape;5283;p76"/>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284" name="Google Shape;5284;p76"/>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285" name="Google Shape;5285;p76"/>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286" name="Google Shape;5286;p76"/>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287" name="Google Shape;5287;p76"/>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5288" name="Google Shape;5288;p76"/>
          <p:cNvSpPr txBox="1"/>
          <p:nvPr>
            <p:ph idx="1" type="subTitle"/>
          </p:nvPr>
        </p:nvSpPr>
        <p:spPr>
          <a:xfrm>
            <a:off x="1790647" y="1898994"/>
            <a:ext cx="21030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5289" name="Google Shape;5289;p76"/>
          <p:cNvSpPr txBox="1"/>
          <p:nvPr>
            <p:ph idx="2" type="subTitle"/>
          </p:nvPr>
        </p:nvSpPr>
        <p:spPr>
          <a:xfrm>
            <a:off x="1790647" y="2250083"/>
            <a:ext cx="2103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290" name="Google Shape;5290;p76"/>
          <p:cNvSpPr txBox="1"/>
          <p:nvPr>
            <p:ph type="title"/>
          </p:nvPr>
        </p:nvSpPr>
        <p:spPr>
          <a:xfrm>
            <a:off x="539496" y="340153"/>
            <a:ext cx="8064900" cy="740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2pPr>
            <a:lvl3pPr lvl="2"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3pPr>
            <a:lvl4pPr lvl="3"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4pPr>
            <a:lvl5pPr lvl="4"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5pPr>
            <a:lvl6pPr lvl="5"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6pPr>
            <a:lvl7pPr lvl="6"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7pPr>
            <a:lvl8pPr lvl="7"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8pPr>
            <a:lvl9pPr lvl="8"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9pPr>
          </a:lstStyle>
          <a:p/>
        </p:txBody>
      </p:sp>
      <p:sp>
        <p:nvSpPr>
          <p:cNvPr id="5291" name="Google Shape;5291;p76"/>
          <p:cNvSpPr txBox="1"/>
          <p:nvPr>
            <p:ph idx="3" type="subTitle"/>
          </p:nvPr>
        </p:nvSpPr>
        <p:spPr>
          <a:xfrm>
            <a:off x="5826433" y="1895650"/>
            <a:ext cx="21030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5292" name="Google Shape;5292;p76"/>
          <p:cNvSpPr txBox="1"/>
          <p:nvPr>
            <p:ph idx="4" type="subTitle"/>
          </p:nvPr>
        </p:nvSpPr>
        <p:spPr>
          <a:xfrm>
            <a:off x="5826433" y="2246738"/>
            <a:ext cx="2103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293" name="Google Shape;5293;p76"/>
          <p:cNvSpPr txBox="1"/>
          <p:nvPr>
            <p:ph idx="5" type="subTitle"/>
          </p:nvPr>
        </p:nvSpPr>
        <p:spPr>
          <a:xfrm>
            <a:off x="1790647" y="3412825"/>
            <a:ext cx="21030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5294" name="Google Shape;5294;p76"/>
          <p:cNvSpPr txBox="1"/>
          <p:nvPr>
            <p:ph idx="6" type="subTitle"/>
          </p:nvPr>
        </p:nvSpPr>
        <p:spPr>
          <a:xfrm>
            <a:off x="1790647" y="3721368"/>
            <a:ext cx="2103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295" name="Google Shape;5295;p76"/>
          <p:cNvSpPr txBox="1"/>
          <p:nvPr>
            <p:ph idx="7" type="subTitle"/>
          </p:nvPr>
        </p:nvSpPr>
        <p:spPr>
          <a:xfrm>
            <a:off x="5826433" y="3412825"/>
            <a:ext cx="21030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5296" name="Google Shape;5296;p76"/>
          <p:cNvSpPr txBox="1"/>
          <p:nvPr>
            <p:ph idx="8" type="subTitle"/>
          </p:nvPr>
        </p:nvSpPr>
        <p:spPr>
          <a:xfrm>
            <a:off x="5826433" y="3763913"/>
            <a:ext cx="2103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2_1">
    <p:spTree>
      <p:nvGrpSpPr>
        <p:cNvPr id="5297" name="Shape 5297"/>
        <p:cNvGrpSpPr/>
        <p:nvPr/>
      </p:nvGrpSpPr>
      <p:grpSpPr>
        <a:xfrm>
          <a:off x="0" y="0"/>
          <a:ext cx="0" cy="0"/>
          <a:chOff x="0" y="0"/>
          <a:chExt cx="0" cy="0"/>
        </a:xfrm>
      </p:grpSpPr>
      <p:grpSp>
        <p:nvGrpSpPr>
          <p:cNvPr id="5298" name="Google Shape;5298;p77"/>
          <p:cNvGrpSpPr/>
          <p:nvPr/>
        </p:nvGrpSpPr>
        <p:grpSpPr>
          <a:xfrm>
            <a:off x="-35275" y="-31835"/>
            <a:ext cx="9214549" cy="5207170"/>
            <a:chOff x="-35275" y="-31835"/>
            <a:chExt cx="9214549" cy="5207170"/>
          </a:xfrm>
        </p:grpSpPr>
        <p:grpSp>
          <p:nvGrpSpPr>
            <p:cNvPr id="5299" name="Google Shape;5299;p77"/>
            <p:cNvGrpSpPr/>
            <p:nvPr/>
          </p:nvGrpSpPr>
          <p:grpSpPr>
            <a:xfrm>
              <a:off x="-35275" y="-31835"/>
              <a:ext cx="4607271" cy="2603603"/>
              <a:chOff x="987999" y="461925"/>
              <a:chExt cx="1514404" cy="1507151"/>
            </a:xfrm>
          </p:grpSpPr>
          <p:grpSp>
            <p:nvGrpSpPr>
              <p:cNvPr id="5300" name="Google Shape;5300;p77"/>
              <p:cNvGrpSpPr/>
              <p:nvPr/>
            </p:nvGrpSpPr>
            <p:grpSpPr>
              <a:xfrm>
                <a:off x="987999" y="461925"/>
                <a:ext cx="1514401" cy="1506302"/>
                <a:chOff x="987999" y="461925"/>
                <a:chExt cx="1514401" cy="1506302"/>
              </a:xfrm>
            </p:grpSpPr>
            <p:cxnSp>
              <p:nvCxnSpPr>
                <p:cNvPr id="5301" name="Google Shape;5301;p77"/>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302" name="Google Shape;5302;p77"/>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303" name="Google Shape;5303;p77"/>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304" name="Google Shape;5304;p77"/>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305" name="Google Shape;5305;p77"/>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306" name="Google Shape;5306;p77"/>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307" name="Google Shape;5307;p77"/>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308" name="Google Shape;5308;p77"/>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309" name="Google Shape;5309;p77"/>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5310" name="Google Shape;5310;p77"/>
              <p:cNvGrpSpPr/>
              <p:nvPr/>
            </p:nvGrpSpPr>
            <p:grpSpPr>
              <a:xfrm>
                <a:off x="987999" y="461927"/>
                <a:ext cx="1514404" cy="1507149"/>
                <a:chOff x="987999" y="461927"/>
                <a:chExt cx="1514404" cy="1507149"/>
              </a:xfrm>
            </p:grpSpPr>
            <p:cxnSp>
              <p:nvCxnSpPr>
                <p:cNvPr id="5311" name="Google Shape;5311;p77"/>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312" name="Google Shape;5312;p77"/>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313" name="Google Shape;5313;p77"/>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314" name="Google Shape;5314;p77"/>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315" name="Google Shape;5315;p77"/>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316" name="Google Shape;5316;p77"/>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317" name="Google Shape;5317;p77"/>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318" name="Google Shape;5318;p77"/>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319" name="Google Shape;5319;p77"/>
            <p:cNvGrpSpPr/>
            <p:nvPr/>
          </p:nvGrpSpPr>
          <p:grpSpPr>
            <a:xfrm>
              <a:off x="4572003" y="-31835"/>
              <a:ext cx="4607271" cy="2603603"/>
              <a:chOff x="987999" y="461925"/>
              <a:chExt cx="1514404" cy="1507151"/>
            </a:xfrm>
          </p:grpSpPr>
          <p:grpSp>
            <p:nvGrpSpPr>
              <p:cNvPr id="5320" name="Google Shape;5320;p77"/>
              <p:cNvGrpSpPr/>
              <p:nvPr/>
            </p:nvGrpSpPr>
            <p:grpSpPr>
              <a:xfrm>
                <a:off x="987999" y="461925"/>
                <a:ext cx="1514401" cy="1506302"/>
                <a:chOff x="987999" y="461925"/>
                <a:chExt cx="1514401" cy="1506302"/>
              </a:xfrm>
            </p:grpSpPr>
            <p:cxnSp>
              <p:nvCxnSpPr>
                <p:cNvPr id="5321" name="Google Shape;5321;p77"/>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322" name="Google Shape;5322;p77"/>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323" name="Google Shape;5323;p77"/>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324" name="Google Shape;5324;p77"/>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325" name="Google Shape;5325;p77"/>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326" name="Google Shape;5326;p77"/>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327" name="Google Shape;5327;p77"/>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328" name="Google Shape;5328;p77"/>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329" name="Google Shape;5329;p77"/>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5330" name="Google Shape;5330;p77"/>
              <p:cNvGrpSpPr/>
              <p:nvPr/>
            </p:nvGrpSpPr>
            <p:grpSpPr>
              <a:xfrm>
                <a:off x="987999" y="461927"/>
                <a:ext cx="1514404" cy="1507149"/>
                <a:chOff x="987999" y="461927"/>
                <a:chExt cx="1514404" cy="1507149"/>
              </a:xfrm>
            </p:grpSpPr>
            <p:cxnSp>
              <p:nvCxnSpPr>
                <p:cNvPr id="5331" name="Google Shape;5331;p77"/>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332" name="Google Shape;5332;p77"/>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333" name="Google Shape;5333;p77"/>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334" name="Google Shape;5334;p77"/>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335" name="Google Shape;5335;p77"/>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336" name="Google Shape;5336;p77"/>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337" name="Google Shape;5337;p77"/>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338" name="Google Shape;5338;p77"/>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339" name="Google Shape;5339;p77"/>
            <p:cNvGrpSpPr/>
            <p:nvPr/>
          </p:nvGrpSpPr>
          <p:grpSpPr>
            <a:xfrm>
              <a:off x="-35275" y="2571732"/>
              <a:ext cx="4607271" cy="2603603"/>
              <a:chOff x="987999" y="461925"/>
              <a:chExt cx="1514404" cy="1507151"/>
            </a:xfrm>
          </p:grpSpPr>
          <p:grpSp>
            <p:nvGrpSpPr>
              <p:cNvPr id="5340" name="Google Shape;5340;p77"/>
              <p:cNvGrpSpPr/>
              <p:nvPr/>
            </p:nvGrpSpPr>
            <p:grpSpPr>
              <a:xfrm>
                <a:off x="987999" y="461925"/>
                <a:ext cx="1514401" cy="1506302"/>
                <a:chOff x="987999" y="461925"/>
                <a:chExt cx="1514401" cy="1506302"/>
              </a:xfrm>
            </p:grpSpPr>
            <p:cxnSp>
              <p:nvCxnSpPr>
                <p:cNvPr id="5341" name="Google Shape;5341;p77"/>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342" name="Google Shape;5342;p77"/>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343" name="Google Shape;5343;p77"/>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344" name="Google Shape;5344;p77"/>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345" name="Google Shape;5345;p77"/>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346" name="Google Shape;5346;p77"/>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347" name="Google Shape;5347;p77"/>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348" name="Google Shape;5348;p77"/>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349" name="Google Shape;5349;p77"/>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5350" name="Google Shape;5350;p77"/>
              <p:cNvGrpSpPr/>
              <p:nvPr/>
            </p:nvGrpSpPr>
            <p:grpSpPr>
              <a:xfrm>
                <a:off x="987999" y="461927"/>
                <a:ext cx="1514404" cy="1507149"/>
                <a:chOff x="987999" y="461927"/>
                <a:chExt cx="1514404" cy="1507149"/>
              </a:xfrm>
            </p:grpSpPr>
            <p:cxnSp>
              <p:nvCxnSpPr>
                <p:cNvPr id="5351" name="Google Shape;5351;p77"/>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352" name="Google Shape;5352;p77"/>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353" name="Google Shape;5353;p77"/>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354" name="Google Shape;5354;p77"/>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355" name="Google Shape;5355;p77"/>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356" name="Google Shape;5356;p77"/>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357" name="Google Shape;5357;p77"/>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358" name="Google Shape;5358;p77"/>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359" name="Google Shape;5359;p77"/>
            <p:cNvGrpSpPr/>
            <p:nvPr/>
          </p:nvGrpSpPr>
          <p:grpSpPr>
            <a:xfrm>
              <a:off x="4572003" y="2571732"/>
              <a:ext cx="4607271" cy="2603603"/>
              <a:chOff x="987999" y="461925"/>
              <a:chExt cx="1514404" cy="1507151"/>
            </a:xfrm>
          </p:grpSpPr>
          <p:grpSp>
            <p:nvGrpSpPr>
              <p:cNvPr id="5360" name="Google Shape;5360;p77"/>
              <p:cNvGrpSpPr/>
              <p:nvPr/>
            </p:nvGrpSpPr>
            <p:grpSpPr>
              <a:xfrm>
                <a:off x="987999" y="461925"/>
                <a:ext cx="1514401" cy="1506302"/>
                <a:chOff x="987999" y="461925"/>
                <a:chExt cx="1514401" cy="1506302"/>
              </a:xfrm>
            </p:grpSpPr>
            <p:cxnSp>
              <p:nvCxnSpPr>
                <p:cNvPr id="5361" name="Google Shape;5361;p77"/>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362" name="Google Shape;5362;p77"/>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363" name="Google Shape;5363;p77"/>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364" name="Google Shape;5364;p77"/>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365" name="Google Shape;5365;p77"/>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366" name="Google Shape;5366;p77"/>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367" name="Google Shape;5367;p77"/>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368" name="Google Shape;5368;p77"/>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369" name="Google Shape;5369;p77"/>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5370" name="Google Shape;5370;p77"/>
              <p:cNvGrpSpPr/>
              <p:nvPr/>
            </p:nvGrpSpPr>
            <p:grpSpPr>
              <a:xfrm>
                <a:off x="987999" y="461927"/>
                <a:ext cx="1514404" cy="1507149"/>
                <a:chOff x="987999" y="461927"/>
                <a:chExt cx="1514404" cy="1507149"/>
              </a:xfrm>
            </p:grpSpPr>
            <p:cxnSp>
              <p:nvCxnSpPr>
                <p:cNvPr id="5371" name="Google Shape;5371;p77"/>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372" name="Google Shape;5372;p77"/>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373" name="Google Shape;5373;p77"/>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374" name="Google Shape;5374;p77"/>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375" name="Google Shape;5375;p77"/>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376" name="Google Shape;5376;p77"/>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377" name="Google Shape;5377;p77"/>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378" name="Google Shape;5378;p77"/>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5379" name="Google Shape;5379;p77"/>
          <p:cNvSpPr txBox="1"/>
          <p:nvPr>
            <p:ph idx="1" type="subTitle"/>
          </p:nvPr>
        </p:nvSpPr>
        <p:spPr>
          <a:xfrm>
            <a:off x="737804" y="1954129"/>
            <a:ext cx="19203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5380" name="Google Shape;5380;p77"/>
          <p:cNvSpPr txBox="1"/>
          <p:nvPr>
            <p:ph idx="2" type="subTitle"/>
          </p:nvPr>
        </p:nvSpPr>
        <p:spPr>
          <a:xfrm>
            <a:off x="737804" y="2253789"/>
            <a:ext cx="19203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81" name="Google Shape;5381;p77"/>
          <p:cNvSpPr txBox="1"/>
          <p:nvPr>
            <p:ph type="title"/>
          </p:nvPr>
        </p:nvSpPr>
        <p:spPr>
          <a:xfrm>
            <a:off x="539500" y="338777"/>
            <a:ext cx="8064900" cy="740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2pPr>
            <a:lvl3pPr lvl="2"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3pPr>
            <a:lvl4pPr lvl="3"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4pPr>
            <a:lvl5pPr lvl="4"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5pPr>
            <a:lvl6pPr lvl="5"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6pPr>
            <a:lvl7pPr lvl="6"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7pPr>
            <a:lvl8pPr lvl="7"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8pPr>
            <a:lvl9pPr lvl="8"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9pPr>
          </a:lstStyle>
          <a:p/>
        </p:txBody>
      </p:sp>
      <p:sp>
        <p:nvSpPr>
          <p:cNvPr id="5382" name="Google Shape;5382;p77"/>
          <p:cNvSpPr txBox="1"/>
          <p:nvPr>
            <p:ph idx="3" type="subTitle"/>
          </p:nvPr>
        </p:nvSpPr>
        <p:spPr>
          <a:xfrm>
            <a:off x="6493605" y="1954129"/>
            <a:ext cx="19203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5383" name="Google Shape;5383;p77"/>
          <p:cNvSpPr txBox="1"/>
          <p:nvPr>
            <p:ph idx="4" type="subTitle"/>
          </p:nvPr>
        </p:nvSpPr>
        <p:spPr>
          <a:xfrm>
            <a:off x="6493605" y="2253788"/>
            <a:ext cx="19203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84" name="Google Shape;5384;p77"/>
          <p:cNvSpPr txBox="1"/>
          <p:nvPr>
            <p:ph idx="5" type="subTitle"/>
          </p:nvPr>
        </p:nvSpPr>
        <p:spPr>
          <a:xfrm>
            <a:off x="737804" y="3816789"/>
            <a:ext cx="19203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5385" name="Google Shape;5385;p77"/>
          <p:cNvSpPr txBox="1"/>
          <p:nvPr>
            <p:ph idx="6" type="subTitle"/>
          </p:nvPr>
        </p:nvSpPr>
        <p:spPr>
          <a:xfrm>
            <a:off x="737804" y="4116446"/>
            <a:ext cx="19203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86" name="Google Shape;5386;p77"/>
          <p:cNvSpPr txBox="1"/>
          <p:nvPr>
            <p:ph idx="7" type="subTitle"/>
          </p:nvPr>
        </p:nvSpPr>
        <p:spPr>
          <a:xfrm>
            <a:off x="6493605" y="3816779"/>
            <a:ext cx="19203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5387" name="Google Shape;5387;p77"/>
          <p:cNvSpPr txBox="1"/>
          <p:nvPr>
            <p:ph idx="8" type="subTitle"/>
          </p:nvPr>
        </p:nvSpPr>
        <p:spPr>
          <a:xfrm>
            <a:off x="6493605" y="4116438"/>
            <a:ext cx="19203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88" name="Google Shape;5388;p77"/>
          <p:cNvSpPr txBox="1"/>
          <p:nvPr>
            <p:ph idx="9" type="subTitle"/>
          </p:nvPr>
        </p:nvSpPr>
        <p:spPr>
          <a:xfrm>
            <a:off x="3616479" y="1954129"/>
            <a:ext cx="19203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5389" name="Google Shape;5389;p77"/>
          <p:cNvSpPr txBox="1"/>
          <p:nvPr>
            <p:ph idx="13" type="subTitle"/>
          </p:nvPr>
        </p:nvSpPr>
        <p:spPr>
          <a:xfrm>
            <a:off x="3615704" y="2253788"/>
            <a:ext cx="19203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90" name="Google Shape;5390;p77"/>
          <p:cNvSpPr txBox="1"/>
          <p:nvPr>
            <p:ph idx="14" type="subTitle"/>
          </p:nvPr>
        </p:nvSpPr>
        <p:spPr>
          <a:xfrm>
            <a:off x="3616479" y="3816779"/>
            <a:ext cx="19203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5391" name="Google Shape;5391;p77"/>
          <p:cNvSpPr txBox="1"/>
          <p:nvPr>
            <p:ph idx="15" type="subTitle"/>
          </p:nvPr>
        </p:nvSpPr>
        <p:spPr>
          <a:xfrm>
            <a:off x="3616479" y="4116438"/>
            <a:ext cx="19203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5392" name="Shape 5392"/>
        <p:cNvGrpSpPr/>
        <p:nvPr/>
      </p:nvGrpSpPr>
      <p:grpSpPr>
        <a:xfrm>
          <a:off x="0" y="0"/>
          <a:ext cx="0" cy="0"/>
          <a:chOff x="0" y="0"/>
          <a:chExt cx="0" cy="0"/>
        </a:xfrm>
      </p:grpSpPr>
      <p:grpSp>
        <p:nvGrpSpPr>
          <p:cNvPr id="5393" name="Google Shape;5393;p78"/>
          <p:cNvGrpSpPr/>
          <p:nvPr/>
        </p:nvGrpSpPr>
        <p:grpSpPr>
          <a:xfrm>
            <a:off x="-35275" y="-31835"/>
            <a:ext cx="9214549" cy="5207170"/>
            <a:chOff x="-35275" y="-31835"/>
            <a:chExt cx="9214549" cy="5207170"/>
          </a:xfrm>
        </p:grpSpPr>
        <p:grpSp>
          <p:nvGrpSpPr>
            <p:cNvPr id="5394" name="Google Shape;5394;p78"/>
            <p:cNvGrpSpPr/>
            <p:nvPr/>
          </p:nvGrpSpPr>
          <p:grpSpPr>
            <a:xfrm>
              <a:off x="-35275" y="-31835"/>
              <a:ext cx="4607271" cy="2603603"/>
              <a:chOff x="987999" y="461925"/>
              <a:chExt cx="1514404" cy="1507151"/>
            </a:xfrm>
          </p:grpSpPr>
          <p:grpSp>
            <p:nvGrpSpPr>
              <p:cNvPr id="5395" name="Google Shape;5395;p78"/>
              <p:cNvGrpSpPr/>
              <p:nvPr/>
            </p:nvGrpSpPr>
            <p:grpSpPr>
              <a:xfrm>
                <a:off x="987999" y="461925"/>
                <a:ext cx="1514401" cy="1506302"/>
                <a:chOff x="987999" y="461925"/>
                <a:chExt cx="1514401" cy="1506302"/>
              </a:xfrm>
            </p:grpSpPr>
            <p:cxnSp>
              <p:nvCxnSpPr>
                <p:cNvPr id="5396" name="Google Shape;5396;p78"/>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397" name="Google Shape;5397;p78"/>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398" name="Google Shape;5398;p78"/>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399" name="Google Shape;5399;p78"/>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400" name="Google Shape;5400;p78"/>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401" name="Google Shape;5401;p78"/>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402" name="Google Shape;5402;p78"/>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403" name="Google Shape;5403;p78"/>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404" name="Google Shape;5404;p78"/>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5405" name="Google Shape;5405;p78"/>
              <p:cNvGrpSpPr/>
              <p:nvPr/>
            </p:nvGrpSpPr>
            <p:grpSpPr>
              <a:xfrm>
                <a:off x="987999" y="461927"/>
                <a:ext cx="1514404" cy="1507149"/>
                <a:chOff x="987999" y="461927"/>
                <a:chExt cx="1514404" cy="1507149"/>
              </a:xfrm>
            </p:grpSpPr>
            <p:cxnSp>
              <p:nvCxnSpPr>
                <p:cNvPr id="5406" name="Google Shape;5406;p78"/>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407" name="Google Shape;5407;p78"/>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408" name="Google Shape;5408;p78"/>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409" name="Google Shape;5409;p78"/>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410" name="Google Shape;5410;p78"/>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411" name="Google Shape;5411;p78"/>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412" name="Google Shape;5412;p78"/>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413" name="Google Shape;5413;p78"/>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414" name="Google Shape;5414;p78"/>
            <p:cNvGrpSpPr/>
            <p:nvPr/>
          </p:nvGrpSpPr>
          <p:grpSpPr>
            <a:xfrm>
              <a:off x="4572003" y="-31835"/>
              <a:ext cx="4607271" cy="2603603"/>
              <a:chOff x="987999" y="461925"/>
              <a:chExt cx="1514404" cy="1507151"/>
            </a:xfrm>
          </p:grpSpPr>
          <p:grpSp>
            <p:nvGrpSpPr>
              <p:cNvPr id="5415" name="Google Shape;5415;p78"/>
              <p:cNvGrpSpPr/>
              <p:nvPr/>
            </p:nvGrpSpPr>
            <p:grpSpPr>
              <a:xfrm>
                <a:off x="987999" y="461925"/>
                <a:ext cx="1514401" cy="1506302"/>
                <a:chOff x="987999" y="461925"/>
                <a:chExt cx="1514401" cy="1506302"/>
              </a:xfrm>
            </p:grpSpPr>
            <p:cxnSp>
              <p:nvCxnSpPr>
                <p:cNvPr id="5416" name="Google Shape;5416;p78"/>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417" name="Google Shape;5417;p78"/>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418" name="Google Shape;5418;p78"/>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419" name="Google Shape;5419;p78"/>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420" name="Google Shape;5420;p78"/>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421" name="Google Shape;5421;p78"/>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422" name="Google Shape;5422;p78"/>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423" name="Google Shape;5423;p78"/>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424" name="Google Shape;5424;p78"/>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5425" name="Google Shape;5425;p78"/>
              <p:cNvGrpSpPr/>
              <p:nvPr/>
            </p:nvGrpSpPr>
            <p:grpSpPr>
              <a:xfrm>
                <a:off x="987999" y="461927"/>
                <a:ext cx="1514404" cy="1507149"/>
                <a:chOff x="987999" y="461927"/>
                <a:chExt cx="1514404" cy="1507149"/>
              </a:xfrm>
            </p:grpSpPr>
            <p:cxnSp>
              <p:nvCxnSpPr>
                <p:cNvPr id="5426" name="Google Shape;5426;p78"/>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427" name="Google Shape;5427;p78"/>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428" name="Google Shape;5428;p78"/>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429" name="Google Shape;5429;p78"/>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430" name="Google Shape;5430;p78"/>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431" name="Google Shape;5431;p78"/>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432" name="Google Shape;5432;p78"/>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433" name="Google Shape;5433;p78"/>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434" name="Google Shape;5434;p78"/>
            <p:cNvGrpSpPr/>
            <p:nvPr/>
          </p:nvGrpSpPr>
          <p:grpSpPr>
            <a:xfrm>
              <a:off x="-35275" y="2571732"/>
              <a:ext cx="4607271" cy="2603603"/>
              <a:chOff x="987999" y="461925"/>
              <a:chExt cx="1514404" cy="1507151"/>
            </a:xfrm>
          </p:grpSpPr>
          <p:grpSp>
            <p:nvGrpSpPr>
              <p:cNvPr id="5435" name="Google Shape;5435;p78"/>
              <p:cNvGrpSpPr/>
              <p:nvPr/>
            </p:nvGrpSpPr>
            <p:grpSpPr>
              <a:xfrm>
                <a:off x="987999" y="461925"/>
                <a:ext cx="1514401" cy="1506302"/>
                <a:chOff x="987999" y="461925"/>
                <a:chExt cx="1514401" cy="1506302"/>
              </a:xfrm>
            </p:grpSpPr>
            <p:cxnSp>
              <p:nvCxnSpPr>
                <p:cNvPr id="5436" name="Google Shape;5436;p78"/>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437" name="Google Shape;5437;p78"/>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438" name="Google Shape;5438;p78"/>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439" name="Google Shape;5439;p78"/>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440" name="Google Shape;5440;p78"/>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441" name="Google Shape;5441;p78"/>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442" name="Google Shape;5442;p78"/>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443" name="Google Shape;5443;p78"/>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444" name="Google Shape;5444;p78"/>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5445" name="Google Shape;5445;p78"/>
              <p:cNvGrpSpPr/>
              <p:nvPr/>
            </p:nvGrpSpPr>
            <p:grpSpPr>
              <a:xfrm>
                <a:off x="987999" y="461927"/>
                <a:ext cx="1514404" cy="1507149"/>
                <a:chOff x="987999" y="461927"/>
                <a:chExt cx="1514404" cy="1507149"/>
              </a:xfrm>
            </p:grpSpPr>
            <p:cxnSp>
              <p:nvCxnSpPr>
                <p:cNvPr id="5446" name="Google Shape;5446;p78"/>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447" name="Google Shape;5447;p78"/>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448" name="Google Shape;5448;p78"/>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449" name="Google Shape;5449;p78"/>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450" name="Google Shape;5450;p78"/>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451" name="Google Shape;5451;p78"/>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452" name="Google Shape;5452;p78"/>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453" name="Google Shape;5453;p78"/>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454" name="Google Shape;5454;p78"/>
            <p:cNvGrpSpPr/>
            <p:nvPr/>
          </p:nvGrpSpPr>
          <p:grpSpPr>
            <a:xfrm>
              <a:off x="4572003" y="2571732"/>
              <a:ext cx="4607271" cy="2603603"/>
              <a:chOff x="987999" y="461925"/>
              <a:chExt cx="1514404" cy="1507151"/>
            </a:xfrm>
          </p:grpSpPr>
          <p:grpSp>
            <p:nvGrpSpPr>
              <p:cNvPr id="5455" name="Google Shape;5455;p78"/>
              <p:cNvGrpSpPr/>
              <p:nvPr/>
            </p:nvGrpSpPr>
            <p:grpSpPr>
              <a:xfrm>
                <a:off x="987999" y="461925"/>
                <a:ext cx="1514401" cy="1506302"/>
                <a:chOff x="987999" y="461925"/>
                <a:chExt cx="1514401" cy="1506302"/>
              </a:xfrm>
            </p:grpSpPr>
            <p:cxnSp>
              <p:nvCxnSpPr>
                <p:cNvPr id="5456" name="Google Shape;5456;p78"/>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457" name="Google Shape;5457;p78"/>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458" name="Google Shape;5458;p78"/>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459" name="Google Shape;5459;p78"/>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460" name="Google Shape;5460;p78"/>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461" name="Google Shape;5461;p78"/>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462" name="Google Shape;5462;p78"/>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463" name="Google Shape;5463;p78"/>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464" name="Google Shape;5464;p78"/>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5465" name="Google Shape;5465;p78"/>
              <p:cNvGrpSpPr/>
              <p:nvPr/>
            </p:nvGrpSpPr>
            <p:grpSpPr>
              <a:xfrm>
                <a:off x="987999" y="461927"/>
                <a:ext cx="1514404" cy="1507149"/>
                <a:chOff x="987999" y="461927"/>
                <a:chExt cx="1514404" cy="1507149"/>
              </a:xfrm>
            </p:grpSpPr>
            <p:cxnSp>
              <p:nvCxnSpPr>
                <p:cNvPr id="5466" name="Google Shape;5466;p78"/>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467" name="Google Shape;5467;p78"/>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468" name="Google Shape;5468;p78"/>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469" name="Google Shape;5469;p78"/>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470" name="Google Shape;5470;p78"/>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471" name="Google Shape;5471;p78"/>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472" name="Google Shape;5472;p78"/>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473" name="Google Shape;5473;p78"/>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5474" name="Google Shape;5474;p78"/>
          <p:cNvSpPr txBox="1"/>
          <p:nvPr>
            <p:ph type="title"/>
          </p:nvPr>
        </p:nvSpPr>
        <p:spPr>
          <a:xfrm>
            <a:off x="3775813" y="1168350"/>
            <a:ext cx="4462500" cy="5559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2800"/>
              <a:buNone/>
              <a:defRPr/>
            </a:lvl1pPr>
            <a:lvl2pPr lvl="1" rtl="0">
              <a:spcBef>
                <a:spcPts val="0"/>
              </a:spcBef>
              <a:spcAft>
                <a:spcPts val="0"/>
              </a:spcAft>
              <a:buSzPts val="2800"/>
              <a:buNone/>
              <a:defRPr>
                <a:latin typeface="Spectral"/>
                <a:ea typeface="Spectral"/>
                <a:cs typeface="Spectral"/>
                <a:sym typeface="Spectral"/>
              </a:defRPr>
            </a:lvl2pPr>
            <a:lvl3pPr lvl="2" rtl="0">
              <a:spcBef>
                <a:spcPts val="0"/>
              </a:spcBef>
              <a:spcAft>
                <a:spcPts val="0"/>
              </a:spcAft>
              <a:buSzPts val="2800"/>
              <a:buNone/>
              <a:defRPr>
                <a:latin typeface="Spectral"/>
                <a:ea typeface="Spectral"/>
                <a:cs typeface="Spectral"/>
                <a:sym typeface="Spectral"/>
              </a:defRPr>
            </a:lvl3pPr>
            <a:lvl4pPr lvl="3" rtl="0">
              <a:spcBef>
                <a:spcPts val="0"/>
              </a:spcBef>
              <a:spcAft>
                <a:spcPts val="0"/>
              </a:spcAft>
              <a:buSzPts val="2800"/>
              <a:buNone/>
              <a:defRPr>
                <a:latin typeface="Spectral"/>
                <a:ea typeface="Spectral"/>
                <a:cs typeface="Spectral"/>
                <a:sym typeface="Spectral"/>
              </a:defRPr>
            </a:lvl4pPr>
            <a:lvl5pPr lvl="4" rtl="0">
              <a:spcBef>
                <a:spcPts val="0"/>
              </a:spcBef>
              <a:spcAft>
                <a:spcPts val="0"/>
              </a:spcAft>
              <a:buSzPts val="2800"/>
              <a:buNone/>
              <a:defRPr>
                <a:latin typeface="Spectral"/>
                <a:ea typeface="Spectral"/>
                <a:cs typeface="Spectral"/>
                <a:sym typeface="Spectral"/>
              </a:defRPr>
            </a:lvl5pPr>
            <a:lvl6pPr lvl="5" rtl="0">
              <a:spcBef>
                <a:spcPts val="0"/>
              </a:spcBef>
              <a:spcAft>
                <a:spcPts val="0"/>
              </a:spcAft>
              <a:buSzPts val="2800"/>
              <a:buNone/>
              <a:defRPr>
                <a:latin typeface="Spectral"/>
                <a:ea typeface="Spectral"/>
                <a:cs typeface="Spectral"/>
                <a:sym typeface="Spectral"/>
              </a:defRPr>
            </a:lvl6pPr>
            <a:lvl7pPr lvl="6" rtl="0">
              <a:spcBef>
                <a:spcPts val="0"/>
              </a:spcBef>
              <a:spcAft>
                <a:spcPts val="0"/>
              </a:spcAft>
              <a:buSzPts val="2800"/>
              <a:buNone/>
              <a:defRPr>
                <a:latin typeface="Spectral"/>
                <a:ea typeface="Spectral"/>
                <a:cs typeface="Spectral"/>
                <a:sym typeface="Spectral"/>
              </a:defRPr>
            </a:lvl7pPr>
            <a:lvl8pPr lvl="7" rtl="0">
              <a:spcBef>
                <a:spcPts val="0"/>
              </a:spcBef>
              <a:spcAft>
                <a:spcPts val="0"/>
              </a:spcAft>
              <a:buSzPts val="2800"/>
              <a:buNone/>
              <a:defRPr>
                <a:latin typeface="Spectral"/>
                <a:ea typeface="Spectral"/>
                <a:cs typeface="Spectral"/>
                <a:sym typeface="Spectral"/>
              </a:defRPr>
            </a:lvl8pPr>
            <a:lvl9pPr lvl="8" rtl="0">
              <a:spcBef>
                <a:spcPts val="0"/>
              </a:spcBef>
              <a:spcAft>
                <a:spcPts val="0"/>
              </a:spcAft>
              <a:buSzPts val="2800"/>
              <a:buNone/>
              <a:defRPr>
                <a:latin typeface="Spectral"/>
                <a:ea typeface="Spectral"/>
                <a:cs typeface="Spectral"/>
                <a:sym typeface="Spectral"/>
              </a:defRPr>
            </a:lvl9pPr>
          </a:lstStyle>
          <a:p/>
        </p:txBody>
      </p:sp>
      <p:sp>
        <p:nvSpPr>
          <p:cNvPr id="5475" name="Google Shape;5475;p78"/>
          <p:cNvSpPr txBox="1"/>
          <p:nvPr>
            <p:ph idx="1" type="subTitle"/>
          </p:nvPr>
        </p:nvSpPr>
        <p:spPr>
          <a:xfrm>
            <a:off x="3775813" y="1872475"/>
            <a:ext cx="4462500" cy="21027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1"/>
              </a:buClr>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476" name="Google Shape;5476;p78"/>
          <p:cNvSpPr/>
          <p:nvPr/>
        </p:nvSpPr>
        <p:spPr>
          <a:xfrm>
            <a:off x="8430779" y="529625"/>
            <a:ext cx="338400" cy="331200"/>
          </a:xfrm>
          <a:prstGeom prst="star4">
            <a:avLst>
              <a:gd fmla="val 12500"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_1">
    <p:spTree>
      <p:nvGrpSpPr>
        <p:cNvPr id="5477" name="Shape 5477"/>
        <p:cNvGrpSpPr/>
        <p:nvPr/>
      </p:nvGrpSpPr>
      <p:grpSpPr>
        <a:xfrm>
          <a:off x="0" y="0"/>
          <a:ext cx="0" cy="0"/>
          <a:chOff x="0" y="0"/>
          <a:chExt cx="0" cy="0"/>
        </a:xfrm>
      </p:grpSpPr>
      <p:grpSp>
        <p:nvGrpSpPr>
          <p:cNvPr id="5478" name="Google Shape;5478;p79"/>
          <p:cNvGrpSpPr/>
          <p:nvPr/>
        </p:nvGrpSpPr>
        <p:grpSpPr>
          <a:xfrm>
            <a:off x="-35275" y="-31835"/>
            <a:ext cx="9214549" cy="5207170"/>
            <a:chOff x="-35275" y="-31835"/>
            <a:chExt cx="9214549" cy="5207170"/>
          </a:xfrm>
        </p:grpSpPr>
        <p:grpSp>
          <p:nvGrpSpPr>
            <p:cNvPr id="5479" name="Google Shape;5479;p79"/>
            <p:cNvGrpSpPr/>
            <p:nvPr/>
          </p:nvGrpSpPr>
          <p:grpSpPr>
            <a:xfrm>
              <a:off x="-35275" y="-31835"/>
              <a:ext cx="4607271" cy="2603603"/>
              <a:chOff x="987999" y="461925"/>
              <a:chExt cx="1514404" cy="1507151"/>
            </a:xfrm>
          </p:grpSpPr>
          <p:grpSp>
            <p:nvGrpSpPr>
              <p:cNvPr id="5480" name="Google Shape;5480;p79"/>
              <p:cNvGrpSpPr/>
              <p:nvPr/>
            </p:nvGrpSpPr>
            <p:grpSpPr>
              <a:xfrm>
                <a:off x="987999" y="461925"/>
                <a:ext cx="1514401" cy="1506302"/>
                <a:chOff x="987999" y="461925"/>
                <a:chExt cx="1514401" cy="1506302"/>
              </a:xfrm>
            </p:grpSpPr>
            <p:cxnSp>
              <p:nvCxnSpPr>
                <p:cNvPr id="5481" name="Google Shape;5481;p79"/>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482" name="Google Shape;5482;p79"/>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483" name="Google Shape;5483;p79"/>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484" name="Google Shape;5484;p79"/>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485" name="Google Shape;5485;p79"/>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486" name="Google Shape;5486;p79"/>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487" name="Google Shape;5487;p79"/>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488" name="Google Shape;5488;p79"/>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489" name="Google Shape;5489;p79"/>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5490" name="Google Shape;5490;p79"/>
              <p:cNvGrpSpPr/>
              <p:nvPr/>
            </p:nvGrpSpPr>
            <p:grpSpPr>
              <a:xfrm>
                <a:off x="987999" y="461927"/>
                <a:ext cx="1514404" cy="1507149"/>
                <a:chOff x="987999" y="461927"/>
                <a:chExt cx="1514404" cy="1507149"/>
              </a:xfrm>
            </p:grpSpPr>
            <p:cxnSp>
              <p:nvCxnSpPr>
                <p:cNvPr id="5491" name="Google Shape;5491;p79"/>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492" name="Google Shape;5492;p79"/>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493" name="Google Shape;5493;p79"/>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494" name="Google Shape;5494;p79"/>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495" name="Google Shape;5495;p79"/>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496" name="Google Shape;5496;p79"/>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497" name="Google Shape;5497;p79"/>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498" name="Google Shape;5498;p79"/>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499" name="Google Shape;5499;p79"/>
            <p:cNvGrpSpPr/>
            <p:nvPr/>
          </p:nvGrpSpPr>
          <p:grpSpPr>
            <a:xfrm>
              <a:off x="4572003" y="-31835"/>
              <a:ext cx="4607271" cy="2603603"/>
              <a:chOff x="987999" y="461925"/>
              <a:chExt cx="1514404" cy="1507151"/>
            </a:xfrm>
          </p:grpSpPr>
          <p:grpSp>
            <p:nvGrpSpPr>
              <p:cNvPr id="5500" name="Google Shape;5500;p79"/>
              <p:cNvGrpSpPr/>
              <p:nvPr/>
            </p:nvGrpSpPr>
            <p:grpSpPr>
              <a:xfrm>
                <a:off x="987999" y="461925"/>
                <a:ext cx="1514401" cy="1506302"/>
                <a:chOff x="987999" y="461925"/>
                <a:chExt cx="1514401" cy="1506302"/>
              </a:xfrm>
            </p:grpSpPr>
            <p:cxnSp>
              <p:nvCxnSpPr>
                <p:cNvPr id="5501" name="Google Shape;5501;p79"/>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502" name="Google Shape;5502;p79"/>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503" name="Google Shape;5503;p79"/>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504" name="Google Shape;5504;p79"/>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505" name="Google Shape;5505;p79"/>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506" name="Google Shape;5506;p79"/>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507" name="Google Shape;5507;p79"/>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508" name="Google Shape;5508;p79"/>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509" name="Google Shape;5509;p79"/>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5510" name="Google Shape;5510;p79"/>
              <p:cNvGrpSpPr/>
              <p:nvPr/>
            </p:nvGrpSpPr>
            <p:grpSpPr>
              <a:xfrm>
                <a:off x="987999" y="461927"/>
                <a:ext cx="1514404" cy="1507149"/>
                <a:chOff x="987999" y="461927"/>
                <a:chExt cx="1514404" cy="1507149"/>
              </a:xfrm>
            </p:grpSpPr>
            <p:cxnSp>
              <p:nvCxnSpPr>
                <p:cNvPr id="5511" name="Google Shape;5511;p79"/>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512" name="Google Shape;5512;p79"/>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513" name="Google Shape;5513;p79"/>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514" name="Google Shape;5514;p79"/>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515" name="Google Shape;5515;p79"/>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516" name="Google Shape;5516;p79"/>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517" name="Google Shape;5517;p79"/>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518" name="Google Shape;5518;p79"/>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519" name="Google Shape;5519;p79"/>
            <p:cNvGrpSpPr/>
            <p:nvPr/>
          </p:nvGrpSpPr>
          <p:grpSpPr>
            <a:xfrm>
              <a:off x="-35275" y="2571732"/>
              <a:ext cx="4607271" cy="2603603"/>
              <a:chOff x="987999" y="461925"/>
              <a:chExt cx="1514404" cy="1507151"/>
            </a:xfrm>
          </p:grpSpPr>
          <p:grpSp>
            <p:nvGrpSpPr>
              <p:cNvPr id="5520" name="Google Shape;5520;p79"/>
              <p:cNvGrpSpPr/>
              <p:nvPr/>
            </p:nvGrpSpPr>
            <p:grpSpPr>
              <a:xfrm>
                <a:off x="987999" y="461925"/>
                <a:ext cx="1514401" cy="1506302"/>
                <a:chOff x="987999" y="461925"/>
                <a:chExt cx="1514401" cy="1506302"/>
              </a:xfrm>
            </p:grpSpPr>
            <p:cxnSp>
              <p:nvCxnSpPr>
                <p:cNvPr id="5521" name="Google Shape;5521;p79"/>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522" name="Google Shape;5522;p79"/>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523" name="Google Shape;5523;p79"/>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524" name="Google Shape;5524;p79"/>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525" name="Google Shape;5525;p79"/>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526" name="Google Shape;5526;p79"/>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527" name="Google Shape;5527;p79"/>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528" name="Google Shape;5528;p79"/>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529" name="Google Shape;5529;p79"/>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5530" name="Google Shape;5530;p79"/>
              <p:cNvGrpSpPr/>
              <p:nvPr/>
            </p:nvGrpSpPr>
            <p:grpSpPr>
              <a:xfrm>
                <a:off x="987999" y="461927"/>
                <a:ext cx="1514404" cy="1507149"/>
                <a:chOff x="987999" y="461927"/>
                <a:chExt cx="1514404" cy="1507149"/>
              </a:xfrm>
            </p:grpSpPr>
            <p:cxnSp>
              <p:nvCxnSpPr>
                <p:cNvPr id="5531" name="Google Shape;5531;p79"/>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532" name="Google Shape;5532;p79"/>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533" name="Google Shape;5533;p79"/>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534" name="Google Shape;5534;p79"/>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535" name="Google Shape;5535;p79"/>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536" name="Google Shape;5536;p79"/>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537" name="Google Shape;5537;p79"/>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538" name="Google Shape;5538;p79"/>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539" name="Google Shape;5539;p79"/>
            <p:cNvGrpSpPr/>
            <p:nvPr/>
          </p:nvGrpSpPr>
          <p:grpSpPr>
            <a:xfrm>
              <a:off x="4572003" y="2571732"/>
              <a:ext cx="4607271" cy="2603603"/>
              <a:chOff x="987999" y="461925"/>
              <a:chExt cx="1514404" cy="1507151"/>
            </a:xfrm>
          </p:grpSpPr>
          <p:grpSp>
            <p:nvGrpSpPr>
              <p:cNvPr id="5540" name="Google Shape;5540;p79"/>
              <p:cNvGrpSpPr/>
              <p:nvPr/>
            </p:nvGrpSpPr>
            <p:grpSpPr>
              <a:xfrm>
                <a:off x="987999" y="461925"/>
                <a:ext cx="1514401" cy="1506302"/>
                <a:chOff x="987999" y="461925"/>
                <a:chExt cx="1514401" cy="1506302"/>
              </a:xfrm>
            </p:grpSpPr>
            <p:cxnSp>
              <p:nvCxnSpPr>
                <p:cNvPr id="5541" name="Google Shape;5541;p79"/>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542" name="Google Shape;5542;p79"/>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543" name="Google Shape;5543;p79"/>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544" name="Google Shape;5544;p79"/>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545" name="Google Shape;5545;p79"/>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546" name="Google Shape;5546;p79"/>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547" name="Google Shape;5547;p79"/>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548" name="Google Shape;5548;p79"/>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549" name="Google Shape;5549;p79"/>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5550" name="Google Shape;5550;p79"/>
              <p:cNvGrpSpPr/>
              <p:nvPr/>
            </p:nvGrpSpPr>
            <p:grpSpPr>
              <a:xfrm>
                <a:off x="987999" y="461927"/>
                <a:ext cx="1514404" cy="1507149"/>
                <a:chOff x="987999" y="461927"/>
                <a:chExt cx="1514404" cy="1507149"/>
              </a:xfrm>
            </p:grpSpPr>
            <p:cxnSp>
              <p:nvCxnSpPr>
                <p:cNvPr id="5551" name="Google Shape;5551;p79"/>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552" name="Google Shape;5552;p79"/>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553" name="Google Shape;5553;p79"/>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554" name="Google Shape;5554;p79"/>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555" name="Google Shape;5555;p79"/>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556" name="Google Shape;5556;p79"/>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557" name="Google Shape;5557;p79"/>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558" name="Google Shape;5558;p79"/>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5559" name="Google Shape;5559;p79"/>
          <p:cNvSpPr txBox="1"/>
          <p:nvPr>
            <p:ph type="title"/>
          </p:nvPr>
        </p:nvSpPr>
        <p:spPr>
          <a:xfrm>
            <a:off x="643500" y="1660900"/>
            <a:ext cx="3754800" cy="10068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2800"/>
              <a:buNone/>
              <a:defRPr/>
            </a:lvl1pPr>
            <a:lvl2pPr lvl="1" rtl="0">
              <a:spcBef>
                <a:spcPts val="0"/>
              </a:spcBef>
              <a:spcAft>
                <a:spcPts val="0"/>
              </a:spcAft>
              <a:buSzPts val="2800"/>
              <a:buNone/>
              <a:defRPr>
                <a:latin typeface="Spectral"/>
                <a:ea typeface="Spectral"/>
                <a:cs typeface="Spectral"/>
                <a:sym typeface="Spectral"/>
              </a:defRPr>
            </a:lvl2pPr>
            <a:lvl3pPr lvl="2" rtl="0">
              <a:spcBef>
                <a:spcPts val="0"/>
              </a:spcBef>
              <a:spcAft>
                <a:spcPts val="0"/>
              </a:spcAft>
              <a:buSzPts val="2800"/>
              <a:buNone/>
              <a:defRPr>
                <a:latin typeface="Spectral"/>
                <a:ea typeface="Spectral"/>
                <a:cs typeface="Spectral"/>
                <a:sym typeface="Spectral"/>
              </a:defRPr>
            </a:lvl3pPr>
            <a:lvl4pPr lvl="3" rtl="0">
              <a:spcBef>
                <a:spcPts val="0"/>
              </a:spcBef>
              <a:spcAft>
                <a:spcPts val="0"/>
              </a:spcAft>
              <a:buSzPts val="2800"/>
              <a:buNone/>
              <a:defRPr>
                <a:latin typeface="Spectral"/>
                <a:ea typeface="Spectral"/>
                <a:cs typeface="Spectral"/>
                <a:sym typeface="Spectral"/>
              </a:defRPr>
            </a:lvl4pPr>
            <a:lvl5pPr lvl="4" rtl="0">
              <a:spcBef>
                <a:spcPts val="0"/>
              </a:spcBef>
              <a:spcAft>
                <a:spcPts val="0"/>
              </a:spcAft>
              <a:buSzPts val="2800"/>
              <a:buNone/>
              <a:defRPr>
                <a:latin typeface="Spectral"/>
                <a:ea typeface="Spectral"/>
                <a:cs typeface="Spectral"/>
                <a:sym typeface="Spectral"/>
              </a:defRPr>
            </a:lvl5pPr>
            <a:lvl6pPr lvl="5" rtl="0">
              <a:spcBef>
                <a:spcPts val="0"/>
              </a:spcBef>
              <a:spcAft>
                <a:spcPts val="0"/>
              </a:spcAft>
              <a:buSzPts val="2800"/>
              <a:buNone/>
              <a:defRPr>
                <a:latin typeface="Spectral"/>
                <a:ea typeface="Spectral"/>
                <a:cs typeface="Spectral"/>
                <a:sym typeface="Spectral"/>
              </a:defRPr>
            </a:lvl6pPr>
            <a:lvl7pPr lvl="6" rtl="0">
              <a:spcBef>
                <a:spcPts val="0"/>
              </a:spcBef>
              <a:spcAft>
                <a:spcPts val="0"/>
              </a:spcAft>
              <a:buSzPts val="2800"/>
              <a:buNone/>
              <a:defRPr>
                <a:latin typeface="Spectral"/>
                <a:ea typeface="Spectral"/>
                <a:cs typeface="Spectral"/>
                <a:sym typeface="Spectral"/>
              </a:defRPr>
            </a:lvl7pPr>
            <a:lvl8pPr lvl="7" rtl="0">
              <a:spcBef>
                <a:spcPts val="0"/>
              </a:spcBef>
              <a:spcAft>
                <a:spcPts val="0"/>
              </a:spcAft>
              <a:buSzPts val="2800"/>
              <a:buNone/>
              <a:defRPr>
                <a:latin typeface="Spectral"/>
                <a:ea typeface="Spectral"/>
                <a:cs typeface="Spectral"/>
                <a:sym typeface="Spectral"/>
              </a:defRPr>
            </a:lvl8pPr>
            <a:lvl9pPr lvl="8" rtl="0">
              <a:spcBef>
                <a:spcPts val="0"/>
              </a:spcBef>
              <a:spcAft>
                <a:spcPts val="0"/>
              </a:spcAft>
              <a:buSzPts val="2800"/>
              <a:buNone/>
              <a:defRPr>
                <a:latin typeface="Spectral"/>
                <a:ea typeface="Spectral"/>
                <a:cs typeface="Spectral"/>
                <a:sym typeface="Spectral"/>
              </a:defRPr>
            </a:lvl9pPr>
          </a:lstStyle>
          <a:p/>
        </p:txBody>
      </p:sp>
      <p:sp>
        <p:nvSpPr>
          <p:cNvPr id="5560" name="Google Shape;5560;p79"/>
          <p:cNvSpPr txBox="1"/>
          <p:nvPr>
            <p:ph idx="1" type="subTitle"/>
          </p:nvPr>
        </p:nvSpPr>
        <p:spPr>
          <a:xfrm>
            <a:off x="643500" y="2660900"/>
            <a:ext cx="3754800" cy="821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5561" name="Google Shape;5561;p79"/>
          <p:cNvGrpSpPr/>
          <p:nvPr/>
        </p:nvGrpSpPr>
        <p:grpSpPr>
          <a:xfrm flipH="1">
            <a:off x="532964" y="327305"/>
            <a:ext cx="734748" cy="952069"/>
            <a:chOff x="7465916" y="720492"/>
            <a:chExt cx="1139144" cy="1477450"/>
          </a:xfrm>
        </p:grpSpPr>
        <p:sp>
          <p:nvSpPr>
            <p:cNvPr id="5562" name="Google Shape;5562;p79"/>
            <p:cNvSpPr/>
            <p:nvPr/>
          </p:nvSpPr>
          <p:spPr>
            <a:xfrm rot="-5400000">
              <a:off x="7646560" y="123944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3" name="Google Shape;5563;p79"/>
            <p:cNvSpPr/>
            <p:nvPr/>
          </p:nvSpPr>
          <p:spPr>
            <a:xfrm rot="-5400000">
              <a:off x="7597172" y="114891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4" name="Google Shape;5564;p79"/>
            <p:cNvSpPr/>
            <p:nvPr/>
          </p:nvSpPr>
          <p:spPr>
            <a:xfrm rot="-5400000">
              <a:off x="7547783" y="105838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5" name="Google Shape;5565;p79"/>
            <p:cNvSpPr/>
            <p:nvPr/>
          </p:nvSpPr>
          <p:spPr>
            <a:xfrm rot="-5400000">
              <a:off x="7498394" y="96785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6" name="Google Shape;5566;p79"/>
            <p:cNvSpPr/>
            <p:nvPr/>
          </p:nvSpPr>
          <p:spPr>
            <a:xfrm rot="-5400000">
              <a:off x="7449005" y="87732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7" name="Google Shape;5567;p79"/>
            <p:cNvSpPr/>
            <p:nvPr/>
          </p:nvSpPr>
          <p:spPr>
            <a:xfrm rot="-5400000">
              <a:off x="7399616" y="78679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68" name="Google Shape;5568;p79"/>
          <p:cNvSpPr/>
          <p:nvPr/>
        </p:nvSpPr>
        <p:spPr>
          <a:xfrm>
            <a:off x="1548505" y="218622"/>
            <a:ext cx="274200" cy="2670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3_2">
    <p:spTree>
      <p:nvGrpSpPr>
        <p:cNvPr id="5569" name="Shape 5569"/>
        <p:cNvGrpSpPr/>
        <p:nvPr/>
      </p:nvGrpSpPr>
      <p:grpSpPr>
        <a:xfrm>
          <a:off x="0" y="0"/>
          <a:ext cx="0" cy="0"/>
          <a:chOff x="0" y="0"/>
          <a:chExt cx="0" cy="0"/>
        </a:xfrm>
      </p:grpSpPr>
      <p:grpSp>
        <p:nvGrpSpPr>
          <p:cNvPr id="5570" name="Google Shape;5570;p80"/>
          <p:cNvGrpSpPr/>
          <p:nvPr/>
        </p:nvGrpSpPr>
        <p:grpSpPr>
          <a:xfrm>
            <a:off x="-35275" y="-31835"/>
            <a:ext cx="9214549" cy="5207170"/>
            <a:chOff x="-35275" y="-31835"/>
            <a:chExt cx="9214549" cy="5207170"/>
          </a:xfrm>
        </p:grpSpPr>
        <p:grpSp>
          <p:nvGrpSpPr>
            <p:cNvPr id="5571" name="Google Shape;5571;p80"/>
            <p:cNvGrpSpPr/>
            <p:nvPr/>
          </p:nvGrpSpPr>
          <p:grpSpPr>
            <a:xfrm>
              <a:off x="-35275" y="-31835"/>
              <a:ext cx="4607271" cy="2603603"/>
              <a:chOff x="987999" y="461925"/>
              <a:chExt cx="1514404" cy="1507151"/>
            </a:xfrm>
          </p:grpSpPr>
          <p:grpSp>
            <p:nvGrpSpPr>
              <p:cNvPr id="5572" name="Google Shape;5572;p80"/>
              <p:cNvGrpSpPr/>
              <p:nvPr/>
            </p:nvGrpSpPr>
            <p:grpSpPr>
              <a:xfrm>
                <a:off x="987999" y="461925"/>
                <a:ext cx="1514401" cy="1506302"/>
                <a:chOff x="987999" y="461925"/>
                <a:chExt cx="1514401" cy="1506302"/>
              </a:xfrm>
            </p:grpSpPr>
            <p:cxnSp>
              <p:nvCxnSpPr>
                <p:cNvPr id="5573" name="Google Shape;5573;p80"/>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574" name="Google Shape;5574;p80"/>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575" name="Google Shape;5575;p80"/>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576" name="Google Shape;5576;p80"/>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577" name="Google Shape;5577;p80"/>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578" name="Google Shape;5578;p80"/>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579" name="Google Shape;5579;p80"/>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580" name="Google Shape;5580;p80"/>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581" name="Google Shape;5581;p80"/>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5582" name="Google Shape;5582;p80"/>
              <p:cNvGrpSpPr/>
              <p:nvPr/>
            </p:nvGrpSpPr>
            <p:grpSpPr>
              <a:xfrm>
                <a:off x="987999" y="461927"/>
                <a:ext cx="1514404" cy="1507149"/>
                <a:chOff x="987999" y="461927"/>
                <a:chExt cx="1514404" cy="1507149"/>
              </a:xfrm>
            </p:grpSpPr>
            <p:cxnSp>
              <p:nvCxnSpPr>
                <p:cNvPr id="5583" name="Google Shape;5583;p80"/>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584" name="Google Shape;5584;p80"/>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585" name="Google Shape;5585;p80"/>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586" name="Google Shape;5586;p80"/>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587" name="Google Shape;5587;p80"/>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588" name="Google Shape;5588;p80"/>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589" name="Google Shape;5589;p80"/>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590" name="Google Shape;5590;p80"/>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591" name="Google Shape;5591;p80"/>
            <p:cNvGrpSpPr/>
            <p:nvPr/>
          </p:nvGrpSpPr>
          <p:grpSpPr>
            <a:xfrm>
              <a:off x="4572003" y="-31835"/>
              <a:ext cx="4607271" cy="2603603"/>
              <a:chOff x="987999" y="461925"/>
              <a:chExt cx="1514404" cy="1507151"/>
            </a:xfrm>
          </p:grpSpPr>
          <p:grpSp>
            <p:nvGrpSpPr>
              <p:cNvPr id="5592" name="Google Shape;5592;p80"/>
              <p:cNvGrpSpPr/>
              <p:nvPr/>
            </p:nvGrpSpPr>
            <p:grpSpPr>
              <a:xfrm>
                <a:off x="987999" y="461925"/>
                <a:ext cx="1514401" cy="1506302"/>
                <a:chOff x="987999" y="461925"/>
                <a:chExt cx="1514401" cy="1506302"/>
              </a:xfrm>
            </p:grpSpPr>
            <p:cxnSp>
              <p:nvCxnSpPr>
                <p:cNvPr id="5593" name="Google Shape;5593;p80"/>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594" name="Google Shape;5594;p80"/>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595" name="Google Shape;5595;p80"/>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596" name="Google Shape;5596;p80"/>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597" name="Google Shape;5597;p80"/>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598" name="Google Shape;5598;p80"/>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599" name="Google Shape;5599;p80"/>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600" name="Google Shape;5600;p80"/>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601" name="Google Shape;5601;p80"/>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5602" name="Google Shape;5602;p80"/>
              <p:cNvGrpSpPr/>
              <p:nvPr/>
            </p:nvGrpSpPr>
            <p:grpSpPr>
              <a:xfrm>
                <a:off x="987999" y="461927"/>
                <a:ext cx="1514404" cy="1507149"/>
                <a:chOff x="987999" y="461927"/>
                <a:chExt cx="1514404" cy="1507149"/>
              </a:xfrm>
            </p:grpSpPr>
            <p:cxnSp>
              <p:nvCxnSpPr>
                <p:cNvPr id="5603" name="Google Shape;5603;p80"/>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604" name="Google Shape;5604;p80"/>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605" name="Google Shape;5605;p80"/>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606" name="Google Shape;5606;p80"/>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607" name="Google Shape;5607;p80"/>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608" name="Google Shape;5608;p80"/>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609" name="Google Shape;5609;p80"/>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610" name="Google Shape;5610;p80"/>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611" name="Google Shape;5611;p80"/>
            <p:cNvGrpSpPr/>
            <p:nvPr/>
          </p:nvGrpSpPr>
          <p:grpSpPr>
            <a:xfrm>
              <a:off x="-35275" y="2571732"/>
              <a:ext cx="4607271" cy="2603603"/>
              <a:chOff x="987999" y="461925"/>
              <a:chExt cx="1514404" cy="1507151"/>
            </a:xfrm>
          </p:grpSpPr>
          <p:grpSp>
            <p:nvGrpSpPr>
              <p:cNvPr id="5612" name="Google Shape;5612;p80"/>
              <p:cNvGrpSpPr/>
              <p:nvPr/>
            </p:nvGrpSpPr>
            <p:grpSpPr>
              <a:xfrm>
                <a:off x="987999" y="461925"/>
                <a:ext cx="1514401" cy="1506302"/>
                <a:chOff x="987999" y="461925"/>
                <a:chExt cx="1514401" cy="1506302"/>
              </a:xfrm>
            </p:grpSpPr>
            <p:cxnSp>
              <p:nvCxnSpPr>
                <p:cNvPr id="5613" name="Google Shape;5613;p80"/>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614" name="Google Shape;5614;p80"/>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615" name="Google Shape;5615;p80"/>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616" name="Google Shape;5616;p80"/>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617" name="Google Shape;5617;p80"/>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618" name="Google Shape;5618;p80"/>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619" name="Google Shape;5619;p80"/>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620" name="Google Shape;5620;p80"/>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621" name="Google Shape;5621;p80"/>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5622" name="Google Shape;5622;p80"/>
              <p:cNvGrpSpPr/>
              <p:nvPr/>
            </p:nvGrpSpPr>
            <p:grpSpPr>
              <a:xfrm>
                <a:off x="987999" y="461927"/>
                <a:ext cx="1514404" cy="1507149"/>
                <a:chOff x="987999" y="461927"/>
                <a:chExt cx="1514404" cy="1507149"/>
              </a:xfrm>
            </p:grpSpPr>
            <p:cxnSp>
              <p:nvCxnSpPr>
                <p:cNvPr id="5623" name="Google Shape;5623;p80"/>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624" name="Google Shape;5624;p80"/>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625" name="Google Shape;5625;p80"/>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626" name="Google Shape;5626;p80"/>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627" name="Google Shape;5627;p80"/>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628" name="Google Shape;5628;p80"/>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629" name="Google Shape;5629;p80"/>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630" name="Google Shape;5630;p80"/>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631" name="Google Shape;5631;p80"/>
            <p:cNvGrpSpPr/>
            <p:nvPr/>
          </p:nvGrpSpPr>
          <p:grpSpPr>
            <a:xfrm>
              <a:off x="4572003" y="2571732"/>
              <a:ext cx="4607271" cy="2603603"/>
              <a:chOff x="987999" y="461925"/>
              <a:chExt cx="1514404" cy="1507151"/>
            </a:xfrm>
          </p:grpSpPr>
          <p:grpSp>
            <p:nvGrpSpPr>
              <p:cNvPr id="5632" name="Google Shape;5632;p80"/>
              <p:cNvGrpSpPr/>
              <p:nvPr/>
            </p:nvGrpSpPr>
            <p:grpSpPr>
              <a:xfrm>
                <a:off x="987999" y="461925"/>
                <a:ext cx="1514401" cy="1506302"/>
                <a:chOff x="987999" y="461925"/>
                <a:chExt cx="1514401" cy="1506302"/>
              </a:xfrm>
            </p:grpSpPr>
            <p:cxnSp>
              <p:nvCxnSpPr>
                <p:cNvPr id="5633" name="Google Shape;5633;p80"/>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634" name="Google Shape;5634;p80"/>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635" name="Google Shape;5635;p80"/>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636" name="Google Shape;5636;p80"/>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637" name="Google Shape;5637;p80"/>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638" name="Google Shape;5638;p80"/>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639" name="Google Shape;5639;p80"/>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640" name="Google Shape;5640;p80"/>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641" name="Google Shape;5641;p80"/>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5642" name="Google Shape;5642;p80"/>
              <p:cNvGrpSpPr/>
              <p:nvPr/>
            </p:nvGrpSpPr>
            <p:grpSpPr>
              <a:xfrm>
                <a:off x="987999" y="461927"/>
                <a:ext cx="1514404" cy="1507149"/>
                <a:chOff x="987999" y="461927"/>
                <a:chExt cx="1514404" cy="1507149"/>
              </a:xfrm>
            </p:grpSpPr>
            <p:cxnSp>
              <p:nvCxnSpPr>
                <p:cNvPr id="5643" name="Google Shape;5643;p80"/>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644" name="Google Shape;5644;p80"/>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645" name="Google Shape;5645;p80"/>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646" name="Google Shape;5646;p80"/>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647" name="Google Shape;5647;p80"/>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648" name="Google Shape;5648;p80"/>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649" name="Google Shape;5649;p80"/>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650" name="Google Shape;5650;p80"/>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5651" name="Google Shape;5651;p80"/>
          <p:cNvSpPr txBox="1"/>
          <p:nvPr>
            <p:ph type="title"/>
          </p:nvPr>
        </p:nvSpPr>
        <p:spPr>
          <a:xfrm>
            <a:off x="720175" y="539500"/>
            <a:ext cx="4818600" cy="5211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2800"/>
              <a:buNone/>
              <a:defRPr/>
            </a:lvl1pPr>
            <a:lvl2pPr lvl="1" rtl="0">
              <a:spcBef>
                <a:spcPts val="0"/>
              </a:spcBef>
              <a:spcAft>
                <a:spcPts val="0"/>
              </a:spcAft>
              <a:buSzPts val="2800"/>
              <a:buNone/>
              <a:defRPr>
                <a:latin typeface="Spectral"/>
                <a:ea typeface="Spectral"/>
                <a:cs typeface="Spectral"/>
                <a:sym typeface="Spectral"/>
              </a:defRPr>
            </a:lvl2pPr>
            <a:lvl3pPr lvl="2" rtl="0">
              <a:spcBef>
                <a:spcPts val="0"/>
              </a:spcBef>
              <a:spcAft>
                <a:spcPts val="0"/>
              </a:spcAft>
              <a:buSzPts val="2800"/>
              <a:buNone/>
              <a:defRPr>
                <a:latin typeface="Spectral"/>
                <a:ea typeface="Spectral"/>
                <a:cs typeface="Spectral"/>
                <a:sym typeface="Spectral"/>
              </a:defRPr>
            </a:lvl3pPr>
            <a:lvl4pPr lvl="3" rtl="0">
              <a:spcBef>
                <a:spcPts val="0"/>
              </a:spcBef>
              <a:spcAft>
                <a:spcPts val="0"/>
              </a:spcAft>
              <a:buSzPts val="2800"/>
              <a:buNone/>
              <a:defRPr>
                <a:latin typeface="Spectral"/>
                <a:ea typeface="Spectral"/>
                <a:cs typeface="Spectral"/>
                <a:sym typeface="Spectral"/>
              </a:defRPr>
            </a:lvl4pPr>
            <a:lvl5pPr lvl="4" rtl="0">
              <a:spcBef>
                <a:spcPts val="0"/>
              </a:spcBef>
              <a:spcAft>
                <a:spcPts val="0"/>
              </a:spcAft>
              <a:buSzPts val="2800"/>
              <a:buNone/>
              <a:defRPr>
                <a:latin typeface="Spectral"/>
                <a:ea typeface="Spectral"/>
                <a:cs typeface="Spectral"/>
                <a:sym typeface="Spectral"/>
              </a:defRPr>
            </a:lvl5pPr>
            <a:lvl6pPr lvl="5" rtl="0">
              <a:spcBef>
                <a:spcPts val="0"/>
              </a:spcBef>
              <a:spcAft>
                <a:spcPts val="0"/>
              </a:spcAft>
              <a:buSzPts val="2800"/>
              <a:buNone/>
              <a:defRPr>
                <a:latin typeface="Spectral"/>
                <a:ea typeface="Spectral"/>
                <a:cs typeface="Spectral"/>
                <a:sym typeface="Spectral"/>
              </a:defRPr>
            </a:lvl6pPr>
            <a:lvl7pPr lvl="6" rtl="0">
              <a:spcBef>
                <a:spcPts val="0"/>
              </a:spcBef>
              <a:spcAft>
                <a:spcPts val="0"/>
              </a:spcAft>
              <a:buSzPts val="2800"/>
              <a:buNone/>
              <a:defRPr>
                <a:latin typeface="Spectral"/>
                <a:ea typeface="Spectral"/>
                <a:cs typeface="Spectral"/>
                <a:sym typeface="Spectral"/>
              </a:defRPr>
            </a:lvl7pPr>
            <a:lvl8pPr lvl="7" rtl="0">
              <a:spcBef>
                <a:spcPts val="0"/>
              </a:spcBef>
              <a:spcAft>
                <a:spcPts val="0"/>
              </a:spcAft>
              <a:buSzPts val="2800"/>
              <a:buNone/>
              <a:defRPr>
                <a:latin typeface="Spectral"/>
                <a:ea typeface="Spectral"/>
                <a:cs typeface="Spectral"/>
                <a:sym typeface="Spectral"/>
              </a:defRPr>
            </a:lvl8pPr>
            <a:lvl9pPr lvl="8" rtl="0">
              <a:spcBef>
                <a:spcPts val="0"/>
              </a:spcBef>
              <a:spcAft>
                <a:spcPts val="0"/>
              </a:spcAft>
              <a:buSzPts val="2800"/>
              <a:buNone/>
              <a:defRPr>
                <a:latin typeface="Spectral"/>
                <a:ea typeface="Spectral"/>
                <a:cs typeface="Spectral"/>
                <a:sym typeface="Spectral"/>
              </a:defRPr>
            </a:lvl9pPr>
          </a:lstStyle>
          <a:p/>
        </p:txBody>
      </p:sp>
      <p:sp>
        <p:nvSpPr>
          <p:cNvPr id="5652" name="Google Shape;5652;p80"/>
          <p:cNvSpPr txBox="1"/>
          <p:nvPr>
            <p:ph idx="1" type="subTitle"/>
          </p:nvPr>
        </p:nvSpPr>
        <p:spPr>
          <a:xfrm>
            <a:off x="713225" y="1019025"/>
            <a:ext cx="4818600" cy="5469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1"/>
              </a:buClr>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653" name="Google Shape;5653;p80"/>
          <p:cNvSpPr/>
          <p:nvPr/>
        </p:nvSpPr>
        <p:spPr>
          <a:xfrm flipH="1">
            <a:off x="8490276" y="977253"/>
            <a:ext cx="243000" cy="236400"/>
          </a:xfrm>
          <a:prstGeom prst="star4">
            <a:avLst>
              <a:gd fmla="val 12500"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4" name="Google Shape;5654;p80"/>
          <p:cNvSpPr/>
          <p:nvPr/>
        </p:nvSpPr>
        <p:spPr>
          <a:xfrm flipH="1">
            <a:off x="7822627" y="4596843"/>
            <a:ext cx="429900" cy="4182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5" name="Google Shape;5655;p80"/>
          <p:cNvSpPr/>
          <p:nvPr/>
        </p:nvSpPr>
        <p:spPr>
          <a:xfrm flipH="1">
            <a:off x="1502174" y="4633123"/>
            <a:ext cx="336300" cy="3270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3">
    <p:spTree>
      <p:nvGrpSpPr>
        <p:cNvPr id="5656" name="Shape 5656"/>
        <p:cNvGrpSpPr/>
        <p:nvPr/>
      </p:nvGrpSpPr>
      <p:grpSpPr>
        <a:xfrm>
          <a:off x="0" y="0"/>
          <a:ext cx="0" cy="0"/>
          <a:chOff x="0" y="0"/>
          <a:chExt cx="0" cy="0"/>
        </a:xfrm>
      </p:grpSpPr>
      <p:grpSp>
        <p:nvGrpSpPr>
          <p:cNvPr id="5657" name="Google Shape;5657;p81"/>
          <p:cNvGrpSpPr/>
          <p:nvPr/>
        </p:nvGrpSpPr>
        <p:grpSpPr>
          <a:xfrm>
            <a:off x="-42486" y="-31835"/>
            <a:ext cx="9214549" cy="5207170"/>
            <a:chOff x="-35275" y="-31835"/>
            <a:chExt cx="9214549" cy="5207170"/>
          </a:xfrm>
        </p:grpSpPr>
        <p:grpSp>
          <p:nvGrpSpPr>
            <p:cNvPr id="5658" name="Google Shape;5658;p81"/>
            <p:cNvGrpSpPr/>
            <p:nvPr/>
          </p:nvGrpSpPr>
          <p:grpSpPr>
            <a:xfrm>
              <a:off x="-35275" y="-31835"/>
              <a:ext cx="4607271" cy="2603603"/>
              <a:chOff x="987999" y="461925"/>
              <a:chExt cx="1514404" cy="1507151"/>
            </a:xfrm>
          </p:grpSpPr>
          <p:grpSp>
            <p:nvGrpSpPr>
              <p:cNvPr id="5659" name="Google Shape;5659;p81"/>
              <p:cNvGrpSpPr/>
              <p:nvPr/>
            </p:nvGrpSpPr>
            <p:grpSpPr>
              <a:xfrm>
                <a:off x="987999" y="461925"/>
                <a:ext cx="1514401" cy="1506302"/>
                <a:chOff x="987999" y="461925"/>
                <a:chExt cx="1514401" cy="1506302"/>
              </a:xfrm>
            </p:grpSpPr>
            <p:cxnSp>
              <p:nvCxnSpPr>
                <p:cNvPr id="5660" name="Google Shape;5660;p81"/>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661" name="Google Shape;5661;p81"/>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662" name="Google Shape;5662;p81"/>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663" name="Google Shape;5663;p81"/>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664" name="Google Shape;5664;p81"/>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665" name="Google Shape;5665;p81"/>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666" name="Google Shape;5666;p81"/>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667" name="Google Shape;5667;p81"/>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668" name="Google Shape;5668;p81"/>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5669" name="Google Shape;5669;p81"/>
              <p:cNvGrpSpPr/>
              <p:nvPr/>
            </p:nvGrpSpPr>
            <p:grpSpPr>
              <a:xfrm>
                <a:off x="987999" y="461927"/>
                <a:ext cx="1514404" cy="1507149"/>
                <a:chOff x="987999" y="461927"/>
                <a:chExt cx="1514404" cy="1507149"/>
              </a:xfrm>
            </p:grpSpPr>
            <p:cxnSp>
              <p:nvCxnSpPr>
                <p:cNvPr id="5670" name="Google Shape;5670;p81"/>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671" name="Google Shape;5671;p81"/>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672" name="Google Shape;5672;p81"/>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673" name="Google Shape;5673;p81"/>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674" name="Google Shape;5674;p81"/>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675" name="Google Shape;5675;p81"/>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676" name="Google Shape;5676;p81"/>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677" name="Google Shape;5677;p81"/>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678" name="Google Shape;5678;p81"/>
            <p:cNvGrpSpPr/>
            <p:nvPr/>
          </p:nvGrpSpPr>
          <p:grpSpPr>
            <a:xfrm>
              <a:off x="4572003" y="-31835"/>
              <a:ext cx="4607271" cy="2603603"/>
              <a:chOff x="987999" y="461925"/>
              <a:chExt cx="1514404" cy="1507151"/>
            </a:xfrm>
          </p:grpSpPr>
          <p:grpSp>
            <p:nvGrpSpPr>
              <p:cNvPr id="5679" name="Google Shape;5679;p81"/>
              <p:cNvGrpSpPr/>
              <p:nvPr/>
            </p:nvGrpSpPr>
            <p:grpSpPr>
              <a:xfrm>
                <a:off x="987999" y="461925"/>
                <a:ext cx="1514401" cy="1506302"/>
                <a:chOff x="987999" y="461925"/>
                <a:chExt cx="1514401" cy="1506302"/>
              </a:xfrm>
            </p:grpSpPr>
            <p:cxnSp>
              <p:nvCxnSpPr>
                <p:cNvPr id="5680" name="Google Shape;5680;p81"/>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681" name="Google Shape;5681;p81"/>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682" name="Google Shape;5682;p81"/>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683" name="Google Shape;5683;p81"/>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684" name="Google Shape;5684;p81"/>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685" name="Google Shape;5685;p81"/>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686" name="Google Shape;5686;p81"/>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687" name="Google Shape;5687;p81"/>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688" name="Google Shape;5688;p81"/>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5689" name="Google Shape;5689;p81"/>
              <p:cNvGrpSpPr/>
              <p:nvPr/>
            </p:nvGrpSpPr>
            <p:grpSpPr>
              <a:xfrm>
                <a:off x="987999" y="461927"/>
                <a:ext cx="1514404" cy="1507149"/>
                <a:chOff x="987999" y="461927"/>
                <a:chExt cx="1514404" cy="1507149"/>
              </a:xfrm>
            </p:grpSpPr>
            <p:cxnSp>
              <p:nvCxnSpPr>
                <p:cNvPr id="5690" name="Google Shape;5690;p81"/>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691" name="Google Shape;5691;p81"/>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692" name="Google Shape;5692;p81"/>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693" name="Google Shape;5693;p81"/>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694" name="Google Shape;5694;p81"/>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695" name="Google Shape;5695;p81"/>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696" name="Google Shape;5696;p81"/>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697" name="Google Shape;5697;p81"/>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698" name="Google Shape;5698;p81"/>
            <p:cNvGrpSpPr/>
            <p:nvPr/>
          </p:nvGrpSpPr>
          <p:grpSpPr>
            <a:xfrm>
              <a:off x="-35275" y="2571732"/>
              <a:ext cx="4607271" cy="2603603"/>
              <a:chOff x="987999" y="461925"/>
              <a:chExt cx="1514404" cy="1507151"/>
            </a:xfrm>
          </p:grpSpPr>
          <p:grpSp>
            <p:nvGrpSpPr>
              <p:cNvPr id="5699" name="Google Shape;5699;p81"/>
              <p:cNvGrpSpPr/>
              <p:nvPr/>
            </p:nvGrpSpPr>
            <p:grpSpPr>
              <a:xfrm>
                <a:off x="987999" y="461925"/>
                <a:ext cx="1514401" cy="1506302"/>
                <a:chOff x="987999" y="461925"/>
                <a:chExt cx="1514401" cy="1506302"/>
              </a:xfrm>
            </p:grpSpPr>
            <p:cxnSp>
              <p:nvCxnSpPr>
                <p:cNvPr id="5700" name="Google Shape;5700;p81"/>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701" name="Google Shape;5701;p81"/>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702" name="Google Shape;5702;p81"/>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703" name="Google Shape;5703;p81"/>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704" name="Google Shape;5704;p81"/>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705" name="Google Shape;5705;p81"/>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706" name="Google Shape;5706;p81"/>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707" name="Google Shape;5707;p81"/>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708" name="Google Shape;5708;p81"/>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5709" name="Google Shape;5709;p81"/>
              <p:cNvGrpSpPr/>
              <p:nvPr/>
            </p:nvGrpSpPr>
            <p:grpSpPr>
              <a:xfrm>
                <a:off x="987999" y="461927"/>
                <a:ext cx="1514404" cy="1507149"/>
                <a:chOff x="987999" y="461927"/>
                <a:chExt cx="1514404" cy="1507149"/>
              </a:xfrm>
            </p:grpSpPr>
            <p:cxnSp>
              <p:nvCxnSpPr>
                <p:cNvPr id="5710" name="Google Shape;5710;p81"/>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711" name="Google Shape;5711;p81"/>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712" name="Google Shape;5712;p81"/>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713" name="Google Shape;5713;p81"/>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714" name="Google Shape;5714;p81"/>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715" name="Google Shape;5715;p81"/>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716" name="Google Shape;5716;p81"/>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717" name="Google Shape;5717;p81"/>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718" name="Google Shape;5718;p81"/>
            <p:cNvGrpSpPr/>
            <p:nvPr/>
          </p:nvGrpSpPr>
          <p:grpSpPr>
            <a:xfrm>
              <a:off x="4572003" y="2571732"/>
              <a:ext cx="4607271" cy="2603603"/>
              <a:chOff x="987999" y="461925"/>
              <a:chExt cx="1514404" cy="1507151"/>
            </a:xfrm>
          </p:grpSpPr>
          <p:grpSp>
            <p:nvGrpSpPr>
              <p:cNvPr id="5719" name="Google Shape;5719;p81"/>
              <p:cNvGrpSpPr/>
              <p:nvPr/>
            </p:nvGrpSpPr>
            <p:grpSpPr>
              <a:xfrm>
                <a:off x="987999" y="461925"/>
                <a:ext cx="1514401" cy="1506302"/>
                <a:chOff x="987999" y="461925"/>
                <a:chExt cx="1514401" cy="1506302"/>
              </a:xfrm>
            </p:grpSpPr>
            <p:cxnSp>
              <p:nvCxnSpPr>
                <p:cNvPr id="5720" name="Google Shape;5720;p81"/>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721" name="Google Shape;5721;p81"/>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722" name="Google Shape;5722;p81"/>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723" name="Google Shape;5723;p81"/>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724" name="Google Shape;5724;p81"/>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725" name="Google Shape;5725;p81"/>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726" name="Google Shape;5726;p81"/>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727" name="Google Shape;5727;p81"/>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728" name="Google Shape;5728;p81"/>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5729" name="Google Shape;5729;p81"/>
              <p:cNvGrpSpPr/>
              <p:nvPr/>
            </p:nvGrpSpPr>
            <p:grpSpPr>
              <a:xfrm>
                <a:off x="987999" y="461927"/>
                <a:ext cx="1514404" cy="1507149"/>
                <a:chOff x="987999" y="461927"/>
                <a:chExt cx="1514404" cy="1507149"/>
              </a:xfrm>
            </p:grpSpPr>
            <p:cxnSp>
              <p:nvCxnSpPr>
                <p:cNvPr id="5730" name="Google Shape;5730;p81"/>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731" name="Google Shape;5731;p81"/>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732" name="Google Shape;5732;p81"/>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733" name="Google Shape;5733;p81"/>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734" name="Google Shape;5734;p81"/>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735" name="Google Shape;5735;p81"/>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736" name="Google Shape;5736;p81"/>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737" name="Google Shape;5737;p81"/>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5738" name="Google Shape;5738;p81"/>
          <p:cNvSpPr txBox="1"/>
          <p:nvPr>
            <p:ph type="title"/>
          </p:nvPr>
        </p:nvSpPr>
        <p:spPr>
          <a:xfrm>
            <a:off x="532300" y="337400"/>
            <a:ext cx="8064900" cy="740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2pPr>
            <a:lvl3pPr lvl="2"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3pPr>
            <a:lvl4pPr lvl="3"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4pPr>
            <a:lvl5pPr lvl="4"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5pPr>
            <a:lvl6pPr lvl="5"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6pPr>
            <a:lvl7pPr lvl="6"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7pPr>
            <a:lvl8pPr lvl="7"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8pPr>
            <a:lvl9pPr lvl="8"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9pPr>
          </a:lstStyle>
          <a:p/>
        </p:txBody>
      </p:sp>
      <p:sp>
        <p:nvSpPr>
          <p:cNvPr id="5739" name="Google Shape;5739;p81"/>
          <p:cNvSpPr txBox="1"/>
          <p:nvPr>
            <p:ph idx="1" type="body"/>
          </p:nvPr>
        </p:nvSpPr>
        <p:spPr>
          <a:xfrm>
            <a:off x="533700" y="1458675"/>
            <a:ext cx="4038300" cy="18558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3_4">
    <p:spTree>
      <p:nvGrpSpPr>
        <p:cNvPr id="5740" name="Shape 5740"/>
        <p:cNvGrpSpPr/>
        <p:nvPr/>
      </p:nvGrpSpPr>
      <p:grpSpPr>
        <a:xfrm>
          <a:off x="0" y="0"/>
          <a:ext cx="0" cy="0"/>
          <a:chOff x="0" y="0"/>
          <a:chExt cx="0" cy="0"/>
        </a:xfrm>
      </p:grpSpPr>
      <p:grpSp>
        <p:nvGrpSpPr>
          <p:cNvPr id="5741" name="Google Shape;5741;p82"/>
          <p:cNvGrpSpPr/>
          <p:nvPr/>
        </p:nvGrpSpPr>
        <p:grpSpPr>
          <a:xfrm>
            <a:off x="-35275" y="-31835"/>
            <a:ext cx="9214549" cy="5207170"/>
            <a:chOff x="-35275" y="-31835"/>
            <a:chExt cx="9214549" cy="5207170"/>
          </a:xfrm>
        </p:grpSpPr>
        <p:grpSp>
          <p:nvGrpSpPr>
            <p:cNvPr id="5742" name="Google Shape;5742;p82"/>
            <p:cNvGrpSpPr/>
            <p:nvPr/>
          </p:nvGrpSpPr>
          <p:grpSpPr>
            <a:xfrm>
              <a:off x="-35275" y="-31835"/>
              <a:ext cx="4607271" cy="2603603"/>
              <a:chOff x="987999" y="461925"/>
              <a:chExt cx="1514404" cy="1507151"/>
            </a:xfrm>
          </p:grpSpPr>
          <p:grpSp>
            <p:nvGrpSpPr>
              <p:cNvPr id="5743" name="Google Shape;5743;p82"/>
              <p:cNvGrpSpPr/>
              <p:nvPr/>
            </p:nvGrpSpPr>
            <p:grpSpPr>
              <a:xfrm>
                <a:off x="987999" y="461925"/>
                <a:ext cx="1514401" cy="1506302"/>
                <a:chOff x="987999" y="461925"/>
                <a:chExt cx="1514401" cy="1506302"/>
              </a:xfrm>
            </p:grpSpPr>
            <p:cxnSp>
              <p:nvCxnSpPr>
                <p:cNvPr id="5744" name="Google Shape;5744;p82"/>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745" name="Google Shape;5745;p82"/>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746" name="Google Shape;5746;p82"/>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747" name="Google Shape;5747;p82"/>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748" name="Google Shape;5748;p82"/>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749" name="Google Shape;5749;p82"/>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750" name="Google Shape;5750;p82"/>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751" name="Google Shape;5751;p82"/>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752" name="Google Shape;5752;p82"/>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5753" name="Google Shape;5753;p82"/>
              <p:cNvGrpSpPr/>
              <p:nvPr/>
            </p:nvGrpSpPr>
            <p:grpSpPr>
              <a:xfrm>
                <a:off x="987999" y="461927"/>
                <a:ext cx="1514404" cy="1507149"/>
                <a:chOff x="987999" y="461927"/>
                <a:chExt cx="1514404" cy="1507149"/>
              </a:xfrm>
            </p:grpSpPr>
            <p:cxnSp>
              <p:nvCxnSpPr>
                <p:cNvPr id="5754" name="Google Shape;5754;p82"/>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755" name="Google Shape;5755;p82"/>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756" name="Google Shape;5756;p82"/>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757" name="Google Shape;5757;p82"/>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758" name="Google Shape;5758;p82"/>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759" name="Google Shape;5759;p82"/>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760" name="Google Shape;5760;p82"/>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761" name="Google Shape;5761;p82"/>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762" name="Google Shape;5762;p82"/>
            <p:cNvGrpSpPr/>
            <p:nvPr/>
          </p:nvGrpSpPr>
          <p:grpSpPr>
            <a:xfrm>
              <a:off x="4572003" y="-31835"/>
              <a:ext cx="4607271" cy="2603603"/>
              <a:chOff x="987999" y="461925"/>
              <a:chExt cx="1514404" cy="1507151"/>
            </a:xfrm>
          </p:grpSpPr>
          <p:grpSp>
            <p:nvGrpSpPr>
              <p:cNvPr id="5763" name="Google Shape;5763;p82"/>
              <p:cNvGrpSpPr/>
              <p:nvPr/>
            </p:nvGrpSpPr>
            <p:grpSpPr>
              <a:xfrm>
                <a:off x="987999" y="461925"/>
                <a:ext cx="1514401" cy="1506302"/>
                <a:chOff x="987999" y="461925"/>
                <a:chExt cx="1514401" cy="1506302"/>
              </a:xfrm>
            </p:grpSpPr>
            <p:cxnSp>
              <p:nvCxnSpPr>
                <p:cNvPr id="5764" name="Google Shape;5764;p82"/>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765" name="Google Shape;5765;p82"/>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766" name="Google Shape;5766;p82"/>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767" name="Google Shape;5767;p82"/>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768" name="Google Shape;5768;p82"/>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769" name="Google Shape;5769;p82"/>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770" name="Google Shape;5770;p82"/>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771" name="Google Shape;5771;p82"/>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772" name="Google Shape;5772;p82"/>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5773" name="Google Shape;5773;p82"/>
              <p:cNvGrpSpPr/>
              <p:nvPr/>
            </p:nvGrpSpPr>
            <p:grpSpPr>
              <a:xfrm>
                <a:off x="987999" y="461927"/>
                <a:ext cx="1514404" cy="1507149"/>
                <a:chOff x="987999" y="461927"/>
                <a:chExt cx="1514404" cy="1507149"/>
              </a:xfrm>
            </p:grpSpPr>
            <p:cxnSp>
              <p:nvCxnSpPr>
                <p:cNvPr id="5774" name="Google Shape;5774;p82"/>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775" name="Google Shape;5775;p82"/>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776" name="Google Shape;5776;p82"/>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777" name="Google Shape;5777;p82"/>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778" name="Google Shape;5778;p82"/>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779" name="Google Shape;5779;p82"/>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780" name="Google Shape;5780;p82"/>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781" name="Google Shape;5781;p82"/>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782" name="Google Shape;5782;p82"/>
            <p:cNvGrpSpPr/>
            <p:nvPr/>
          </p:nvGrpSpPr>
          <p:grpSpPr>
            <a:xfrm>
              <a:off x="-35275" y="2571732"/>
              <a:ext cx="4607271" cy="2603603"/>
              <a:chOff x="987999" y="461925"/>
              <a:chExt cx="1514404" cy="1507151"/>
            </a:xfrm>
          </p:grpSpPr>
          <p:grpSp>
            <p:nvGrpSpPr>
              <p:cNvPr id="5783" name="Google Shape;5783;p82"/>
              <p:cNvGrpSpPr/>
              <p:nvPr/>
            </p:nvGrpSpPr>
            <p:grpSpPr>
              <a:xfrm>
                <a:off x="987999" y="461925"/>
                <a:ext cx="1514401" cy="1506302"/>
                <a:chOff x="987999" y="461925"/>
                <a:chExt cx="1514401" cy="1506302"/>
              </a:xfrm>
            </p:grpSpPr>
            <p:cxnSp>
              <p:nvCxnSpPr>
                <p:cNvPr id="5784" name="Google Shape;5784;p82"/>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785" name="Google Shape;5785;p82"/>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786" name="Google Shape;5786;p82"/>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787" name="Google Shape;5787;p82"/>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788" name="Google Shape;5788;p82"/>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789" name="Google Shape;5789;p82"/>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790" name="Google Shape;5790;p82"/>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791" name="Google Shape;5791;p82"/>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792" name="Google Shape;5792;p82"/>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5793" name="Google Shape;5793;p82"/>
              <p:cNvGrpSpPr/>
              <p:nvPr/>
            </p:nvGrpSpPr>
            <p:grpSpPr>
              <a:xfrm>
                <a:off x="987999" y="461927"/>
                <a:ext cx="1514404" cy="1507149"/>
                <a:chOff x="987999" y="461927"/>
                <a:chExt cx="1514404" cy="1507149"/>
              </a:xfrm>
            </p:grpSpPr>
            <p:cxnSp>
              <p:nvCxnSpPr>
                <p:cNvPr id="5794" name="Google Shape;5794;p82"/>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795" name="Google Shape;5795;p82"/>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796" name="Google Shape;5796;p82"/>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797" name="Google Shape;5797;p82"/>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798" name="Google Shape;5798;p82"/>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799" name="Google Shape;5799;p82"/>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800" name="Google Shape;5800;p82"/>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801" name="Google Shape;5801;p82"/>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802" name="Google Shape;5802;p82"/>
            <p:cNvGrpSpPr/>
            <p:nvPr/>
          </p:nvGrpSpPr>
          <p:grpSpPr>
            <a:xfrm>
              <a:off x="4572003" y="2571732"/>
              <a:ext cx="4607271" cy="2603603"/>
              <a:chOff x="987999" y="461925"/>
              <a:chExt cx="1514404" cy="1507151"/>
            </a:xfrm>
          </p:grpSpPr>
          <p:grpSp>
            <p:nvGrpSpPr>
              <p:cNvPr id="5803" name="Google Shape;5803;p82"/>
              <p:cNvGrpSpPr/>
              <p:nvPr/>
            </p:nvGrpSpPr>
            <p:grpSpPr>
              <a:xfrm>
                <a:off x="987999" y="461925"/>
                <a:ext cx="1514401" cy="1506302"/>
                <a:chOff x="987999" y="461925"/>
                <a:chExt cx="1514401" cy="1506302"/>
              </a:xfrm>
            </p:grpSpPr>
            <p:cxnSp>
              <p:nvCxnSpPr>
                <p:cNvPr id="5804" name="Google Shape;5804;p82"/>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805" name="Google Shape;5805;p82"/>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806" name="Google Shape;5806;p82"/>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807" name="Google Shape;5807;p82"/>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808" name="Google Shape;5808;p82"/>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809" name="Google Shape;5809;p82"/>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810" name="Google Shape;5810;p82"/>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811" name="Google Shape;5811;p82"/>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812" name="Google Shape;5812;p82"/>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5813" name="Google Shape;5813;p82"/>
              <p:cNvGrpSpPr/>
              <p:nvPr/>
            </p:nvGrpSpPr>
            <p:grpSpPr>
              <a:xfrm>
                <a:off x="987999" y="461927"/>
                <a:ext cx="1514404" cy="1507149"/>
                <a:chOff x="987999" y="461927"/>
                <a:chExt cx="1514404" cy="1507149"/>
              </a:xfrm>
            </p:grpSpPr>
            <p:cxnSp>
              <p:nvCxnSpPr>
                <p:cNvPr id="5814" name="Google Shape;5814;p82"/>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815" name="Google Shape;5815;p82"/>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816" name="Google Shape;5816;p82"/>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817" name="Google Shape;5817;p82"/>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818" name="Google Shape;5818;p82"/>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819" name="Google Shape;5819;p82"/>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820" name="Google Shape;5820;p82"/>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821" name="Google Shape;5821;p82"/>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5822" name="Google Shape;5822;p82"/>
          <p:cNvSpPr txBox="1"/>
          <p:nvPr>
            <p:ph type="title"/>
          </p:nvPr>
        </p:nvSpPr>
        <p:spPr>
          <a:xfrm>
            <a:off x="539500" y="340475"/>
            <a:ext cx="8064900" cy="744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2pPr>
            <a:lvl3pPr lvl="2"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3pPr>
            <a:lvl4pPr lvl="3"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4pPr>
            <a:lvl5pPr lvl="4"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5pPr>
            <a:lvl6pPr lvl="5"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6pPr>
            <a:lvl7pPr lvl="6"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7pPr>
            <a:lvl8pPr lvl="7"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8pPr>
            <a:lvl9pPr lvl="8"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9pPr>
          </a:lstStyle>
          <a:p/>
        </p:txBody>
      </p:sp>
      <p:sp>
        <p:nvSpPr>
          <p:cNvPr id="5823" name="Google Shape;5823;p82"/>
          <p:cNvSpPr/>
          <p:nvPr/>
        </p:nvSpPr>
        <p:spPr>
          <a:xfrm>
            <a:off x="540400" y="1458450"/>
            <a:ext cx="8064000" cy="2974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4" name="Google Shape;5824;p82"/>
          <p:cNvSpPr txBox="1"/>
          <p:nvPr>
            <p:ph idx="1" type="body"/>
          </p:nvPr>
        </p:nvSpPr>
        <p:spPr>
          <a:xfrm>
            <a:off x="815200" y="1454125"/>
            <a:ext cx="7513500" cy="296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Clr>
                <a:schemeClr val="accent1"/>
              </a:buClr>
              <a:buSzPts val="1400"/>
              <a:buChar char="●"/>
              <a:defRPr b="1"/>
            </a:lvl1pPr>
            <a:lvl2pPr indent="-317500" lvl="1" marL="914400" rtl="0">
              <a:spcBef>
                <a:spcPts val="0"/>
              </a:spcBef>
              <a:spcAft>
                <a:spcPts val="0"/>
              </a:spcAft>
              <a:buClr>
                <a:schemeClr val="dk2"/>
              </a:buClr>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2" name="Shape 482"/>
        <p:cNvGrpSpPr/>
        <p:nvPr/>
      </p:nvGrpSpPr>
      <p:grpSpPr>
        <a:xfrm>
          <a:off x="0" y="0"/>
          <a:ext cx="0" cy="0"/>
          <a:chOff x="0" y="0"/>
          <a:chExt cx="0" cy="0"/>
        </a:xfrm>
      </p:grpSpPr>
      <p:grpSp>
        <p:nvGrpSpPr>
          <p:cNvPr id="483" name="Google Shape;483;p9"/>
          <p:cNvGrpSpPr/>
          <p:nvPr/>
        </p:nvGrpSpPr>
        <p:grpSpPr>
          <a:xfrm>
            <a:off x="-35275" y="-31835"/>
            <a:ext cx="9214549" cy="5207170"/>
            <a:chOff x="-35275" y="-31835"/>
            <a:chExt cx="9214549" cy="5207170"/>
          </a:xfrm>
        </p:grpSpPr>
        <p:grpSp>
          <p:nvGrpSpPr>
            <p:cNvPr id="484" name="Google Shape;484;p9"/>
            <p:cNvGrpSpPr/>
            <p:nvPr/>
          </p:nvGrpSpPr>
          <p:grpSpPr>
            <a:xfrm>
              <a:off x="-35275" y="-31835"/>
              <a:ext cx="4607271" cy="2603603"/>
              <a:chOff x="987999" y="461925"/>
              <a:chExt cx="1514404" cy="1507151"/>
            </a:xfrm>
          </p:grpSpPr>
          <p:grpSp>
            <p:nvGrpSpPr>
              <p:cNvPr id="485" name="Google Shape;485;p9"/>
              <p:cNvGrpSpPr/>
              <p:nvPr/>
            </p:nvGrpSpPr>
            <p:grpSpPr>
              <a:xfrm>
                <a:off x="987999" y="461925"/>
                <a:ext cx="1514401" cy="1506302"/>
                <a:chOff x="987999" y="461925"/>
                <a:chExt cx="1514401" cy="1506302"/>
              </a:xfrm>
            </p:grpSpPr>
            <p:cxnSp>
              <p:nvCxnSpPr>
                <p:cNvPr id="486" name="Google Shape;486;p9"/>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87" name="Google Shape;487;p9"/>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88" name="Google Shape;488;p9"/>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89" name="Google Shape;489;p9"/>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90" name="Google Shape;490;p9"/>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91" name="Google Shape;491;p9"/>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92" name="Google Shape;492;p9"/>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93" name="Google Shape;493;p9"/>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494" name="Google Shape;494;p9"/>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495" name="Google Shape;495;p9"/>
              <p:cNvGrpSpPr/>
              <p:nvPr/>
            </p:nvGrpSpPr>
            <p:grpSpPr>
              <a:xfrm>
                <a:off x="987999" y="461927"/>
                <a:ext cx="1514404" cy="1507149"/>
                <a:chOff x="987999" y="461927"/>
                <a:chExt cx="1514404" cy="1507149"/>
              </a:xfrm>
            </p:grpSpPr>
            <p:cxnSp>
              <p:nvCxnSpPr>
                <p:cNvPr id="496" name="Google Shape;496;p9"/>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97" name="Google Shape;497;p9"/>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98" name="Google Shape;498;p9"/>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499" name="Google Shape;499;p9"/>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00" name="Google Shape;500;p9"/>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01" name="Google Shape;501;p9"/>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02" name="Google Shape;502;p9"/>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03" name="Google Shape;503;p9"/>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04" name="Google Shape;504;p9"/>
            <p:cNvGrpSpPr/>
            <p:nvPr/>
          </p:nvGrpSpPr>
          <p:grpSpPr>
            <a:xfrm>
              <a:off x="4572003" y="-31835"/>
              <a:ext cx="4607271" cy="2603603"/>
              <a:chOff x="987999" y="461925"/>
              <a:chExt cx="1514404" cy="1507151"/>
            </a:xfrm>
          </p:grpSpPr>
          <p:grpSp>
            <p:nvGrpSpPr>
              <p:cNvPr id="505" name="Google Shape;505;p9"/>
              <p:cNvGrpSpPr/>
              <p:nvPr/>
            </p:nvGrpSpPr>
            <p:grpSpPr>
              <a:xfrm>
                <a:off x="987999" y="461925"/>
                <a:ext cx="1514401" cy="1506302"/>
                <a:chOff x="987999" y="461925"/>
                <a:chExt cx="1514401" cy="1506302"/>
              </a:xfrm>
            </p:grpSpPr>
            <p:cxnSp>
              <p:nvCxnSpPr>
                <p:cNvPr id="506" name="Google Shape;506;p9"/>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07" name="Google Shape;507;p9"/>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08" name="Google Shape;508;p9"/>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09" name="Google Shape;509;p9"/>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10" name="Google Shape;510;p9"/>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11" name="Google Shape;511;p9"/>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12" name="Google Shape;512;p9"/>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13" name="Google Shape;513;p9"/>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14" name="Google Shape;514;p9"/>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515" name="Google Shape;515;p9"/>
              <p:cNvGrpSpPr/>
              <p:nvPr/>
            </p:nvGrpSpPr>
            <p:grpSpPr>
              <a:xfrm>
                <a:off x="987999" y="461927"/>
                <a:ext cx="1514404" cy="1507149"/>
                <a:chOff x="987999" y="461927"/>
                <a:chExt cx="1514404" cy="1507149"/>
              </a:xfrm>
            </p:grpSpPr>
            <p:cxnSp>
              <p:nvCxnSpPr>
                <p:cNvPr id="516" name="Google Shape;516;p9"/>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17" name="Google Shape;517;p9"/>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18" name="Google Shape;518;p9"/>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19" name="Google Shape;519;p9"/>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20" name="Google Shape;520;p9"/>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21" name="Google Shape;521;p9"/>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22" name="Google Shape;522;p9"/>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23" name="Google Shape;523;p9"/>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24" name="Google Shape;524;p9"/>
            <p:cNvGrpSpPr/>
            <p:nvPr/>
          </p:nvGrpSpPr>
          <p:grpSpPr>
            <a:xfrm>
              <a:off x="-35275" y="2571732"/>
              <a:ext cx="4607271" cy="2603603"/>
              <a:chOff x="987999" y="461925"/>
              <a:chExt cx="1514404" cy="1507151"/>
            </a:xfrm>
          </p:grpSpPr>
          <p:grpSp>
            <p:nvGrpSpPr>
              <p:cNvPr id="525" name="Google Shape;525;p9"/>
              <p:cNvGrpSpPr/>
              <p:nvPr/>
            </p:nvGrpSpPr>
            <p:grpSpPr>
              <a:xfrm>
                <a:off x="987999" y="461925"/>
                <a:ext cx="1514401" cy="1506302"/>
                <a:chOff x="987999" y="461925"/>
                <a:chExt cx="1514401" cy="1506302"/>
              </a:xfrm>
            </p:grpSpPr>
            <p:cxnSp>
              <p:nvCxnSpPr>
                <p:cNvPr id="526" name="Google Shape;526;p9"/>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27" name="Google Shape;527;p9"/>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28" name="Google Shape;528;p9"/>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29" name="Google Shape;529;p9"/>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30" name="Google Shape;530;p9"/>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31" name="Google Shape;531;p9"/>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32" name="Google Shape;532;p9"/>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33" name="Google Shape;533;p9"/>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34" name="Google Shape;534;p9"/>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535" name="Google Shape;535;p9"/>
              <p:cNvGrpSpPr/>
              <p:nvPr/>
            </p:nvGrpSpPr>
            <p:grpSpPr>
              <a:xfrm>
                <a:off x="987999" y="461927"/>
                <a:ext cx="1514404" cy="1507149"/>
                <a:chOff x="987999" y="461927"/>
                <a:chExt cx="1514404" cy="1507149"/>
              </a:xfrm>
            </p:grpSpPr>
            <p:cxnSp>
              <p:nvCxnSpPr>
                <p:cNvPr id="536" name="Google Shape;536;p9"/>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37" name="Google Shape;537;p9"/>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38" name="Google Shape;538;p9"/>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39" name="Google Shape;539;p9"/>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40" name="Google Shape;540;p9"/>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41" name="Google Shape;541;p9"/>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42" name="Google Shape;542;p9"/>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43" name="Google Shape;543;p9"/>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44" name="Google Shape;544;p9"/>
            <p:cNvGrpSpPr/>
            <p:nvPr/>
          </p:nvGrpSpPr>
          <p:grpSpPr>
            <a:xfrm>
              <a:off x="4572003" y="2571732"/>
              <a:ext cx="4607271" cy="2603603"/>
              <a:chOff x="987999" y="461925"/>
              <a:chExt cx="1514404" cy="1507151"/>
            </a:xfrm>
          </p:grpSpPr>
          <p:grpSp>
            <p:nvGrpSpPr>
              <p:cNvPr id="545" name="Google Shape;545;p9"/>
              <p:cNvGrpSpPr/>
              <p:nvPr/>
            </p:nvGrpSpPr>
            <p:grpSpPr>
              <a:xfrm>
                <a:off x="987999" y="461925"/>
                <a:ext cx="1514401" cy="1506302"/>
                <a:chOff x="987999" y="461925"/>
                <a:chExt cx="1514401" cy="1506302"/>
              </a:xfrm>
            </p:grpSpPr>
            <p:cxnSp>
              <p:nvCxnSpPr>
                <p:cNvPr id="546" name="Google Shape;546;p9"/>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47" name="Google Shape;547;p9"/>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48" name="Google Shape;548;p9"/>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49" name="Google Shape;549;p9"/>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50" name="Google Shape;550;p9"/>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51" name="Google Shape;551;p9"/>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52" name="Google Shape;552;p9"/>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53" name="Google Shape;553;p9"/>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54" name="Google Shape;554;p9"/>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555" name="Google Shape;555;p9"/>
              <p:cNvGrpSpPr/>
              <p:nvPr/>
            </p:nvGrpSpPr>
            <p:grpSpPr>
              <a:xfrm>
                <a:off x="987999" y="461927"/>
                <a:ext cx="1514404" cy="1507149"/>
                <a:chOff x="987999" y="461927"/>
                <a:chExt cx="1514404" cy="1507149"/>
              </a:xfrm>
            </p:grpSpPr>
            <p:cxnSp>
              <p:nvCxnSpPr>
                <p:cNvPr id="556" name="Google Shape;556;p9"/>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57" name="Google Shape;557;p9"/>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58" name="Google Shape;558;p9"/>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59" name="Google Shape;559;p9"/>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60" name="Google Shape;560;p9"/>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61" name="Google Shape;561;p9"/>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62" name="Google Shape;562;p9"/>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63" name="Google Shape;563;p9"/>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564" name="Google Shape;564;p9"/>
          <p:cNvSpPr/>
          <p:nvPr/>
        </p:nvSpPr>
        <p:spPr>
          <a:xfrm>
            <a:off x="1114800" y="1086000"/>
            <a:ext cx="6914400" cy="2971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txBox="1"/>
          <p:nvPr>
            <p:ph type="title"/>
          </p:nvPr>
        </p:nvSpPr>
        <p:spPr>
          <a:xfrm>
            <a:off x="2098025" y="1609100"/>
            <a:ext cx="4947600" cy="7845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66" name="Google Shape;566;p9"/>
          <p:cNvSpPr txBox="1"/>
          <p:nvPr>
            <p:ph idx="1" type="subTitle"/>
          </p:nvPr>
        </p:nvSpPr>
        <p:spPr>
          <a:xfrm>
            <a:off x="2098025" y="2389294"/>
            <a:ext cx="4947600" cy="114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567" name="Google Shape;567;p9"/>
          <p:cNvGrpSpPr/>
          <p:nvPr/>
        </p:nvGrpSpPr>
        <p:grpSpPr>
          <a:xfrm>
            <a:off x="8031636" y="337016"/>
            <a:ext cx="820754" cy="1064503"/>
            <a:chOff x="7465916" y="720492"/>
            <a:chExt cx="1139144" cy="1477450"/>
          </a:xfrm>
        </p:grpSpPr>
        <p:sp>
          <p:nvSpPr>
            <p:cNvPr id="568" name="Google Shape;568;p9"/>
            <p:cNvSpPr/>
            <p:nvPr/>
          </p:nvSpPr>
          <p:spPr>
            <a:xfrm rot="-5400000">
              <a:off x="7646560" y="1239442"/>
              <a:ext cx="1024800" cy="8922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rot="-5400000">
              <a:off x="7597172" y="1148912"/>
              <a:ext cx="1024800" cy="8922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rot="-5400000">
              <a:off x="7547783" y="1058382"/>
              <a:ext cx="1024800" cy="8922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rot="-5400000">
              <a:off x="7498394" y="967852"/>
              <a:ext cx="1024800" cy="8922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rot="-5400000">
              <a:off x="7449005" y="877322"/>
              <a:ext cx="1024800" cy="8922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rot="-5400000">
              <a:off x="7399616" y="786792"/>
              <a:ext cx="1024800" cy="8922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4" name="Google Shape;574;p9"/>
          <p:cNvSpPr/>
          <p:nvPr/>
        </p:nvSpPr>
        <p:spPr>
          <a:xfrm flipH="1">
            <a:off x="7822627" y="4596843"/>
            <a:ext cx="429900" cy="4182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TITLE_AND_TWO_COLUMNS_1_1">
    <p:spTree>
      <p:nvGrpSpPr>
        <p:cNvPr id="5825" name="Shape 5825"/>
        <p:cNvGrpSpPr/>
        <p:nvPr/>
      </p:nvGrpSpPr>
      <p:grpSpPr>
        <a:xfrm>
          <a:off x="0" y="0"/>
          <a:ext cx="0" cy="0"/>
          <a:chOff x="0" y="0"/>
          <a:chExt cx="0" cy="0"/>
        </a:xfrm>
      </p:grpSpPr>
      <p:grpSp>
        <p:nvGrpSpPr>
          <p:cNvPr id="5826" name="Google Shape;5826;p83"/>
          <p:cNvGrpSpPr/>
          <p:nvPr/>
        </p:nvGrpSpPr>
        <p:grpSpPr>
          <a:xfrm>
            <a:off x="-35275" y="-31835"/>
            <a:ext cx="9214549" cy="5207170"/>
            <a:chOff x="-35275" y="-31835"/>
            <a:chExt cx="9214549" cy="5207170"/>
          </a:xfrm>
        </p:grpSpPr>
        <p:grpSp>
          <p:nvGrpSpPr>
            <p:cNvPr id="5827" name="Google Shape;5827;p83"/>
            <p:cNvGrpSpPr/>
            <p:nvPr/>
          </p:nvGrpSpPr>
          <p:grpSpPr>
            <a:xfrm>
              <a:off x="-35275" y="-31835"/>
              <a:ext cx="4607271" cy="2603603"/>
              <a:chOff x="987999" y="461925"/>
              <a:chExt cx="1514404" cy="1507151"/>
            </a:xfrm>
          </p:grpSpPr>
          <p:grpSp>
            <p:nvGrpSpPr>
              <p:cNvPr id="5828" name="Google Shape;5828;p83"/>
              <p:cNvGrpSpPr/>
              <p:nvPr/>
            </p:nvGrpSpPr>
            <p:grpSpPr>
              <a:xfrm>
                <a:off x="987999" y="461925"/>
                <a:ext cx="1514401" cy="1506302"/>
                <a:chOff x="987999" y="461925"/>
                <a:chExt cx="1514401" cy="1506302"/>
              </a:xfrm>
            </p:grpSpPr>
            <p:cxnSp>
              <p:nvCxnSpPr>
                <p:cNvPr id="5829" name="Google Shape;5829;p83"/>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830" name="Google Shape;5830;p83"/>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831" name="Google Shape;5831;p83"/>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832" name="Google Shape;5832;p83"/>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833" name="Google Shape;5833;p83"/>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834" name="Google Shape;5834;p83"/>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835" name="Google Shape;5835;p83"/>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836" name="Google Shape;5836;p83"/>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837" name="Google Shape;5837;p83"/>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5838" name="Google Shape;5838;p83"/>
              <p:cNvGrpSpPr/>
              <p:nvPr/>
            </p:nvGrpSpPr>
            <p:grpSpPr>
              <a:xfrm>
                <a:off x="987999" y="461927"/>
                <a:ext cx="1514404" cy="1507149"/>
                <a:chOff x="987999" y="461927"/>
                <a:chExt cx="1514404" cy="1507149"/>
              </a:xfrm>
            </p:grpSpPr>
            <p:cxnSp>
              <p:nvCxnSpPr>
                <p:cNvPr id="5839" name="Google Shape;5839;p83"/>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840" name="Google Shape;5840;p83"/>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841" name="Google Shape;5841;p83"/>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842" name="Google Shape;5842;p83"/>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843" name="Google Shape;5843;p83"/>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844" name="Google Shape;5844;p83"/>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845" name="Google Shape;5845;p83"/>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846" name="Google Shape;5846;p83"/>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847" name="Google Shape;5847;p83"/>
            <p:cNvGrpSpPr/>
            <p:nvPr/>
          </p:nvGrpSpPr>
          <p:grpSpPr>
            <a:xfrm>
              <a:off x="4572003" y="-31835"/>
              <a:ext cx="4607271" cy="2603603"/>
              <a:chOff x="987999" y="461925"/>
              <a:chExt cx="1514404" cy="1507151"/>
            </a:xfrm>
          </p:grpSpPr>
          <p:grpSp>
            <p:nvGrpSpPr>
              <p:cNvPr id="5848" name="Google Shape;5848;p83"/>
              <p:cNvGrpSpPr/>
              <p:nvPr/>
            </p:nvGrpSpPr>
            <p:grpSpPr>
              <a:xfrm>
                <a:off x="987999" y="461925"/>
                <a:ext cx="1514401" cy="1506302"/>
                <a:chOff x="987999" y="461925"/>
                <a:chExt cx="1514401" cy="1506302"/>
              </a:xfrm>
            </p:grpSpPr>
            <p:cxnSp>
              <p:nvCxnSpPr>
                <p:cNvPr id="5849" name="Google Shape;5849;p83"/>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850" name="Google Shape;5850;p83"/>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851" name="Google Shape;5851;p83"/>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852" name="Google Shape;5852;p83"/>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853" name="Google Shape;5853;p83"/>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854" name="Google Shape;5854;p83"/>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855" name="Google Shape;5855;p83"/>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856" name="Google Shape;5856;p83"/>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857" name="Google Shape;5857;p83"/>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5858" name="Google Shape;5858;p83"/>
              <p:cNvGrpSpPr/>
              <p:nvPr/>
            </p:nvGrpSpPr>
            <p:grpSpPr>
              <a:xfrm>
                <a:off x="987999" y="461927"/>
                <a:ext cx="1514404" cy="1507149"/>
                <a:chOff x="987999" y="461927"/>
                <a:chExt cx="1514404" cy="1507149"/>
              </a:xfrm>
            </p:grpSpPr>
            <p:cxnSp>
              <p:nvCxnSpPr>
                <p:cNvPr id="5859" name="Google Shape;5859;p83"/>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860" name="Google Shape;5860;p83"/>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861" name="Google Shape;5861;p83"/>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862" name="Google Shape;5862;p83"/>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863" name="Google Shape;5863;p83"/>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864" name="Google Shape;5864;p83"/>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865" name="Google Shape;5865;p83"/>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866" name="Google Shape;5866;p83"/>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867" name="Google Shape;5867;p83"/>
            <p:cNvGrpSpPr/>
            <p:nvPr/>
          </p:nvGrpSpPr>
          <p:grpSpPr>
            <a:xfrm>
              <a:off x="-35275" y="2571732"/>
              <a:ext cx="4607271" cy="2603603"/>
              <a:chOff x="987999" y="461925"/>
              <a:chExt cx="1514404" cy="1507151"/>
            </a:xfrm>
          </p:grpSpPr>
          <p:grpSp>
            <p:nvGrpSpPr>
              <p:cNvPr id="5868" name="Google Shape;5868;p83"/>
              <p:cNvGrpSpPr/>
              <p:nvPr/>
            </p:nvGrpSpPr>
            <p:grpSpPr>
              <a:xfrm>
                <a:off x="987999" y="461925"/>
                <a:ext cx="1514401" cy="1506302"/>
                <a:chOff x="987999" y="461925"/>
                <a:chExt cx="1514401" cy="1506302"/>
              </a:xfrm>
            </p:grpSpPr>
            <p:cxnSp>
              <p:nvCxnSpPr>
                <p:cNvPr id="5869" name="Google Shape;5869;p83"/>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870" name="Google Shape;5870;p83"/>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871" name="Google Shape;5871;p83"/>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872" name="Google Shape;5872;p83"/>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873" name="Google Shape;5873;p83"/>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874" name="Google Shape;5874;p83"/>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875" name="Google Shape;5875;p83"/>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876" name="Google Shape;5876;p83"/>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877" name="Google Shape;5877;p83"/>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5878" name="Google Shape;5878;p83"/>
              <p:cNvGrpSpPr/>
              <p:nvPr/>
            </p:nvGrpSpPr>
            <p:grpSpPr>
              <a:xfrm>
                <a:off x="987999" y="461927"/>
                <a:ext cx="1514404" cy="1507149"/>
                <a:chOff x="987999" y="461927"/>
                <a:chExt cx="1514404" cy="1507149"/>
              </a:xfrm>
            </p:grpSpPr>
            <p:cxnSp>
              <p:nvCxnSpPr>
                <p:cNvPr id="5879" name="Google Shape;5879;p83"/>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880" name="Google Shape;5880;p83"/>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881" name="Google Shape;5881;p83"/>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882" name="Google Shape;5882;p83"/>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883" name="Google Shape;5883;p83"/>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884" name="Google Shape;5884;p83"/>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885" name="Google Shape;5885;p83"/>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886" name="Google Shape;5886;p83"/>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887" name="Google Shape;5887;p83"/>
            <p:cNvGrpSpPr/>
            <p:nvPr/>
          </p:nvGrpSpPr>
          <p:grpSpPr>
            <a:xfrm>
              <a:off x="4572003" y="2571732"/>
              <a:ext cx="4607271" cy="2603603"/>
              <a:chOff x="987999" y="461925"/>
              <a:chExt cx="1514404" cy="1507151"/>
            </a:xfrm>
          </p:grpSpPr>
          <p:grpSp>
            <p:nvGrpSpPr>
              <p:cNvPr id="5888" name="Google Shape;5888;p83"/>
              <p:cNvGrpSpPr/>
              <p:nvPr/>
            </p:nvGrpSpPr>
            <p:grpSpPr>
              <a:xfrm>
                <a:off x="987999" y="461925"/>
                <a:ext cx="1514401" cy="1506302"/>
                <a:chOff x="987999" y="461925"/>
                <a:chExt cx="1514401" cy="1506302"/>
              </a:xfrm>
            </p:grpSpPr>
            <p:cxnSp>
              <p:nvCxnSpPr>
                <p:cNvPr id="5889" name="Google Shape;5889;p83"/>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890" name="Google Shape;5890;p83"/>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891" name="Google Shape;5891;p83"/>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892" name="Google Shape;5892;p83"/>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893" name="Google Shape;5893;p83"/>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894" name="Google Shape;5894;p83"/>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895" name="Google Shape;5895;p83"/>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896" name="Google Shape;5896;p83"/>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897" name="Google Shape;5897;p83"/>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5898" name="Google Shape;5898;p83"/>
              <p:cNvGrpSpPr/>
              <p:nvPr/>
            </p:nvGrpSpPr>
            <p:grpSpPr>
              <a:xfrm>
                <a:off x="987999" y="461927"/>
                <a:ext cx="1514404" cy="1507149"/>
                <a:chOff x="987999" y="461927"/>
                <a:chExt cx="1514404" cy="1507149"/>
              </a:xfrm>
            </p:grpSpPr>
            <p:cxnSp>
              <p:nvCxnSpPr>
                <p:cNvPr id="5899" name="Google Shape;5899;p83"/>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900" name="Google Shape;5900;p83"/>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901" name="Google Shape;5901;p83"/>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902" name="Google Shape;5902;p83"/>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903" name="Google Shape;5903;p83"/>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904" name="Google Shape;5904;p83"/>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905" name="Google Shape;5905;p83"/>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906" name="Google Shape;5906;p83"/>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grpSp>
        <p:nvGrpSpPr>
          <p:cNvPr id="5907" name="Google Shape;5907;p83"/>
          <p:cNvGrpSpPr/>
          <p:nvPr/>
        </p:nvGrpSpPr>
        <p:grpSpPr>
          <a:xfrm flipH="1">
            <a:off x="368446" y="4263572"/>
            <a:ext cx="862043" cy="645240"/>
            <a:chOff x="4144582" y="4263572"/>
            <a:chExt cx="862043" cy="645240"/>
          </a:xfrm>
        </p:grpSpPr>
        <p:sp>
          <p:nvSpPr>
            <p:cNvPr id="5908" name="Google Shape;5908;p83"/>
            <p:cNvSpPr/>
            <p:nvPr/>
          </p:nvSpPr>
          <p:spPr>
            <a:xfrm rot="10800000">
              <a:off x="4669125" y="4263572"/>
              <a:ext cx="337500" cy="329100"/>
            </a:xfrm>
            <a:prstGeom prst="star4">
              <a:avLst>
                <a:gd fmla="val 12500"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9" name="Google Shape;5909;p83"/>
            <p:cNvSpPr/>
            <p:nvPr/>
          </p:nvSpPr>
          <p:spPr>
            <a:xfrm flipH="1" rot="10800000">
              <a:off x="4144582" y="4693112"/>
              <a:ext cx="221100" cy="215700"/>
            </a:xfrm>
            <a:prstGeom prst="star4">
              <a:avLst>
                <a:gd fmla="val 125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10" name="Google Shape;5910;p83"/>
          <p:cNvSpPr txBox="1"/>
          <p:nvPr>
            <p:ph type="title"/>
          </p:nvPr>
        </p:nvSpPr>
        <p:spPr>
          <a:xfrm>
            <a:off x="539496" y="339325"/>
            <a:ext cx="8064900" cy="740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911" name="Google Shape;5911;p83"/>
          <p:cNvSpPr txBox="1"/>
          <p:nvPr>
            <p:ph idx="1" type="body"/>
          </p:nvPr>
        </p:nvSpPr>
        <p:spPr>
          <a:xfrm>
            <a:off x="533700" y="1455700"/>
            <a:ext cx="5191800" cy="26295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5912" name="Shape 5912"/>
        <p:cNvGrpSpPr/>
        <p:nvPr/>
      </p:nvGrpSpPr>
      <p:grpSpPr>
        <a:xfrm>
          <a:off x="0" y="0"/>
          <a:ext cx="0" cy="0"/>
          <a:chOff x="0" y="0"/>
          <a:chExt cx="0" cy="0"/>
        </a:xfrm>
      </p:grpSpPr>
      <p:grpSp>
        <p:nvGrpSpPr>
          <p:cNvPr id="5913" name="Google Shape;5913;p84"/>
          <p:cNvGrpSpPr/>
          <p:nvPr/>
        </p:nvGrpSpPr>
        <p:grpSpPr>
          <a:xfrm>
            <a:off x="-35275" y="-31835"/>
            <a:ext cx="9214549" cy="5207170"/>
            <a:chOff x="-35275" y="-31835"/>
            <a:chExt cx="9214549" cy="5207170"/>
          </a:xfrm>
        </p:grpSpPr>
        <p:grpSp>
          <p:nvGrpSpPr>
            <p:cNvPr id="5914" name="Google Shape;5914;p84"/>
            <p:cNvGrpSpPr/>
            <p:nvPr/>
          </p:nvGrpSpPr>
          <p:grpSpPr>
            <a:xfrm>
              <a:off x="-35275" y="-31835"/>
              <a:ext cx="4607271" cy="2603603"/>
              <a:chOff x="987999" y="461925"/>
              <a:chExt cx="1514404" cy="1507151"/>
            </a:xfrm>
          </p:grpSpPr>
          <p:grpSp>
            <p:nvGrpSpPr>
              <p:cNvPr id="5915" name="Google Shape;5915;p84"/>
              <p:cNvGrpSpPr/>
              <p:nvPr/>
            </p:nvGrpSpPr>
            <p:grpSpPr>
              <a:xfrm>
                <a:off x="987999" y="461925"/>
                <a:ext cx="1514401" cy="1506302"/>
                <a:chOff x="987999" y="461925"/>
                <a:chExt cx="1514401" cy="1506302"/>
              </a:xfrm>
            </p:grpSpPr>
            <p:cxnSp>
              <p:nvCxnSpPr>
                <p:cNvPr id="5916" name="Google Shape;5916;p84"/>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917" name="Google Shape;5917;p84"/>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918" name="Google Shape;5918;p84"/>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919" name="Google Shape;5919;p84"/>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920" name="Google Shape;5920;p84"/>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921" name="Google Shape;5921;p84"/>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922" name="Google Shape;5922;p84"/>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923" name="Google Shape;5923;p84"/>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924" name="Google Shape;5924;p84"/>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5925" name="Google Shape;5925;p84"/>
              <p:cNvGrpSpPr/>
              <p:nvPr/>
            </p:nvGrpSpPr>
            <p:grpSpPr>
              <a:xfrm>
                <a:off x="987999" y="461927"/>
                <a:ext cx="1514404" cy="1507149"/>
                <a:chOff x="987999" y="461927"/>
                <a:chExt cx="1514404" cy="1507149"/>
              </a:xfrm>
            </p:grpSpPr>
            <p:cxnSp>
              <p:nvCxnSpPr>
                <p:cNvPr id="5926" name="Google Shape;5926;p84"/>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927" name="Google Shape;5927;p84"/>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928" name="Google Shape;5928;p84"/>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929" name="Google Shape;5929;p84"/>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930" name="Google Shape;5930;p84"/>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931" name="Google Shape;5931;p84"/>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932" name="Google Shape;5932;p84"/>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933" name="Google Shape;5933;p84"/>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934" name="Google Shape;5934;p84"/>
            <p:cNvGrpSpPr/>
            <p:nvPr/>
          </p:nvGrpSpPr>
          <p:grpSpPr>
            <a:xfrm>
              <a:off x="4572003" y="-31835"/>
              <a:ext cx="4607271" cy="2603603"/>
              <a:chOff x="987999" y="461925"/>
              <a:chExt cx="1514404" cy="1507151"/>
            </a:xfrm>
          </p:grpSpPr>
          <p:grpSp>
            <p:nvGrpSpPr>
              <p:cNvPr id="5935" name="Google Shape;5935;p84"/>
              <p:cNvGrpSpPr/>
              <p:nvPr/>
            </p:nvGrpSpPr>
            <p:grpSpPr>
              <a:xfrm>
                <a:off x="987999" y="461925"/>
                <a:ext cx="1514401" cy="1506302"/>
                <a:chOff x="987999" y="461925"/>
                <a:chExt cx="1514401" cy="1506302"/>
              </a:xfrm>
            </p:grpSpPr>
            <p:cxnSp>
              <p:nvCxnSpPr>
                <p:cNvPr id="5936" name="Google Shape;5936;p84"/>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937" name="Google Shape;5937;p84"/>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938" name="Google Shape;5938;p84"/>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939" name="Google Shape;5939;p84"/>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940" name="Google Shape;5940;p84"/>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941" name="Google Shape;5941;p84"/>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942" name="Google Shape;5942;p84"/>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943" name="Google Shape;5943;p84"/>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944" name="Google Shape;5944;p84"/>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5945" name="Google Shape;5945;p84"/>
              <p:cNvGrpSpPr/>
              <p:nvPr/>
            </p:nvGrpSpPr>
            <p:grpSpPr>
              <a:xfrm>
                <a:off x="987999" y="461927"/>
                <a:ext cx="1514404" cy="1507149"/>
                <a:chOff x="987999" y="461927"/>
                <a:chExt cx="1514404" cy="1507149"/>
              </a:xfrm>
            </p:grpSpPr>
            <p:cxnSp>
              <p:nvCxnSpPr>
                <p:cNvPr id="5946" name="Google Shape;5946;p84"/>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947" name="Google Shape;5947;p84"/>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948" name="Google Shape;5948;p84"/>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949" name="Google Shape;5949;p84"/>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950" name="Google Shape;5950;p84"/>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951" name="Google Shape;5951;p84"/>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952" name="Google Shape;5952;p84"/>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953" name="Google Shape;5953;p84"/>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954" name="Google Shape;5954;p84"/>
            <p:cNvGrpSpPr/>
            <p:nvPr/>
          </p:nvGrpSpPr>
          <p:grpSpPr>
            <a:xfrm>
              <a:off x="-35275" y="2571732"/>
              <a:ext cx="4607271" cy="2603603"/>
              <a:chOff x="987999" y="461925"/>
              <a:chExt cx="1514404" cy="1507151"/>
            </a:xfrm>
          </p:grpSpPr>
          <p:grpSp>
            <p:nvGrpSpPr>
              <p:cNvPr id="5955" name="Google Shape;5955;p84"/>
              <p:cNvGrpSpPr/>
              <p:nvPr/>
            </p:nvGrpSpPr>
            <p:grpSpPr>
              <a:xfrm>
                <a:off x="987999" y="461925"/>
                <a:ext cx="1514401" cy="1506302"/>
                <a:chOff x="987999" y="461925"/>
                <a:chExt cx="1514401" cy="1506302"/>
              </a:xfrm>
            </p:grpSpPr>
            <p:cxnSp>
              <p:nvCxnSpPr>
                <p:cNvPr id="5956" name="Google Shape;5956;p84"/>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957" name="Google Shape;5957;p84"/>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958" name="Google Shape;5958;p84"/>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959" name="Google Shape;5959;p84"/>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960" name="Google Shape;5960;p84"/>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961" name="Google Shape;5961;p84"/>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962" name="Google Shape;5962;p84"/>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963" name="Google Shape;5963;p84"/>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964" name="Google Shape;5964;p84"/>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5965" name="Google Shape;5965;p84"/>
              <p:cNvGrpSpPr/>
              <p:nvPr/>
            </p:nvGrpSpPr>
            <p:grpSpPr>
              <a:xfrm>
                <a:off x="987999" y="461927"/>
                <a:ext cx="1514404" cy="1507149"/>
                <a:chOff x="987999" y="461927"/>
                <a:chExt cx="1514404" cy="1507149"/>
              </a:xfrm>
            </p:grpSpPr>
            <p:cxnSp>
              <p:nvCxnSpPr>
                <p:cNvPr id="5966" name="Google Shape;5966;p84"/>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967" name="Google Shape;5967;p84"/>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968" name="Google Shape;5968;p84"/>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969" name="Google Shape;5969;p84"/>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970" name="Google Shape;5970;p84"/>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971" name="Google Shape;5971;p84"/>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972" name="Google Shape;5972;p84"/>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973" name="Google Shape;5973;p84"/>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974" name="Google Shape;5974;p84"/>
            <p:cNvGrpSpPr/>
            <p:nvPr/>
          </p:nvGrpSpPr>
          <p:grpSpPr>
            <a:xfrm>
              <a:off x="4572003" y="2571732"/>
              <a:ext cx="4607271" cy="2603603"/>
              <a:chOff x="987999" y="461925"/>
              <a:chExt cx="1514404" cy="1507151"/>
            </a:xfrm>
          </p:grpSpPr>
          <p:grpSp>
            <p:nvGrpSpPr>
              <p:cNvPr id="5975" name="Google Shape;5975;p84"/>
              <p:cNvGrpSpPr/>
              <p:nvPr/>
            </p:nvGrpSpPr>
            <p:grpSpPr>
              <a:xfrm>
                <a:off x="987999" y="461925"/>
                <a:ext cx="1514401" cy="1506302"/>
                <a:chOff x="987999" y="461925"/>
                <a:chExt cx="1514401" cy="1506302"/>
              </a:xfrm>
            </p:grpSpPr>
            <p:cxnSp>
              <p:nvCxnSpPr>
                <p:cNvPr id="5976" name="Google Shape;5976;p84"/>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977" name="Google Shape;5977;p84"/>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978" name="Google Shape;5978;p84"/>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979" name="Google Shape;5979;p84"/>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980" name="Google Shape;5980;p84"/>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981" name="Google Shape;5981;p84"/>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982" name="Google Shape;5982;p84"/>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983" name="Google Shape;5983;p84"/>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5984" name="Google Shape;5984;p84"/>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5985" name="Google Shape;5985;p84"/>
              <p:cNvGrpSpPr/>
              <p:nvPr/>
            </p:nvGrpSpPr>
            <p:grpSpPr>
              <a:xfrm>
                <a:off x="987999" y="461927"/>
                <a:ext cx="1514404" cy="1507149"/>
                <a:chOff x="987999" y="461927"/>
                <a:chExt cx="1514404" cy="1507149"/>
              </a:xfrm>
            </p:grpSpPr>
            <p:cxnSp>
              <p:nvCxnSpPr>
                <p:cNvPr id="5986" name="Google Shape;5986;p84"/>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987" name="Google Shape;5987;p84"/>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988" name="Google Shape;5988;p84"/>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989" name="Google Shape;5989;p84"/>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990" name="Google Shape;5990;p84"/>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991" name="Google Shape;5991;p84"/>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992" name="Google Shape;5992;p84"/>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5993" name="Google Shape;5993;p84"/>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5994" name="Google Shape;5994;p84"/>
          <p:cNvSpPr txBox="1"/>
          <p:nvPr>
            <p:ph type="title"/>
          </p:nvPr>
        </p:nvSpPr>
        <p:spPr>
          <a:xfrm>
            <a:off x="539496" y="339325"/>
            <a:ext cx="8064900" cy="740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5995" name="Google Shape;5995;p84"/>
          <p:cNvGrpSpPr/>
          <p:nvPr/>
        </p:nvGrpSpPr>
        <p:grpSpPr>
          <a:xfrm flipH="1">
            <a:off x="8438760" y="4313593"/>
            <a:ext cx="474334" cy="655652"/>
            <a:chOff x="5996469" y="3940040"/>
            <a:chExt cx="474334" cy="655652"/>
          </a:xfrm>
        </p:grpSpPr>
        <p:sp>
          <p:nvSpPr>
            <p:cNvPr id="5996" name="Google Shape;5996;p84"/>
            <p:cNvSpPr/>
            <p:nvPr/>
          </p:nvSpPr>
          <p:spPr>
            <a:xfrm flipH="1">
              <a:off x="6132402" y="4269892"/>
              <a:ext cx="338400" cy="325800"/>
            </a:xfrm>
            <a:prstGeom prst="star4">
              <a:avLst>
                <a:gd fmla="val 12500"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7" name="Google Shape;5997;p84"/>
            <p:cNvSpPr/>
            <p:nvPr/>
          </p:nvSpPr>
          <p:spPr>
            <a:xfrm flipH="1">
              <a:off x="5996469" y="3940040"/>
              <a:ext cx="246900" cy="2403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spTree>
      <p:nvGrpSpPr>
        <p:cNvPr id="5998" name="Shape 5998"/>
        <p:cNvGrpSpPr/>
        <p:nvPr/>
      </p:nvGrpSpPr>
      <p:grpSpPr>
        <a:xfrm>
          <a:off x="0" y="0"/>
          <a:ext cx="0" cy="0"/>
          <a:chOff x="0" y="0"/>
          <a:chExt cx="0" cy="0"/>
        </a:xfrm>
      </p:grpSpPr>
      <p:grpSp>
        <p:nvGrpSpPr>
          <p:cNvPr id="5999" name="Google Shape;5999;p85"/>
          <p:cNvGrpSpPr/>
          <p:nvPr/>
        </p:nvGrpSpPr>
        <p:grpSpPr>
          <a:xfrm>
            <a:off x="-35275" y="-31835"/>
            <a:ext cx="9214549" cy="5207170"/>
            <a:chOff x="-35275" y="-31835"/>
            <a:chExt cx="9214549" cy="5207170"/>
          </a:xfrm>
        </p:grpSpPr>
        <p:grpSp>
          <p:nvGrpSpPr>
            <p:cNvPr id="6000" name="Google Shape;6000;p85"/>
            <p:cNvGrpSpPr/>
            <p:nvPr/>
          </p:nvGrpSpPr>
          <p:grpSpPr>
            <a:xfrm>
              <a:off x="-35275" y="-31835"/>
              <a:ext cx="4607271" cy="2603603"/>
              <a:chOff x="987999" y="461925"/>
              <a:chExt cx="1514404" cy="1507151"/>
            </a:xfrm>
          </p:grpSpPr>
          <p:grpSp>
            <p:nvGrpSpPr>
              <p:cNvPr id="6001" name="Google Shape;6001;p85"/>
              <p:cNvGrpSpPr/>
              <p:nvPr/>
            </p:nvGrpSpPr>
            <p:grpSpPr>
              <a:xfrm>
                <a:off x="987999" y="461925"/>
                <a:ext cx="1514401" cy="1506302"/>
                <a:chOff x="987999" y="461925"/>
                <a:chExt cx="1514401" cy="1506302"/>
              </a:xfrm>
            </p:grpSpPr>
            <p:cxnSp>
              <p:nvCxnSpPr>
                <p:cNvPr id="6002" name="Google Shape;6002;p85"/>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003" name="Google Shape;6003;p85"/>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004" name="Google Shape;6004;p85"/>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005" name="Google Shape;6005;p85"/>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006" name="Google Shape;6006;p85"/>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007" name="Google Shape;6007;p85"/>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008" name="Google Shape;6008;p85"/>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009" name="Google Shape;6009;p85"/>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010" name="Google Shape;6010;p85"/>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6011" name="Google Shape;6011;p85"/>
              <p:cNvGrpSpPr/>
              <p:nvPr/>
            </p:nvGrpSpPr>
            <p:grpSpPr>
              <a:xfrm>
                <a:off x="987999" y="461927"/>
                <a:ext cx="1514404" cy="1507149"/>
                <a:chOff x="987999" y="461927"/>
                <a:chExt cx="1514404" cy="1507149"/>
              </a:xfrm>
            </p:grpSpPr>
            <p:cxnSp>
              <p:nvCxnSpPr>
                <p:cNvPr id="6012" name="Google Shape;6012;p85"/>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013" name="Google Shape;6013;p85"/>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014" name="Google Shape;6014;p85"/>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015" name="Google Shape;6015;p85"/>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016" name="Google Shape;6016;p85"/>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017" name="Google Shape;6017;p85"/>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018" name="Google Shape;6018;p85"/>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019" name="Google Shape;6019;p85"/>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6020" name="Google Shape;6020;p85"/>
            <p:cNvGrpSpPr/>
            <p:nvPr/>
          </p:nvGrpSpPr>
          <p:grpSpPr>
            <a:xfrm>
              <a:off x="4572003" y="-31835"/>
              <a:ext cx="4607271" cy="2603603"/>
              <a:chOff x="987999" y="461925"/>
              <a:chExt cx="1514404" cy="1507151"/>
            </a:xfrm>
          </p:grpSpPr>
          <p:grpSp>
            <p:nvGrpSpPr>
              <p:cNvPr id="6021" name="Google Shape;6021;p85"/>
              <p:cNvGrpSpPr/>
              <p:nvPr/>
            </p:nvGrpSpPr>
            <p:grpSpPr>
              <a:xfrm>
                <a:off x="987999" y="461925"/>
                <a:ext cx="1514401" cy="1506302"/>
                <a:chOff x="987999" y="461925"/>
                <a:chExt cx="1514401" cy="1506302"/>
              </a:xfrm>
            </p:grpSpPr>
            <p:cxnSp>
              <p:nvCxnSpPr>
                <p:cNvPr id="6022" name="Google Shape;6022;p85"/>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023" name="Google Shape;6023;p85"/>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024" name="Google Shape;6024;p85"/>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025" name="Google Shape;6025;p85"/>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026" name="Google Shape;6026;p85"/>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027" name="Google Shape;6027;p85"/>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028" name="Google Shape;6028;p85"/>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029" name="Google Shape;6029;p85"/>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030" name="Google Shape;6030;p85"/>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6031" name="Google Shape;6031;p85"/>
              <p:cNvGrpSpPr/>
              <p:nvPr/>
            </p:nvGrpSpPr>
            <p:grpSpPr>
              <a:xfrm>
                <a:off x="987999" y="461927"/>
                <a:ext cx="1514404" cy="1507149"/>
                <a:chOff x="987999" y="461927"/>
                <a:chExt cx="1514404" cy="1507149"/>
              </a:xfrm>
            </p:grpSpPr>
            <p:cxnSp>
              <p:nvCxnSpPr>
                <p:cNvPr id="6032" name="Google Shape;6032;p85"/>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033" name="Google Shape;6033;p85"/>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034" name="Google Shape;6034;p85"/>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035" name="Google Shape;6035;p85"/>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036" name="Google Shape;6036;p85"/>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037" name="Google Shape;6037;p85"/>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038" name="Google Shape;6038;p85"/>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039" name="Google Shape;6039;p85"/>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6040" name="Google Shape;6040;p85"/>
            <p:cNvGrpSpPr/>
            <p:nvPr/>
          </p:nvGrpSpPr>
          <p:grpSpPr>
            <a:xfrm>
              <a:off x="-35275" y="2571732"/>
              <a:ext cx="4607271" cy="2603603"/>
              <a:chOff x="987999" y="461925"/>
              <a:chExt cx="1514404" cy="1507151"/>
            </a:xfrm>
          </p:grpSpPr>
          <p:grpSp>
            <p:nvGrpSpPr>
              <p:cNvPr id="6041" name="Google Shape;6041;p85"/>
              <p:cNvGrpSpPr/>
              <p:nvPr/>
            </p:nvGrpSpPr>
            <p:grpSpPr>
              <a:xfrm>
                <a:off x="987999" y="461925"/>
                <a:ext cx="1514401" cy="1506302"/>
                <a:chOff x="987999" y="461925"/>
                <a:chExt cx="1514401" cy="1506302"/>
              </a:xfrm>
            </p:grpSpPr>
            <p:cxnSp>
              <p:nvCxnSpPr>
                <p:cNvPr id="6042" name="Google Shape;6042;p85"/>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043" name="Google Shape;6043;p85"/>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044" name="Google Shape;6044;p85"/>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045" name="Google Shape;6045;p85"/>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046" name="Google Shape;6046;p85"/>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047" name="Google Shape;6047;p85"/>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048" name="Google Shape;6048;p85"/>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049" name="Google Shape;6049;p85"/>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050" name="Google Shape;6050;p85"/>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6051" name="Google Shape;6051;p85"/>
              <p:cNvGrpSpPr/>
              <p:nvPr/>
            </p:nvGrpSpPr>
            <p:grpSpPr>
              <a:xfrm>
                <a:off x="987999" y="461927"/>
                <a:ext cx="1514404" cy="1507149"/>
                <a:chOff x="987999" y="461927"/>
                <a:chExt cx="1514404" cy="1507149"/>
              </a:xfrm>
            </p:grpSpPr>
            <p:cxnSp>
              <p:nvCxnSpPr>
                <p:cNvPr id="6052" name="Google Shape;6052;p85"/>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053" name="Google Shape;6053;p85"/>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054" name="Google Shape;6054;p85"/>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055" name="Google Shape;6055;p85"/>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056" name="Google Shape;6056;p85"/>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057" name="Google Shape;6057;p85"/>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058" name="Google Shape;6058;p85"/>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059" name="Google Shape;6059;p85"/>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6060" name="Google Shape;6060;p85"/>
            <p:cNvGrpSpPr/>
            <p:nvPr/>
          </p:nvGrpSpPr>
          <p:grpSpPr>
            <a:xfrm>
              <a:off x="4572003" y="2571732"/>
              <a:ext cx="4607271" cy="2603603"/>
              <a:chOff x="987999" y="461925"/>
              <a:chExt cx="1514404" cy="1507151"/>
            </a:xfrm>
          </p:grpSpPr>
          <p:grpSp>
            <p:nvGrpSpPr>
              <p:cNvPr id="6061" name="Google Shape;6061;p85"/>
              <p:cNvGrpSpPr/>
              <p:nvPr/>
            </p:nvGrpSpPr>
            <p:grpSpPr>
              <a:xfrm>
                <a:off x="987999" y="461925"/>
                <a:ext cx="1514401" cy="1506302"/>
                <a:chOff x="987999" y="461925"/>
                <a:chExt cx="1514401" cy="1506302"/>
              </a:xfrm>
            </p:grpSpPr>
            <p:cxnSp>
              <p:nvCxnSpPr>
                <p:cNvPr id="6062" name="Google Shape;6062;p85"/>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063" name="Google Shape;6063;p85"/>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064" name="Google Shape;6064;p85"/>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065" name="Google Shape;6065;p85"/>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066" name="Google Shape;6066;p85"/>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067" name="Google Shape;6067;p85"/>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068" name="Google Shape;6068;p85"/>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069" name="Google Shape;6069;p85"/>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070" name="Google Shape;6070;p85"/>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6071" name="Google Shape;6071;p85"/>
              <p:cNvGrpSpPr/>
              <p:nvPr/>
            </p:nvGrpSpPr>
            <p:grpSpPr>
              <a:xfrm>
                <a:off x="987999" y="461927"/>
                <a:ext cx="1514404" cy="1507149"/>
                <a:chOff x="987999" y="461927"/>
                <a:chExt cx="1514404" cy="1507149"/>
              </a:xfrm>
            </p:grpSpPr>
            <p:cxnSp>
              <p:nvCxnSpPr>
                <p:cNvPr id="6072" name="Google Shape;6072;p85"/>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073" name="Google Shape;6073;p85"/>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074" name="Google Shape;6074;p85"/>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075" name="Google Shape;6075;p85"/>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076" name="Google Shape;6076;p85"/>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077" name="Google Shape;6077;p85"/>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078" name="Google Shape;6078;p85"/>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079" name="Google Shape;6079;p85"/>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6080" name="Google Shape;6080;p85"/>
          <p:cNvSpPr txBox="1"/>
          <p:nvPr>
            <p:ph type="title"/>
          </p:nvPr>
        </p:nvSpPr>
        <p:spPr>
          <a:xfrm>
            <a:off x="2639875" y="534501"/>
            <a:ext cx="3866700" cy="856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6000"/>
            </a:lvl1pPr>
            <a:lvl2pPr lvl="1" rtl="0">
              <a:spcBef>
                <a:spcPts val="0"/>
              </a:spcBef>
              <a:spcAft>
                <a:spcPts val="0"/>
              </a:spcAft>
              <a:buSzPts val="2800"/>
              <a:buNone/>
              <a:defRPr>
                <a:latin typeface="Spectral"/>
                <a:ea typeface="Spectral"/>
                <a:cs typeface="Spectral"/>
                <a:sym typeface="Spectral"/>
              </a:defRPr>
            </a:lvl2pPr>
            <a:lvl3pPr lvl="2" rtl="0">
              <a:spcBef>
                <a:spcPts val="0"/>
              </a:spcBef>
              <a:spcAft>
                <a:spcPts val="0"/>
              </a:spcAft>
              <a:buSzPts val="2800"/>
              <a:buNone/>
              <a:defRPr>
                <a:latin typeface="Spectral"/>
                <a:ea typeface="Spectral"/>
                <a:cs typeface="Spectral"/>
                <a:sym typeface="Spectral"/>
              </a:defRPr>
            </a:lvl3pPr>
            <a:lvl4pPr lvl="3" rtl="0">
              <a:spcBef>
                <a:spcPts val="0"/>
              </a:spcBef>
              <a:spcAft>
                <a:spcPts val="0"/>
              </a:spcAft>
              <a:buSzPts val="2800"/>
              <a:buNone/>
              <a:defRPr>
                <a:latin typeface="Spectral"/>
                <a:ea typeface="Spectral"/>
                <a:cs typeface="Spectral"/>
                <a:sym typeface="Spectral"/>
              </a:defRPr>
            </a:lvl4pPr>
            <a:lvl5pPr lvl="4" rtl="0">
              <a:spcBef>
                <a:spcPts val="0"/>
              </a:spcBef>
              <a:spcAft>
                <a:spcPts val="0"/>
              </a:spcAft>
              <a:buSzPts val="2800"/>
              <a:buNone/>
              <a:defRPr>
                <a:latin typeface="Spectral"/>
                <a:ea typeface="Spectral"/>
                <a:cs typeface="Spectral"/>
                <a:sym typeface="Spectral"/>
              </a:defRPr>
            </a:lvl5pPr>
            <a:lvl6pPr lvl="5" rtl="0">
              <a:spcBef>
                <a:spcPts val="0"/>
              </a:spcBef>
              <a:spcAft>
                <a:spcPts val="0"/>
              </a:spcAft>
              <a:buSzPts val="2800"/>
              <a:buNone/>
              <a:defRPr>
                <a:latin typeface="Spectral"/>
                <a:ea typeface="Spectral"/>
                <a:cs typeface="Spectral"/>
                <a:sym typeface="Spectral"/>
              </a:defRPr>
            </a:lvl6pPr>
            <a:lvl7pPr lvl="6" rtl="0">
              <a:spcBef>
                <a:spcPts val="0"/>
              </a:spcBef>
              <a:spcAft>
                <a:spcPts val="0"/>
              </a:spcAft>
              <a:buSzPts val="2800"/>
              <a:buNone/>
              <a:defRPr>
                <a:latin typeface="Spectral"/>
                <a:ea typeface="Spectral"/>
                <a:cs typeface="Spectral"/>
                <a:sym typeface="Spectral"/>
              </a:defRPr>
            </a:lvl7pPr>
            <a:lvl8pPr lvl="7" rtl="0">
              <a:spcBef>
                <a:spcPts val="0"/>
              </a:spcBef>
              <a:spcAft>
                <a:spcPts val="0"/>
              </a:spcAft>
              <a:buSzPts val="2800"/>
              <a:buNone/>
              <a:defRPr>
                <a:latin typeface="Spectral"/>
                <a:ea typeface="Spectral"/>
                <a:cs typeface="Spectral"/>
                <a:sym typeface="Spectral"/>
              </a:defRPr>
            </a:lvl8pPr>
            <a:lvl9pPr lvl="8" rtl="0">
              <a:spcBef>
                <a:spcPts val="0"/>
              </a:spcBef>
              <a:spcAft>
                <a:spcPts val="0"/>
              </a:spcAft>
              <a:buSzPts val="2800"/>
              <a:buNone/>
              <a:defRPr>
                <a:latin typeface="Spectral"/>
                <a:ea typeface="Spectral"/>
                <a:cs typeface="Spectral"/>
                <a:sym typeface="Spectral"/>
              </a:defRPr>
            </a:lvl9pPr>
          </a:lstStyle>
          <a:p/>
        </p:txBody>
      </p:sp>
      <p:sp>
        <p:nvSpPr>
          <p:cNvPr id="6081" name="Google Shape;6081;p85"/>
          <p:cNvSpPr txBox="1"/>
          <p:nvPr>
            <p:ph idx="1" type="subTitle"/>
          </p:nvPr>
        </p:nvSpPr>
        <p:spPr>
          <a:xfrm>
            <a:off x="2983525" y="1382665"/>
            <a:ext cx="3179400" cy="11751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82" name="Google Shape;6082;p85"/>
          <p:cNvSpPr txBox="1"/>
          <p:nvPr/>
        </p:nvSpPr>
        <p:spPr>
          <a:xfrm>
            <a:off x="1692625" y="4062750"/>
            <a:ext cx="5758800" cy="367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300"/>
              </a:spcBef>
              <a:spcAft>
                <a:spcPts val="0"/>
              </a:spcAft>
              <a:buNone/>
            </a:pPr>
            <a:r>
              <a:rPr lang="en" sz="1100">
                <a:solidFill>
                  <a:schemeClr val="dk1"/>
                </a:solidFill>
                <a:latin typeface="Spectral"/>
                <a:ea typeface="Spectral"/>
                <a:cs typeface="Spectral"/>
                <a:sym typeface="Spectral"/>
              </a:rPr>
              <a:t>CREDITS: This presentation template was created by </a:t>
            </a:r>
            <a:r>
              <a:rPr b="1" lang="en" sz="1100">
                <a:solidFill>
                  <a:schemeClr val="dk1"/>
                </a:solidFill>
                <a:uFill>
                  <a:noFill/>
                </a:uFill>
                <a:latin typeface="Spectral"/>
                <a:ea typeface="Spectral"/>
                <a:cs typeface="Spectral"/>
                <a:sym typeface="Spectral"/>
                <a:hlinkClick r:id="rId2">
                  <a:extLst>
                    <a:ext uri="{A12FA001-AC4F-418D-AE19-62706E023703}">
                      <ahyp:hlinkClr val="tx"/>
                    </a:ext>
                  </a:extLst>
                </a:hlinkClick>
              </a:rPr>
              <a:t>Slidesgo</a:t>
            </a:r>
            <a:r>
              <a:rPr lang="en" sz="1100">
                <a:solidFill>
                  <a:schemeClr val="dk1"/>
                </a:solidFill>
                <a:latin typeface="Spectral"/>
                <a:ea typeface="Spectral"/>
                <a:cs typeface="Spectral"/>
                <a:sym typeface="Spectral"/>
              </a:rPr>
              <a:t>, and includes icons by </a:t>
            </a:r>
            <a:r>
              <a:rPr b="1" lang="en" sz="1100">
                <a:solidFill>
                  <a:schemeClr val="dk1"/>
                </a:solidFill>
                <a:uFill>
                  <a:noFill/>
                </a:uFill>
                <a:latin typeface="Spectral"/>
                <a:ea typeface="Spectral"/>
                <a:cs typeface="Spectral"/>
                <a:sym typeface="Spectral"/>
                <a:hlinkClick r:id="rId3">
                  <a:extLst>
                    <a:ext uri="{A12FA001-AC4F-418D-AE19-62706E023703}">
                      <ahyp:hlinkClr val="tx"/>
                    </a:ext>
                  </a:extLst>
                </a:hlinkClick>
              </a:rPr>
              <a:t>Flaticon</a:t>
            </a:r>
            <a:r>
              <a:rPr b="1" lang="en" sz="1100">
                <a:solidFill>
                  <a:schemeClr val="dk1"/>
                </a:solidFill>
                <a:latin typeface="Spectral"/>
                <a:ea typeface="Spectral"/>
                <a:cs typeface="Spectral"/>
                <a:sym typeface="Spectral"/>
              </a:rPr>
              <a:t> </a:t>
            </a:r>
            <a:r>
              <a:rPr lang="en" sz="1100">
                <a:solidFill>
                  <a:schemeClr val="dk1"/>
                </a:solidFill>
                <a:latin typeface="Spectral"/>
                <a:ea typeface="Spectral"/>
                <a:cs typeface="Spectral"/>
                <a:sym typeface="Spectral"/>
              </a:rPr>
              <a:t>and infographics &amp; images by </a:t>
            </a:r>
            <a:r>
              <a:rPr b="1" lang="en" sz="1100">
                <a:solidFill>
                  <a:schemeClr val="dk1"/>
                </a:solidFill>
                <a:uFill>
                  <a:noFill/>
                </a:uFill>
                <a:latin typeface="Spectral"/>
                <a:ea typeface="Spectral"/>
                <a:cs typeface="Spectral"/>
                <a:sym typeface="Spectral"/>
                <a:hlinkClick r:id="rId4">
                  <a:extLst>
                    <a:ext uri="{A12FA001-AC4F-418D-AE19-62706E023703}">
                      <ahyp:hlinkClr val="tx"/>
                    </a:ext>
                  </a:extLst>
                </a:hlinkClick>
              </a:rPr>
              <a:t>Freepik</a:t>
            </a:r>
            <a:endParaRPr b="1" sz="1100">
              <a:solidFill>
                <a:schemeClr val="dk1"/>
              </a:solidFill>
              <a:latin typeface="Spectral"/>
              <a:ea typeface="Spectral"/>
              <a:cs typeface="Spectral"/>
              <a:sym typeface="Spectral"/>
            </a:endParaRPr>
          </a:p>
        </p:txBody>
      </p:sp>
      <p:sp>
        <p:nvSpPr>
          <p:cNvPr id="6083" name="Google Shape;6083;p85"/>
          <p:cNvSpPr/>
          <p:nvPr/>
        </p:nvSpPr>
        <p:spPr>
          <a:xfrm flipH="1">
            <a:off x="7822627" y="4596843"/>
            <a:ext cx="429900" cy="4182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4" name="Google Shape;6084;p85"/>
          <p:cNvSpPr/>
          <p:nvPr/>
        </p:nvSpPr>
        <p:spPr>
          <a:xfrm flipH="1">
            <a:off x="334652" y="4588866"/>
            <a:ext cx="429900" cy="4182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6">
    <p:spTree>
      <p:nvGrpSpPr>
        <p:cNvPr id="6085" name="Shape 6085"/>
        <p:cNvGrpSpPr/>
        <p:nvPr/>
      </p:nvGrpSpPr>
      <p:grpSpPr>
        <a:xfrm>
          <a:off x="0" y="0"/>
          <a:ext cx="0" cy="0"/>
          <a:chOff x="0" y="0"/>
          <a:chExt cx="0" cy="0"/>
        </a:xfrm>
      </p:grpSpPr>
      <p:grpSp>
        <p:nvGrpSpPr>
          <p:cNvPr id="6086" name="Google Shape;6086;p86"/>
          <p:cNvGrpSpPr/>
          <p:nvPr/>
        </p:nvGrpSpPr>
        <p:grpSpPr>
          <a:xfrm>
            <a:off x="-35275" y="-31835"/>
            <a:ext cx="9214549" cy="5207170"/>
            <a:chOff x="-35275" y="-31835"/>
            <a:chExt cx="9214549" cy="5207170"/>
          </a:xfrm>
        </p:grpSpPr>
        <p:grpSp>
          <p:nvGrpSpPr>
            <p:cNvPr id="6087" name="Google Shape;6087;p86"/>
            <p:cNvGrpSpPr/>
            <p:nvPr/>
          </p:nvGrpSpPr>
          <p:grpSpPr>
            <a:xfrm>
              <a:off x="-35275" y="-31835"/>
              <a:ext cx="4607271" cy="2603603"/>
              <a:chOff x="987999" y="461925"/>
              <a:chExt cx="1514404" cy="1507151"/>
            </a:xfrm>
          </p:grpSpPr>
          <p:grpSp>
            <p:nvGrpSpPr>
              <p:cNvPr id="6088" name="Google Shape;6088;p86"/>
              <p:cNvGrpSpPr/>
              <p:nvPr/>
            </p:nvGrpSpPr>
            <p:grpSpPr>
              <a:xfrm>
                <a:off x="987999" y="461925"/>
                <a:ext cx="1514401" cy="1506302"/>
                <a:chOff x="987999" y="461925"/>
                <a:chExt cx="1514401" cy="1506302"/>
              </a:xfrm>
            </p:grpSpPr>
            <p:cxnSp>
              <p:nvCxnSpPr>
                <p:cNvPr id="6089" name="Google Shape;6089;p86"/>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090" name="Google Shape;6090;p86"/>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091" name="Google Shape;6091;p86"/>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092" name="Google Shape;6092;p86"/>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093" name="Google Shape;6093;p86"/>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094" name="Google Shape;6094;p86"/>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095" name="Google Shape;6095;p86"/>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096" name="Google Shape;6096;p86"/>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097" name="Google Shape;6097;p86"/>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6098" name="Google Shape;6098;p86"/>
              <p:cNvGrpSpPr/>
              <p:nvPr/>
            </p:nvGrpSpPr>
            <p:grpSpPr>
              <a:xfrm>
                <a:off x="987999" y="461927"/>
                <a:ext cx="1514404" cy="1507149"/>
                <a:chOff x="987999" y="461927"/>
                <a:chExt cx="1514404" cy="1507149"/>
              </a:xfrm>
            </p:grpSpPr>
            <p:cxnSp>
              <p:nvCxnSpPr>
                <p:cNvPr id="6099" name="Google Shape;6099;p86"/>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100" name="Google Shape;6100;p86"/>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101" name="Google Shape;6101;p86"/>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102" name="Google Shape;6102;p86"/>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103" name="Google Shape;6103;p86"/>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104" name="Google Shape;6104;p86"/>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105" name="Google Shape;6105;p86"/>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106" name="Google Shape;6106;p86"/>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6107" name="Google Shape;6107;p86"/>
            <p:cNvGrpSpPr/>
            <p:nvPr/>
          </p:nvGrpSpPr>
          <p:grpSpPr>
            <a:xfrm>
              <a:off x="4572003" y="-31835"/>
              <a:ext cx="4607271" cy="2603603"/>
              <a:chOff x="987999" y="461925"/>
              <a:chExt cx="1514404" cy="1507151"/>
            </a:xfrm>
          </p:grpSpPr>
          <p:grpSp>
            <p:nvGrpSpPr>
              <p:cNvPr id="6108" name="Google Shape;6108;p86"/>
              <p:cNvGrpSpPr/>
              <p:nvPr/>
            </p:nvGrpSpPr>
            <p:grpSpPr>
              <a:xfrm>
                <a:off x="987999" y="461925"/>
                <a:ext cx="1514401" cy="1506302"/>
                <a:chOff x="987999" y="461925"/>
                <a:chExt cx="1514401" cy="1506302"/>
              </a:xfrm>
            </p:grpSpPr>
            <p:cxnSp>
              <p:nvCxnSpPr>
                <p:cNvPr id="6109" name="Google Shape;6109;p86"/>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110" name="Google Shape;6110;p86"/>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111" name="Google Shape;6111;p86"/>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112" name="Google Shape;6112;p86"/>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113" name="Google Shape;6113;p86"/>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114" name="Google Shape;6114;p86"/>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115" name="Google Shape;6115;p86"/>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116" name="Google Shape;6116;p86"/>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117" name="Google Shape;6117;p86"/>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6118" name="Google Shape;6118;p86"/>
              <p:cNvGrpSpPr/>
              <p:nvPr/>
            </p:nvGrpSpPr>
            <p:grpSpPr>
              <a:xfrm>
                <a:off x="987999" y="461927"/>
                <a:ext cx="1514404" cy="1507149"/>
                <a:chOff x="987999" y="461927"/>
                <a:chExt cx="1514404" cy="1507149"/>
              </a:xfrm>
            </p:grpSpPr>
            <p:cxnSp>
              <p:nvCxnSpPr>
                <p:cNvPr id="6119" name="Google Shape;6119;p86"/>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120" name="Google Shape;6120;p86"/>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121" name="Google Shape;6121;p86"/>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122" name="Google Shape;6122;p86"/>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123" name="Google Shape;6123;p86"/>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124" name="Google Shape;6124;p86"/>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125" name="Google Shape;6125;p86"/>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126" name="Google Shape;6126;p86"/>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6127" name="Google Shape;6127;p86"/>
            <p:cNvGrpSpPr/>
            <p:nvPr/>
          </p:nvGrpSpPr>
          <p:grpSpPr>
            <a:xfrm>
              <a:off x="-35275" y="2571732"/>
              <a:ext cx="4607271" cy="2603603"/>
              <a:chOff x="987999" y="461925"/>
              <a:chExt cx="1514404" cy="1507151"/>
            </a:xfrm>
          </p:grpSpPr>
          <p:grpSp>
            <p:nvGrpSpPr>
              <p:cNvPr id="6128" name="Google Shape;6128;p86"/>
              <p:cNvGrpSpPr/>
              <p:nvPr/>
            </p:nvGrpSpPr>
            <p:grpSpPr>
              <a:xfrm>
                <a:off x="987999" y="461925"/>
                <a:ext cx="1514401" cy="1506302"/>
                <a:chOff x="987999" y="461925"/>
                <a:chExt cx="1514401" cy="1506302"/>
              </a:xfrm>
            </p:grpSpPr>
            <p:cxnSp>
              <p:nvCxnSpPr>
                <p:cNvPr id="6129" name="Google Shape;6129;p86"/>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130" name="Google Shape;6130;p86"/>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131" name="Google Shape;6131;p86"/>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132" name="Google Shape;6132;p86"/>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133" name="Google Shape;6133;p86"/>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134" name="Google Shape;6134;p86"/>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135" name="Google Shape;6135;p86"/>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136" name="Google Shape;6136;p86"/>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137" name="Google Shape;6137;p86"/>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6138" name="Google Shape;6138;p86"/>
              <p:cNvGrpSpPr/>
              <p:nvPr/>
            </p:nvGrpSpPr>
            <p:grpSpPr>
              <a:xfrm>
                <a:off x="987999" y="461927"/>
                <a:ext cx="1514404" cy="1507149"/>
                <a:chOff x="987999" y="461927"/>
                <a:chExt cx="1514404" cy="1507149"/>
              </a:xfrm>
            </p:grpSpPr>
            <p:cxnSp>
              <p:nvCxnSpPr>
                <p:cNvPr id="6139" name="Google Shape;6139;p86"/>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140" name="Google Shape;6140;p86"/>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141" name="Google Shape;6141;p86"/>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142" name="Google Shape;6142;p86"/>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143" name="Google Shape;6143;p86"/>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144" name="Google Shape;6144;p86"/>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145" name="Google Shape;6145;p86"/>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146" name="Google Shape;6146;p86"/>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6147" name="Google Shape;6147;p86"/>
            <p:cNvGrpSpPr/>
            <p:nvPr/>
          </p:nvGrpSpPr>
          <p:grpSpPr>
            <a:xfrm>
              <a:off x="4572003" y="2571732"/>
              <a:ext cx="4607271" cy="2603603"/>
              <a:chOff x="987999" y="461925"/>
              <a:chExt cx="1514404" cy="1507151"/>
            </a:xfrm>
          </p:grpSpPr>
          <p:grpSp>
            <p:nvGrpSpPr>
              <p:cNvPr id="6148" name="Google Shape;6148;p86"/>
              <p:cNvGrpSpPr/>
              <p:nvPr/>
            </p:nvGrpSpPr>
            <p:grpSpPr>
              <a:xfrm>
                <a:off x="987999" y="461925"/>
                <a:ext cx="1514401" cy="1506302"/>
                <a:chOff x="987999" y="461925"/>
                <a:chExt cx="1514401" cy="1506302"/>
              </a:xfrm>
            </p:grpSpPr>
            <p:cxnSp>
              <p:nvCxnSpPr>
                <p:cNvPr id="6149" name="Google Shape;6149;p86"/>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150" name="Google Shape;6150;p86"/>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151" name="Google Shape;6151;p86"/>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152" name="Google Shape;6152;p86"/>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153" name="Google Shape;6153;p86"/>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154" name="Google Shape;6154;p86"/>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155" name="Google Shape;6155;p86"/>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156" name="Google Shape;6156;p86"/>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6157" name="Google Shape;6157;p86"/>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6158" name="Google Shape;6158;p86"/>
              <p:cNvGrpSpPr/>
              <p:nvPr/>
            </p:nvGrpSpPr>
            <p:grpSpPr>
              <a:xfrm>
                <a:off x="987999" y="461927"/>
                <a:ext cx="1514404" cy="1507149"/>
                <a:chOff x="987999" y="461927"/>
                <a:chExt cx="1514404" cy="1507149"/>
              </a:xfrm>
            </p:grpSpPr>
            <p:cxnSp>
              <p:nvCxnSpPr>
                <p:cNvPr id="6159" name="Google Shape;6159;p86"/>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160" name="Google Shape;6160;p86"/>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161" name="Google Shape;6161;p86"/>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162" name="Google Shape;6162;p86"/>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163" name="Google Shape;6163;p86"/>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164" name="Google Shape;6164;p86"/>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165" name="Google Shape;6165;p86"/>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6166" name="Google Shape;6166;p86"/>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grpSp>
        <p:nvGrpSpPr>
          <p:cNvPr id="6167" name="Google Shape;6167;p86"/>
          <p:cNvGrpSpPr/>
          <p:nvPr/>
        </p:nvGrpSpPr>
        <p:grpSpPr>
          <a:xfrm flipH="1">
            <a:off x="146539" y="131297"/>
            <a:ext cx="734748" cy="952069"/>
            <a:chOff x="7465916" y="720492"/>
            <a:chExt cx="1139144" cy="1477450"/>
          </a:xfrm>
        </p:grpSpPr>
        <p:sp>
          <p:nvSpPr>
            <p:cNvPr id="6168" name="Google Shape;6168;p86"/>
            <p:cNvSpPr/>
            <p:nvPr/>
          </p:nvSpPr>
          <p:spPr>
            <a:xfrm rot="-5400000">
              <a:off x="7646560" y="123944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9" name="Google Shape;6169;p86"/>
            <p:cNvSpPr/>
            <p:nvPr/>
          </p:nvSpPr>
          <p:spPr>
            <a:xfrm rot="-5400000">
              <a:off x="7597172" y="114891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0" name="Google Shape;6170;p86"/>
            <p:cNvSpPr/>
            <p:nvPr/>
          </p:nvSpPr>
          <p:spPr>
            <a:xfrm rot="-5400000">
              <a:off x="7547783" y="105838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1" name="Google Shape;6171;p86"/>
            <p:cNvSpPr/>
            <p:nvPr/>
          </p:nvSpPr>
          <p:spPr>
            <a:xfrm rot="-5400000">
              <a:off x="7498394" y="96785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2" name="Google Shape;6172;p86"/>
            <p:cNvSpPr/>
            <p:nvPr/>
          </p:nvSpPr>
          <p:spPr>
            <a:xfrm rot="-5400000">
              <a:off x="7449005" y="87732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3" name="Google Shape;6173;p86"/>
            <p:cNvSpPr/>
            <p:nvPr/>
          </p:nvSpPr>
          <p:spPr>
            <a:xfrm rot="-5400000">
              <a:off x="7399616" y="786792"/>
              <a:ext cx="1024800" cy="8922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74" name="Google Shape;6174;p86"/>
          <p:cNvSpPr/>
          <p:nvPr/>
        </p:nvSpPr>
        <p:spPr>
          <a:xfrm>
            <a:off x="8401572" y="4586124"/>
            <a:ext cx="431700" cy="420300"/>
          </a:xfrm>
          <a:prstGeom prst="star4">
            <a:avLst>
              <a:gd fmla="val 12500"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5" name="Google Shape;6175;p86"/>
          <p:cNvSpPr/>
          <p:nvPr/>
        </p:nvSpPr>
        <p:spPr>
          <a:xfrm>
            <a:off x="8768224" y="4322425"/>
            <a:ext cx="209700" cy="2040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6_1">
    <p:bg>
      <p:bgPr>
        <a:solidFill>
          <a:schemeClr val="dk1"/>
        </a:solidFill>
      </p:bgPr>
    </p:bg>
    <p:spTree>
      <p:nvGrpSpPr>
        <p:cNvPr id="6176" name="Shape 6176"/>
        <p:cNvGrpSpPr/>
        <p:nvPr/>
      </p:nvGrpSpPr>
      <p:grpSpPr>
        <a:xfrm>
          <a:off x="0" y="0"/>
          <a:ext cx="0" cy="0"/>
          <a:chOff x="0" y="0"/>
          <a:chExt cx="0" cy="0"/>
        </a:xfrm>
      </p:grpSpPr>
      <p:grpSp>
        <p:nvGrpSpPr>
          <p:cNvPr id="6177" name="Google Shape;6177;p87"/>
          <p:cNvGrpSpPr/>
          <p:nvPr/>
        </p:nvGrpSpPr>
        <p:grpSpPr>
          <a:xfrm>
            <a:off x="-151025" y="-87459"/>
            <a:ext cx="9443950" cy="5336943"/>
            <a:chOff x="1366600" y="892542"/>
            <a:chExt cx="757200" cy="649200"/>
          </a:xfrm>
        </p:grpSpPr>
        <p:grpSp>
          <p:nvGrpSpPr>
            <p:cNvPr id="6178" name="Google Shape;6178;p87"/>
            <p:cNvGrpSpPr/>
            <p:nvPr/>
          </p:nvGrpSpPr>
          <p:grpSpPr>
            <a:xfrm>
              <a:off x="1366600" y="892542"/>
              <a:ext cx="757199" cy="649200"/>
              <a:chOff x="1366600" y="892542"/>
              <a:chExt cx="757199" cy="649200"/>
            </a:xfrm>
          </p:grpSpPr>
          <p:cxnSp>
            <p:nvCxnSpPr>
              <p:cNvPr id="6179" name="Google Shape;6179;p87"/>
              <p:cNvCxnSpPr/>
              <p:nvPr/>
            </p:nvCxnSpPr>
            <p:spPr>
              <a:xfrm>
                <a:off x="1366600" y="892542"/>
                <a:ext cx="0" cy="649200"/>
              </a:xfrm>
              <a:prstGeom prst="straightConnector1">
                <a:avLst/>
              </a:prstGeom>
              <a:noFill/>
              <a:ln cap="flat" cmpd="sng" w="9525">
                <a:solidFill>
                  <a:schemeClr val="dk2"/>
                </a:solidFill>
                <a:prstDash val="solid"/>
                <a:round/>
                <a:headEnd len="med" w="med" type="none"/>
                <a:tailEnd len="med" w="med" type="none"/>
              </a:ln>
            </p:spPr>
          </p:cxnSp>
          <p:cxnSp>
            <p:nvCxnSpPr>
              <p:cNvPr id="6180" name="Google Shape;6180;p87"/>
              <p:cNvCxnSpPr/>
              <p:nvPr/>
            </p:nvCxnSpPr>
            <p:spPr>
              <a:xfrm>
                <a:off x="1555900" y="892542"/>
                <a:ext cx="0" cy="649200"/>
              </a:xfrm>
              <a:prstGeom prst="straightConnector1">
                <a:avLst/>
              </a:prstGeom>
              <a:noFill/>
              <a:ln cap="flat" cmpd="sng" w="9525">
                <a:solidFill>
                  <a:schemeClr val="dk2"/>
                </a:solidFill>
                <a:prstDash val="solid"/>
                <a:round/>
                <a:headEnd len="med" w="med" type="none"/>
                <a:tailEnd len="med" w="med" type="none"/>
              </a:ln>
            </p:spPr>
          </p:cxnSp>
          <p:cxnSp>
            <p:nvCxnSpPr>
              <p:cNvPr id="6181" name="Google Shape;6181;p87"/>
              <p:cNvCxnSpPr/>
              <p:nvPr/>
            </p:nvCxnSpPr>
            <p:spPr>
              <a:xfrm>
                <a:off x="1745200" y="892542"/>
                <a:ext cx="0" cy="649200"/>
              </a:xfrm>
              <a:prstGeom prst="straightConnector1">
                <a:avLst/>
              </a:prstGeom>
              <a:noFill/>
              <a:ln cap="flat" cmpd="sng" w="9525">
                <a:solidFill>
                  <a:schemeClr val="dk2"/>
                </a:solidFill>
                <a:prstDash val="solid"/>
                <a:round/>
                <a:headEnd len="med" w="med" type="none"/>
                <a:tailEnd len="med" w="med" type="none"/>
              </a:ln>
            </p:spPr>
          </p:cxnSp>
          <p:cxnSp>
            <p:nvCxnSpPr>
              <p:cNvPr id="6182" name="Google Shape;6182;p87"/>
              <p:cNvCxnSpPr/>
              <p:nvPr/>
            </p:nvCxnSpPr>
            <p:spPr>
              <a:xfrm>
                <a:off x="1934499" y="892542"/>
                <a:ext cx="0" cy="649200"/>
              </a:xfrm>
              <a:prstGeom prst="straightConnector1">
                <a:avLst/>
              </a:prstGeom>
              <a:noFill/>
              <a:ln cap="flat" cmpd="sng" w="9525">
                <a:solidFill>
                  <a:schemeClr val="dk2"/>
                </a:solidFill>
                <a:prstDash val="solid"/>
                <a:round/>
                <a:headEnd len="med" w="med" type="none"/>
                <a:tailEnd len="med" w="med" type="none"/>
              </a:ln>
            </p:spPr>
          </p:cxnSp>
          <p:cxnSp>
            <p:nvCxnSpPr>
              <p:cNvPr id="6183" name="Google Shape;6183;p87"/>
              <p:cNvCxnSpPr/>
              <p:nvPr/>
            </p:nvCxnSpPr>
            <p:spPr>
              <a:xfrm>
                <a:off x="2123799" y="892542"/>
                <a:ext cx="0" cy="649200"/>
              </a:xfrm>
              <a:prstGeom prst="straightConnector1">
                <a:avLst/>
              </a:prstGeom>
              <a:noFill/>
              <a:ln cap="flat" cmpd="sng" w="9525">
                <a:solidFill>
                  <a:schemeClr val="dk2"/>
                </a:solidFill>
                <a:prstDash val="solid"/>
                <a:round/>
                <a:headEnd len="med" w="med" type="none"/>
                <a:tailEnd len="med" w="med" type="none"/>
              </a:ln>
            </p:spPr>
          </p:cxnSp>
        </p:grpSp>
        <p:grpSp>
          <p:nvGrpSpPr>
            <p:cNvPr id="6184" name="Google Shape;6184;p87"/>
            <p:cNvGrpSpPr/>
            <p:nvPr/>
          </p:nvGrpSpPr>
          <p:grpSpPr>
            <a:xfrm>
              <a:off x="1366600" y="892542"/>
              <a:ext cx="757200" cy="645919"/>
              <a:chOff x="1366600" y="892542"/>
              <a:chExt cx="757200" cy="645919"/>
            </a:xfrm>
          </p:grpSpPr>
          <p:cxnSp>
            <p:nvCxnSpPr>
              <p:cNvPr id="6185" name="Google Shape;6185;p87"/>
              <p:cNvCxnSpPr/>
              <p:nvPr/>
            </p:nvCxnSpPr>
            <p:spPr>
              <a:xfrm>
                <a:off x="1366600" y="892542"/>
                <a:ext cx="757200" cy="0"/>
              </a:xfrm>
              <a:prstGeom prst="straightConnector1">
                <a:avLst/>
              </a:prstGeom>
              <a:noFill/>
              <a:ln cap="flat" cmpd="sng" w="9525">
                <a:solidFill>
                  <a:schemeClr val="dk2"/>
                </a:solidFill>
                <a:prstDash val="solid"/>
                <a:round/>
                <a:headEnd len="med" w="med" type="none"/>
                <a:tailEnd len="med" w="med" type="none"/>
              </a:ln>
            </p:spPr>
          </p:cxnSp>
          <p:cxnSp>
            <p:nvCxnSpPr>
              <p:cNvPr id="6186" name="Google Shape;6186;p87"/>
              <p:cNvCxnSpPr/>
              <p:nvPr/>
            </p:nvCxnSpPr>
            <p:spPr>
              <a:xfrm>
                <a:off x="1366600" y="1107849"/>
                <a:ext cx="757200" cy="0"/>
              </a:xfrm>
              <a:prstGeom prst="straightConnector1">
                <a:avLst/>
              </a:prstGeom>
              <a:noFill/>
              <a:ln cap="flat" cmpd="sng" w="9525">
                <a:solidFill>
                  <a:schemeClr val="dk2"/>
                </a:solidFill>
                <a:prstDash val="solid"/>
                <a:round/>
                <a:headEnd len="med" w="med" type="none"/>
                <a:tailEnd len="med" w="med" type="none"/>
              </a:ln>
            </p:spPr>
          </p:cxnSp>
          <p:cxnSp>
            <p:nvCxnSpPr>
              <p:cNvPr id="6187" name="Google Shape;6187;p87"/>
              <p:cNvCxnSpPr/>
              <p:nvPr/>
            </p:nvCxnSpPr>
            <p:spPr>
              <a:xfrm>
                <a:off x="1366600" y="1323155"/>
                <a:ext cx="757200" cy="0"/>
              </a:xfrm>
              <a:prstGeom prst="straightConnector1">
                <a:avLst/>
              </a:prstGeom>
              <a:noFill/>
              <a:ln cap="flat" cmpd="sng" w="9525">
                <a:solidFill>
                  <a:schemeClr val="dk2"/>
                </a:solidFill>
                <a:prstDash val="solid"/>
                <a:round/>
                <a:headEnd len="med" w="med" type="none"/>
                <a:tailEnd len="med" w="med" type="none"/>
              </a:ln>
            </p:spPr>
          </p:cxnSp>
          <p:cxnSp>
            <p:nvCxnSpPr>
              <p:cNvPr id="6188" name="Google Shape;6188;p87"/>
              <p:cNvCxnSpPr/>
              <p:nvPr/>
            </p:nvCxnSpPr>
            <p:spPr>
              <a:xfrm>
                <a:off x="1366600" y="1538461"/>
                <a:ext cx="757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6189" name="Google Shape;6189;p87"/>
          <p:cNvGrpSpPr/>
          <p:nvPr/>
        </p:nvGrpSpPr>
        <p:grpSpPr>
          <a:xfrm flipH="1" rot="-5400000">
            <a:off x="7774437" y="2192363"/>
            <a:ext cx="1764041" cy="758764"/>
            <a:chOff x="6659230" y="279450"/>
            <a:chExt cx="2217246" cy="953700"/>
          </a:xfrm>
        </p:grpSpPr>
        <p:sp>
          <p:nvSpPr>
            <p:cNvPr id="6190" name="Google Shape;6190;p87"/>
            <p:cNvSpPr/>
            <p:nvPr/>
          </p:nvSpPr>
          <p:spPr>
            <a:xfrm>
              <a:off x="6659230" y="279450"/>
              <a:ext cx="953700" cy="9537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1" name="Google Shape;6191;p87"/>
            <p:cNvSpPr/>
            <p:nvPr/>
          </p:nvSpPr>
          <p:spPr>
            <a:xfrm>
              <a:off x="6892279" y="279450"/>
              <a:ext cx="953700" cy="9537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2" name="Google Shape;6192;p87"/>
            <p:cNvSpPr/>
            <p:nvPr/>
          </p:nvSpPr>
          <p:spPr>
            <a:xfrm>
              <a:off x="7235778" y="279450"/>
              <a:ext cx="953700" cy="9537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3" name="Google Shape;6193;p87"/>
            <p:cNvSpPr/>
            <p:nvPr/>
          </p:nvSpPr>
          <p:spPr>
            <a:xfrm>
              <a:off x="7579277" y="279450"/>
              <a:ext cx="953700" cy="9537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4" name="Google Shape;6194;p87"/>
            <p:cNvSpPr/>
            <p:nvPr/>
          </p:nvSpPr>
          <p:spPr>
            <a:xfrm>
              <a:off x="7922776" y="279450"/>
              <a:ext cx="953700" cy="9537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95" name="Google Shape;6195;p87"/>
          <p:cNvSpPr/>
          <p:nvPr/>
        </p:nvSpPr>
        <p:spPr>
          <a:xfrm flipH="1">
            <a:off x="259229" y="1477639"/>
            <a:ext cx="429900" cy="418200"/>
          </a:xfrm>
          <a:prstGeom prst="star4">
            <a:avLst>
              <a:gd fmla="val 12500"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6" name="Google Shape;6196;p87"/>
          <p:cNvSpPr/>
          <p:nvPr/>
        </p:nvSpPr>
        <p:spPr>
          <a:xfrm flipH="1">
            <a:off x="6813956" y="176164"/>
            <a:ext cx="246900" cy="240300"/>
          </a:xfrm>
          <a:prstGeom prst="star4">
            <a:avLst>
              <a:gd fmla="val 12500" name="adj"/>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75" name="Shape 575"/>
        <p:cNvGrpSpPr/>
        <p:nvPr/>
      </p:nvGrpSpPr>
      <p:grpSpPr>
        <a:xfrm>
          <a:off x="0" y="0"/>
          <a:ext cx="0" cy="0"/>
          <a:chOff x="0" y="0"/>
          <a:chExt cx="0" cy="0"/>
        </a:xfrm>
      </p:grpSpPr>
      <p:sp>
        <p:nvSpPr>
          <p:cNvPr id="576" name="Google Shape;576;p10"/>
          <p:cNvSpPr txBox="1"/>
          <p:nvPr>
            <p:ph idx="1" type="body"/>
          </p:nvPr>
        </p:nvSpPr>
        <p:spPr>
          <a:xfrm>
            <a:off x="542250" y="3317425"/>
            <a:ext cx="3631500" cy="110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400"/>
              <a:buNone/>
              <a:defRPr sz="2800">
                <a:latin typeface="Merriweather"/>
                <a:ea typeface="Merriweather"/>
                <a:cs typeface="Merriweather"/>
                <a:sym typeface="Merriweather"/>
              </a:defRPr>
            </a:lvl1pPr>
          </a:lstStyle>
          <a:p/>
        </p:txBody>
      </p:sp>
      <p:grpSp>
        <p:nvGrpSpPr>
          <p:cNvPr id="577" name="Google Shape;577;p10"/>
          <p:cNvGrpSpPr/>
          <p:nvPr/>
        </p:nvGrpSpPr>
        <p:grpSpPr>
          <a:xfrm>
            <a:off x="7683209" y="3433419"/>
            <a:ext cx="1155320" cy="1498430"/>
            <a:chOff x="7465916" y="720492"/>
            <a:chExt cx="1139144" cy="1477450"/>
          </a:xfrm>
        </p:grpSpPr>
        <p:sp>
          <p:nvSpPr>
            <p:cNvPr id="578" name="Google Shape;578;p10"/>
            <p:cNvSpPr/>
            <p:nvPr/>
          </p:nvSpPr>
          <p:spPr>
            <a:xfrm rot="-5400000">
              <a:off x="7646560" y="1239442"/>
              <a:ext cx="1024800" cy="892200"/>
            </a:xfrm>
            <a:prstGeom prst="flowChartDelay">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0"/>
            <p:cNvSpPr/>
            <p:nvPr/>
          </p:nvSpPr>
          <p:spPr>
            <a:xfrm rot="-5400000">
              <a:off x="7597172" y="1148912"/>
              <a:ext cx="1024800" cy="892200"/>
            </a:xfrm>
            <a:prstGeom prst="flowChartDelay">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0"/>
            <p:cNvSpPr/>
            <p:nvPr/>
          </p:nvSpPr>
          <p:spPr>
            <a:xfrm rot="-5400000">
              <a:off x="7547783" y="1058382"/>
              <a:ext cx="1024800" cy="892200"/>
            </a:xfrm>
            <a:prstGeom prst="flowChartDelay">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0"/>
            <p:cNvSpPr/>
            <p:nvPr/>
          </p:nvSpPr>
          <p:spPr>
            <a:xfrm rot="-5400000">
              <a:off x="7498394" y="967852"/>
              <a:ext cx="1024800" cy="892200"/>
            </a:xfrm>
            <a:prstGeom prst="flowChartDelay">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0"/>
            <p:cNvSpPr/>
            <p:nvPr/>
          </p:nvSpPr>
          <p:spPr>
            <a:xfrm rot="-5400000">
              <a:off x="7449005" y="877322"/>
              <a:ext cx="1024800" cy="892200"/>
            </a:xfrm>
            <a:prstGeom prst="flowChartDelay">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0"/>
            <p:cNvSpPr/>
            <p:nvPr/>
          </p:nvSpPr>
          <p:spPr>
            <a:xfrm rot="-5400000">
              <a:off x="7399616" y="786792"/>
              <a:ext cx="1024800" cy="892200"/>
            </a:xfrm>
            <a:prstGeom prst="flowChartDelay">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4" name="Google Shape;584;p10"/>
          <p:cNvGrpSpPr/>
          <p:nvPr/>
        </p:nvGrpSpPr>
        <p:grpSpPr>
          <a:xfrm rot="5400000">
            <a:off x="-32757" y="576973"/>
            <a:ext cx="1491962" cy="781557"/>
            <a:chOff x="7055900" y="279450"/>
            <a:chExt cx="1820576" cy="953700"/>
          </a:xfrm>
        </p:grpSpPr>
        <p:sp>
          <p:nvSpPr>
            <p:cNvPr id="585" name="Google Shape;585;p10"/>
            <p:cNvSpPr/>
            <p:nvPr/>
          </p:nvSpPr>
          <p:spPr>
            <a:xfrm>
              <a:off x="7055900" y="279450"/>
              <a:ext cx="953700" cy="953700"/>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0"/>
            <p:cNvSpPr/>
            <p:nvPr/>
          </p:nvSpPr>
          <p:spPr>
            <a:xfrm>
              <a:off x="7272619" y="279450"/>
              <a:ext cx="953700" cy="953700"/>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0"/>
            <p:cNvSpPr/>
            <p:nvPr/>
          </p:nvSpPr>
          <p:spPr>
            <a:xfrm>
              <a:off x="7489338" y="279450"/>
              <a:ext cx="953700" cy="953700"/>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0"/>
            <p:cNvSpPr/>
            <p:nvPr/>
          </p:nvSpPr>
          <p:spPr>
            <a:xfrm>
              <a:off x="7706057" y="279450"/>
              <a:ext cx="953700" cy="953700"/>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0"/>
            <p:cNvSpPr/>
            <p:nvPr/>
          </p:nvSpPr>
          <p:spPr>
            <a:xfrm>
              <a:off x="7922776" y="279450"/>
              <a:ext cx="953700" cy="953700"/>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0" name="Google Shape;590;p10"/>
          <p:cNvSpPr/>
          <p:nvPr/>
        </p:nvSpPr>
        <p:spPr>
          <a:xfrm>
            <a:off x="867301" y="1483014"/>
            <a:ext cx="236700" cy="2307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0"/>
          <p:cNvSpPr/>
          <p:nvPr/>
        </p:nvSpPr>
        <p:spPr>
          <a:xfrm>
            <a:off x="8105035" y="3302923"/>
            <a:ext cx="311100" cy="3030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8.xml"/><Relationship Id="rId22" Type="http://schemas.openxmlformats.org/officeDocument/2006/relationships/slideLayout" Target="../slideLayouts/slideLayout50.xml"/><Relationship Id="rId21" Type="http://schemas.openxmlformats.org/officeDocument/2006/relationships/slideLayout" Target="../slideLayouts/slideLayout49.xml"/><Relationship Id="rId24" Type="http://schemas.openxmlformats.org/officeDocument/2006/relationships/slideLayout" Target="../slideLayouts/slideLayout52.xml"/><Relationship Id="rId23" Type="http://schemas.openxmlformats.org/officeDocument/2006/relationships/slideLayout" Target="../slideLayouts/slideLayout51.xml"/><Relationship Id="rId1" Type="http://schemas.openxmlformats.org/officeDocument/2006/relationships/slideLayout" Target="../slideLayouts/slideLayout29.xml"/><Relationship Id="rId2" Type="http://schemas.openxmlformats.org/officeDocument/2006/relationships/slideLayout" Target="../slideLayouts/slideLayout30.xml"/><Relationship Id="rId3" Type="http://schemas.openxmlformats.org/officeDocument/2006/relationships/slideLayout" Target="../slideLayouts/slideLayout31.xml"/><Relationship Id="rId4" Type="http://schemas.openxmlformats.org/officeDocument/2006/relationships/slideLayout" Target="../slideLayouts/slideLayout32.xml"/><Relationship Id="rId9" Type="http://schemas.openxmlformats.org/officeDocument/2006/relationships/slideLayout" Target="../slideLayouts/slideLayout37.xml"/><Relationship Id="rId26" Type="http://schemas.openxmlformats.org/officeDocument/2006/relationships/slideLayout" Target="../slideLayouts/slideLayout54.xml"/><Relationship Id="rId25" Type="http://schemas.openxmlformats.org/officeDocument/2006/relationships/slideLayout" Target="../slideLayouts/slideLayout53.xml"/><Relationship Id="rId28" Type="http://schemas.openxmlformats.org/officeDocument/2006/relationships/slideLayout" Target="../slideLayouts/slideLayout56.xml"/><Relationship Id="rId27" Type="http://schemas.openxmlformats.org/officeDocument/2006/relationships/slideLayout" Target="../slideLayouts/slideLayout55.xml"/><Relationship Id="rId5" Type="http://schemas.openxmlformats.org/officeDocument/2006/relationships/slideLayout" Target="../slideLayouts/slideLayout33.xml"/><Relationship Id="rId6" Type="http://schemas.openxmlformats.org/officeDocument/2006/relationships/slideLayout" Target="../slideLayouts/slideLayout34.xml"/><Relationship Id="rId29" Type="http://schemas.openxmlformats.org/officeDocument/2006/relationships/theme" Target="../theme/theme4.xml"/><Relationship Id="rId7" Type="http://schemas.openxmlformats.org/officeDocument/2006/relationships/slideLayout" Target="../slideLayouts/slideLayout35.xml"/><Relationship Id="rId8" Type="http://schemas.openxmlformats.org/officeDocument/2006/relationships/slideLayout" Target="../slideLayouts/slideLayout36.xml"/><Relationship Id="rId11" Type="http://schemas.openxmlformats.org/officeDocument/2006/relationships/slideLayout" Target="../slideLayouts/slideLayout39.xml"/><Relationship Id="rId10" Type="http://schemas.openxmlformats.org/officeDocument/2006/relationships/slideLayout" Target="../slideLayouts/slideLayout38.xml"/><Relationship Id="rId13" Type="http://schemas.openxmlformats.org/officeDocument/2006/relationships/slideLayout" Target="../slideLayouts/slideLayout41.xml"/><Relationship Id="rId12" Type="http://schemas.openxmlformats.org/officeDocument/2006/relationships/slideLayout" Target="../slideLayouts/slideLayout40.xml"/><Relationship Id="rId15" Type="http://schemas.openxmlformats.org/officeDocument/2006/relationships/slideLayout" Target="../slideLayouts/slideLayout43.xml"/><Relationship Id="rId14" Type="http://schemas.openxmlformats.org/officeDocument/2006/relationships/slideLayout" Target="../slideLayouts/slideLayout42.xml"/><Relationship Id="rId17" Type="http://schemas.openxmlformats.org/officeDocument/2006/relationships/slideLayout" Target="../slideLayouts/slideLayout45.xml"/><Relationship Id="rId16" Type="http://schemas.openxmlformats.org/officeDocument/2006/relationships/slideLayout" Target="../slideLayouts/slideLayout44.xml"/><Relationship Id="rId19" Type="http://schemas.openxmlformats.org/officeDocument/2006/relationships/slideLayout" Target="../slideLayouts/slideLayout47.xml"/><Relationship Id="rId18" Type="http://schemas.openxmlformats.org/officeDocument/2006/relationships/slideLayout" Target="../slideLayouts/slideLayout46.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76.xml"/><Relationship Id="rId22" Type="http://schemas.openxmlformats.org/officeDocument/2006/relationships/slideLayout" Target="../slideLayouts/slideLayout78.xml"/><Relationship Id="rId21" Type="http://schemas.openxmlformats.org/officeDocument/2006/relationships/slideLayout" Target="../slideLayouts/slideLayout77.xml"/><Relationship Id="rId24" Type="http://schemas.openxmlformats.org/officeDocument/2006/relationships/slideLayout" Target="../slideLayouts/slideLayout80.xml"/><Relationship Id="rId23" Type="http://schemas.openxmlformats.org/officeDocument/2006/relationships/slideLayout" Target="../slideLayouts/slideLayout79.xml"/><Relationship Id="rId1" Type="http://schemas.openxmlformats.org/officeDocument/2006/relationships/slideLayout" Target="../slideLayouts/slideLayout57.xml"/><Relationship Id="rId2" Type="http://schemas.openxmlformats.org/officeDocument/2006/relationships/slideLayout" Target="../slideLayouts/slideLayout58.xml"/><Relationship Id="rId3" Type="http://schemas.openxmlformats.org/officeDocument/2006/relationships/slideLayout" Target="../slideLayouts/slideLayout59.xml"/><Relationship Id="rId4" Type="http://schemas.openxmlformats.org/officeDocument/2006/relationships/slideLayout" Target="../slideLayouts/slideLayout60.xml"/><Relationship Id="rId9" Type="http://schemas.openxmlformats.org/officeDocument/2006/relationships/slideLayout" Target="../slideLayouts/slideLayout65.xml"/><Relationship Id="rId26" Type="http://schemas.openxmlformats.org/officeDocument/2006/relationships/slideLayout" Target="../slideLayouts/slideLayout82.xml"/><Relationship Id="rId25" Type="http://schemas.openxmlformats.org/officeDocument/2006/relationships/slideLayout" Target="../slideLayouts/slideLayout81.xml"/><Relationship Id="rId28" Type="http://schemas.openxmlformats.org/officeDocument/2006/relationships/slideLayout" Target="../slideLayouts/slideLayout84.xml"/><Relationship Id="rId27" Type="http://schemas.openxmlformats.org/officeDocument/2006/relationships/slideLayout" Target="../slideLayouts/slideLayout83.xml"/><Relationship Id="rId5" Type="http://schemas.openxmlformats.org/officeDocument/2006/relationships/slideLayout" Target="../slideLayouts/slideLayout61.xml"/><Relationship Id="rId6" Type="http://schemas.openxmlformats.org/officeDocument/2006/relationships/slideLayout" Target="../slideLayouts/slideLayout62.xml"/><Relationship Id="rId29" Type="http://schemas.openxmlformats.org/officeDocument/2006/relationships/theme" Target="../theme/theme3.xml"/><Relationship Id="rId7" Type="http://schemas.openxmlformats.org/officeDocument/2006/relationships/slideLayout" Target="../slideLayouts/slideLayout63.xml"/><Relationship Id="rId8" Type="http://schemas.openxmlformats.org/officeDocument/2006/relationships/slideLayout" Target="../slideLayouts/slideLayout64.xml"/><Relationship Id="rId11" Type="http://schemas.openxmlformats.org/officeDocument/2006/relationships/slideLayout" Target="../slideLayouts/slideLayout67.xml"/><Relationship Id="rId10" Type="http://schemas.openxmlformats.org/officeDocument/2006/relationships/slideLayout" Target="../slideLayouts/slideLayout66.xml"/><Relationship Id="rId13" Type="http://schemas.openxmlformats.org/officeDocument/2006/relationships/slideLayout" Target="../slideLayouts/slideLayout69.xml"/><Relationship Id="rId12" Type="http://schemas.openxmlformats.org/officeDocument/2006/relationships/slideLayout" Target="../slideLayouts/slideLayout68.xml"/><Relationship Id="rId15" Type="http://schemas.openxmlformats.org/officeDocument/2006/relationships/slideLayout" Target="../slideLayouts/slideLayout71.xml"/><Relationship Id="rId14" Type="http://schemas.openxmlformats.org/officeDocument/2006/relationships/slideLayout" Target="../slideLayouts/slideLayout70.xml"/><Relationship Id="rId17" Type="http://schemas.openxmlformats.org/officeDocument/2006/relationships/slideLayout" Target="../slideLayouts/slideLayout73.xml"/><Relationship Id="rId16" Type="http://schemas.openxmlformats.org/officeDocument/2006/relationships/slideLayout" Target="../slideLayouts/slideLayout72.xml"/><Relationship Id="rId19" Type="http://schemas.openxmlformats.org/officeDocument/2006/relationships/slideLayout" Target="../slideLayouts/slideLayout75.xml"/><Relationship Id="rId18"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33700" y="339325"/>
            <a:ext cx="8083800" cy="759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1pPr>
            <a:lvl2pPr lvl="1">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2pPr>
            <a:lvl3pPr lvl="2">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3pPr>
            <a:lvl4pPr lvl="3">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4pPr>
            <a:lvl5pPr lvl="4">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5pPr>
            <a:lvl6pPr lvl="5">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6pPr>
            <a:lvl7pPr lvl="6">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7pPr>
            <a:lvl8pPr lvl="7">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8pPr>
            <a:lvl9pPr lvl="8">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9pPr>
          </a:lstStyle>
          <a:p/>
        </p:txBody>
      </p:sp>
      <p:sp>
        <p:nvSpPr>
          <p:cNvPr id="7" name="Google Shape;7;p1"/>
          <p:cNvSpPr txBox="1"/>
          <p:nvPr>
            <p:ph idx="1" type="body"/>
          </p:nvPr>
        </p:nvSpPr>
        <p:spPr>
          <a:xfrm>
            <a:off x="713225" y="1237508"/>
            <a:ext cx="7717500" cy="33711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Spectral"/>
              <a:buChar char="●"/>
              <a:defRPr>
                <a:solidFill>
                  <a:schemeClr val="dk1"/>
                </a:solidFill>
                <a:latin typeface="Spectral"/>
                <a:ea typeface="Spectral"/>
                <a:cs typeface="Spectral"/>
                <a:sym typeface="Spectral"/>
              </a:defRPr>
            </a:lvl1pPr>
            <a:lvl2pPr indent="-317500" lvl="1" marL="914400">
              <a:lnSpc>
                <a:spcPct val="100000"/>
              </a:lnSpc>
              <a:spcBef>
                <a:spcPts val="0"/>
              </a:spcBef>
              <a:spcAft>
                <a:spcPts val="0"/>
              </a:spcAft>
              <a:buClr>
                <a:schemeClr val="dk1"/>
              </a:buClr>
              <a:buSzPts val="1400"/>
              <a:buFont typeface="Spectral"/>
              <a:buChar char="○"/>
              <a:defRPr>
                <a:solidFill>
                  <a:schemeClr val="dk1"/>
                </a:solidFill>
                <a:latin typeface="Spectral"/>
                <a:ea typeface="Spectral"/>
                <a:cs typeface="Spectral"/>
                <a:sym typeface="Spectral"/>
              </a:defRPr>
            </a:lvl2pPr>
            <a:lvl3pPr indent="-317500" lvl="2" marL="1371600">
              <a:lnSpc>
                <a:spcPct val="100000"/>
              </a:lnSpc>
              <a:spcBef>
                <a:spcPts val="0"/>
              </a:spcBef>
              <a:spcAft>
                <a:spcPts val="0"/>
              </a:spcAft>
              <a:buClr>
                <a:schemeClr val="dk1"/>
              </a:buClr>
              <a:buSzPts val="1400"/>
              <a:buFont typeface="Spectral"/>
              <a:buChar char="■"/>
              <a:defRPr>
                <a:solidFill>
                  <a:schemeClr val="dk1"/>
                </a:solidFill>
                <a:latin typeface="Spectral"/>
                <a:ea typeface="Spectral"/>
                <a:cs typeface="Spectral"/>
                <a:sym typeface="Spectral"/>
              </a:defRPr>
            </a:lvl3pPr>
            <a:lvl4pPr indent="-317500" lvl="3" marL="1828800">
              <a:lnSpc>
                <a:spcPct val="100000"/>
              </a:lnSpc>
              <a:spcBef>
                <a:spcPts val="0"/>
              </a:spcBef>
              <a:spcAft>
                <a:spcPts val="0"/>
              </a:spcAft>
              <a:buClr>
                <a:schemeClr val="dk1"/>
              </a:buClr>
              <a:buSzPts val="1400"/>
              <a:buFont typeface="Spectral"/>
              <a:buChar char="●"/>
              <a:defRPr>
                <a:solidFill>
                  <a:schemeClr val="dk1"/>
                </a:solidFill>
                <a:latin typeface="Spectral"/>
                <a:ea typeface="Spectral"/>
                <a:cs typeface="Spectral"/>
                <a:sym typeface="Spectral"/>
              </a:defRPr>
            </a:lvl4pPr>
            <a:lvl5pPr indent="-317500" lvl="4" marL="2286000">
              <a:lnSpc>
                <a:spcPct val="100000"/>
              </a:lnSpc>
              <a:spcBef>
                <a:spcPts val="0"/>
              </a:spcBef>
              <a:spcAft>
                <a:spcPts val="0"/>
              </a:spcAft>
              <a:buClr>
                <a:schemeClr val="dk1"/>
              </a:buClr>
              <a:buSzPts val="1400"/>
              <a:buFont typeface="Spectral"/>
              <a:buChar char="○"/>
              <a:defRPr>
                <a:solidFill>
                  <a:schemeClr val="dk1"/>
                </a:solidFill>
                <a:latin typeface="Spectral"/>
                <a:ea typeface="Spectral"/>
                <a:cs typeface="Spectral"/>
                <a:sym typeface="Spectral"/>
              </a:defRPr>
            </a:lvl5pPr>
            <a:lvl6pPr indent="-317500" lvl="5" marL="2743200">
              <a:lnSpc>
                <a:spcPct val="100000"/>
              </a:lnSpc>
              <a:spcBef>
                <a:spcPts val="0"/>
              </a:spcBef>
              <a:spcAft>
                <a:spcPts val="0"/>
              </a:spcAft>
              <a:buClr>
                <a:schemeClr val="dk1"/>
              </a:buClr>
              <a:buSzPts val="1400"/>
              <a:buFont typeface="Spectral"/>
              <a:buChar char="■"/>
              <a:defRPr>
                <a:solidFill>
                  <a:schemeClr val="dk1"/>
                </a:solidFill>
                <a:latin typeface="Spectral"/>
                <a:ea typeface="Spectral"/>
                <a:cs typeface="Spectral"/>
                <a:sym typeface="Spectral"/>
              </a:defRPr>
            </a:lvl6pPr>
            <a:lvl7pPr indent="-317500" lvl="6" marL="3200400">
              <a:lnSpc>
                <a:spcPct val="100000"/>
              </a:lnSpc>
              <a:spcBef>
                <a:spcPts val="0"/>
              </a:spcBef>
              <a:spcAft>
                <a:spcPts val="0"/>
              </a:spcAft>
              <a:buClr>
                <a:schemeClr val="dk1"/>
              </a:buClr>
              <a:buSzPts val="1400"/>
              <a:buFont typeface="Spectral"/>
              <a:buChar char="●"/>
              <a:defRPr>
                <a:solidFill>
                  <a:schemeClr val="dk1"/>
                </a:solidFill>
                <a:latin typeface="Spectral"/>
                <a:ea typeface="Spectral"/>
                <a:cs typeface="Spectral"/>
                <a:sym typeface="Spectral"/>
              </a:defRPr>
            </a:lvl7pPr>
            <a:lvl8pPr indent="-317500" lvl="7" marL="3657600">
              <a:lnSpc>
                <a:spcPct val="100000"/>
              </a:lnSpc>
              <a:spcBef>
                <a:spcPts val="0"/>
              </a:spcBef>
              <a:spcAft>
                <a:spcPts val="0"/>
              </a:spcAft>
              <a:buClr>
                <a:schemeClr val="dk1"/>
              </a:buClr>
              <a:buSzPts val="1400"/>
              <a:buFont typeface="Spectral"/>
              <a:buChar char="○"/>
              <a:defRPr>
                <a:solidFill>
                  <a:schemeClr val="dk1"/>
                </a:solidFill>
                <a:latin typeface="Spectral"/>
                <a:ea typeface="Spectral"/>
                <a:cs typeface="Spectral"/>
                <a:sym typeface="Spectral"/>
              </a:defRPr>
            </a:lvl8pPr>
            <a:lvl9pPr indent="-317500" lvl="8" marL="4114800">
              <a:lnSpc>
                <a:spcPct val="100000"/>
              </a:lnSpc>
              <a:spcBef>
                <a:spcPts val="0"/>
              </a:spcBef>
              <a:spcAft>
                <a:spcPts val="0"/>
              </a:spcAft>
              <a:buClr>
                <a:schemeClr val="dk1"/>
              </a:buClr>
              <a:buSzPts val="1400"/>
              <a:buFont typeface="Spectral"/>
              <a:buChar char="■"/>
              <a:defRPr>
                <a:solidFill>
                  <a:schemeClr val="dk1"/>
                </a:solidFill>
                <a:latin typeface="Spectral"/>
                <a:ea typeface="Spectral"/>
                <a:cs typeface="Spectral"/>
                <a:sym typeface="Spectr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069" name="Shape 2069"/>
        <p:cNvGrpSpPr/>
        <p:nvPr/>
      </p:nvGrpSpPr>
      <p:grpSpPr>
        <a:xfrm>
          <a:off x="0" y="0"/>
          <a:ext cx="0" cy="0"/>
          <a:chOff x="0" y="0"/>
          <a:chExt cx="0" cy="0"/>
        </a:xfrm>
      </p:grpSpPr>
      <p:sp>
        <p:nvSpPr>
          <p:cNvPr id="2070" name="Google Shape;2070;p30"/>
          <p:cNvSpPr txBox="1"/>
          <p:nvPr>
            <p:ph type="title"/>
          </p:nvPr>
        </p:nvSpPr>
        <p:spPr>
          <a:xfrm>
            <a:off x="533700" y="339325"/>
            <a:ext cx="8083800" cy="759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1pPr>
            <a:lvl2pPr lvl="1" rtl="0">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2pPr>
            <a:lvl3pPr lvl="2" rtl="0">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3pPr>
            <a:lvl4pPr lvl="3" rtl="0">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4pPr>
            <a:lvl5pPr lvl="4" rtl="0">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5pPr>
            <a:lvl6pPr lvl="5" rtl="0">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6pPr>
            <a:lvl7pPr lvl="6" rtl="0">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7pPr>
            <a:lvl8pPr lvl="7" rtl="0">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8pPr>
            <a:lvl9pPr lvl="8" rtl="0">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9pPr>
          </a:lstStyle>
          <a:p/>
        </p:txBody>
      </p:sp>
      <p:sp>
        <p:nvSpPr>
          <p:cNvPr id="2071" name="Google Shape;2071;p30"/>
          <p:cNvSpPr txBox="1"/>
          <p:nvPr>
            <p:ph idx="1" type="body"/>
          </p:nvPr>
        </p:nvSpPr>
        <p:spPr>
          <a:xfrm>
            <a:off x="713225" y="1237508"/>
            <a:ext cx="7717500" cy="33711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Font typeface="Spectral"/>
              <a:buChar char="●"/>
              <a:defRPr>
                <a:solidFill>
                  <a:schemeClr val="dk1"/>
                </a:solidFill>
                <a:latin typeface="Spectral"/>
                <a:ea typeface="Spectral"/>
                <a:cs typeface="Spectral"/>
                <a:sym typeface="Spectral"/>
              </a:defRPr>
            </a:lvl1pPr>
            <a:lvl2pPr indent="-317500" lvl="1" marL="914400" rtl="0">
              <a:lnSpc>
                <a:spcPct val="100000"/>
              </a:lnSpc>
              <a:spcBef>
                <a:spcPts val="0"/>
              </a:spcBef>
              <a:spcAft>
                <a:spcPts val="0"/>
              </a:spcAft>
              <a:buClr>
                <a:schemeClr val="dk1"/>
              </a:buClr>
              <a:buSzPts val="1400"/>
              <a:buFont typeface="Spectral"/>
              <a:buChar char="○"/>
              <a:defRPr>
                <a:solidFill>
                  <a:schemeClr val="dk1"/>
                </a:solidFill>
                <a:latin typeface="Spectral"/>
                <a:ea typeface="Spectral"/>
                <a:cs typeface="Spectral"/>
                <a:sym typeface="Spectral"/>
              </a:defRPr>
            </a:lvl2pPr>
            <a:lvl3pPr indent="-317500" lvl="2" marL="1371600" rtl="0">
              <a:lnSpc>
                <a:spcPct val="100000"/>
              </a:lnSpc>
              <a:spcBef>
                <a:spcPts val="0"/>
              </a:spcBef>
              <a:spcAft>
                <a:spcPts val="0"/>
              </a:spcAft>
              <a:buClr>
                <a:schemeClr val="dk1"/>
              </a:buClr>
              <a:buSzPts val="1400"/>
              <a:buFont typeface="Spectral"/>
              <a:buChar char="■"/>
              <a:defRPr>
                <a:solidFill>
                  <a:schemeClr val="dk1"/>
                </a:solidFill>
                <a:latin typeface="Spectral"/>
                <a:ea typeface="Spectral"/>
                <a:cs typeface="Spectral"/>
                <a:sym typeface="Spectral"/>
              </a:defRPr>
            </a:lvl3pPr>
            <a:lvl4pPr indent="-317500" lvl="3" marL="1828800" rtl="0">
              <a:lnSpc>
                <a:spcPct val="100000"/>
              </a:lnSpc>
              <a:spcBef>
                <a:spcPts val="0"/>
              </a:spcBef>
              <a:spcAft>
                <a:spcPts val="0"/>
              </a:spcAft>
              <a:buClr>
                <a:schemeClr val="dk1"/>
              </a:buClr>
              <a:buSzPts val="1400"/>
              <a:buFont typeface="Spectral"/>
              <a:buChar char="●"/>
              <a:defRPr>
                <a:solidFill>
                  <a:schemeClr val="dk1"/>
                </a:solidFill>
                <a:latin typeface="Spectral"/>
                <a:ea typeface="Spectral"/>
                <a:cs typeface="Spectral"/>
                <a:sym typeface="Spectral"/>
              </a:defRPr>
            </a:lvl4pPr>
            <a:lvl5pPr indent="-317500" lvl="4" marL="2286000" rtl="0">
              <a:lnSpc>
                <a:spcPct val="100000"/>
              </a:lnSpc>
              <a:spcBef>
                <a:spcPts val="0"/>
              </a:spcBef>
              <a:spcAft>
                <a:spcPts val="0"/>
              </a:spcAft>
              <a:buClr>
                <a:schemeClr val="dk1"/>
              </a:buClr>
              <a:buSzPts val="1400"/>
              <a:buFont typeface="Spectral"/>
              <a:buChar char="○"/>
              <a:defRPr>
                <a:solidFill>
                  <a:schemeClr val="dk1"/>
                </a:solidFill>
                <a:latin typeface="Spectral"/>
                <a:ea typeface="Spectral"/>
                <a:cs typeface="Spectral"/>
                <a:sym typeface="Spectral"/>
              </a:defRPr>
            </a:lvl5pPr>
            <a:lvl6pPr indent="-317500" lvl="5" marL="2743200" rtl="0">
              <a:lnSpc>
                <a:spcPct val="100000"/>
              </a:lnSpc>
              <a:spcBef>
                <a:spcPts val="0"/>
              </a:spcBef>
              <a:spcAft>
                <a:spcPts val="0"/>
              </a:spcAft>
              <a:buClr>
                <a:schemeClr val="dk1"/>
              </a:buClr>
              <a:buSzPts val="1400"/>
              <a:buFont typeface="Spectral"/>
              <a:buChar char="■"/>
              <a:defRPr>
                <a:solidFill>
                  <a:schemeClr val="dk1"/>
                </a:solidFill>
                <a:latin typeface="Spectral"/>
                <a:ea typeface="Spectral"/>
                <a:cs typeface="Spectral"/>
                <a:sym typeface="Spectral"/>
              </a:defRPr>
            </a:lvl6pPr>
            <a:lvl7pPr indent="-317500" lvl="6" marL="3200400" rtl="0">
              <a:lnSpc>
                <a:spcPct val="100000"/>
              </a:lnSpc>
              <a:spcBef>
                <a:spcPts val="0"/>
              </a:spcBef>
              <a:spcAft>
                <a:spcPts val="0"/>
              </a:spcAft>
              <a:buClr>
                <a:schemeClr val="dk1"/>
              </a:buClr>
              <a:buSzPts val="1400"/>
              <a:buFont typeface="Spectral"/>
              <a:buChar char="●"/>
              <a:defRPr>
                <a:solidFill>
                  <a:schemeClr val="dk1"/>
                </a:solidFill>
                <a:latin typeface="Spectral"/>
                <a:ea typeface="Spectral"/>
                <a:cs typeface="Spectral"/>
                <a:sym typeface="Spectral"/>
              </a:defRPr>
            </a:lvl7pPr>
            <a:lvl8pPr indent="-317500" lvl="7" marL="3657600" rtl="0">
              <a:lnSpc>
                <a:spcPct val="100000"/>
              </a:lnSpc>
              <a:spcBef>
                <a:spcPts val="0"/>
              </a:spcBef>
              <a:spcAft>
                <a:spcPts val="0"/>
              </a:spcAft>
              <a:buClr>
                <a:schemeClr val="dk1"/>
              </a:buClr>
              <a:buSzPts val="1400"/>
              <a:buFont typeface="Spectral"/>
              <a:buChar char="○"/>
              <a:defRPr>
                <a:solidFill>
                  <a:schemeClr val="dk1"/>
                </a:solidFill>
                <a:latin typeface="Spectral"/>
                <a:ea typeface="Spectral"/>
                <a:cs typeface="Spectral"/>
                <a:sym typeface="Spectral"/>
              </a:defRPr>
            </a:lvl8pPr>
            <a:lvl9pPr indent="-317500" lvl="8" marL="4114800" rtl="0">
              <a:lnSpc>
                <a:spcPct val="100000"/>
              </a:lnSpc>
              <a:spcBef>
                <a:spcPts val="0"/>
              </a:spcBef>
              <a:spcAft>
                <a:spcPts val="0"/>
              </a:spcAft>
              <a:buClr>
                <a:schemeClr val="dk1"/>
              </a:buClr>
              <a:buSzPts val="1400"/>
              <a:buFont typeface="Spectral"/>
              <a:buChar char="■"/>
              <a:defRPr>
                <a:solidFill>
                  <a:schemeClr val="dk1"/>
                </a:solidFill>
                <a:latin typeface="Spectral"/>
                <a:ea typeface="Spectral"/>
                <a:cs typeface="Spectral"/>
                <a:sym typeface="Spectral"/>
              </a:defRPr>
            </a:lvl9pPr>
          </a:lstStyle>
          <a:p/>
        </p:txBody>
      </p:sp>
    </p:spTree>
  </p:cSld>
  <p:clrMap accent1="accent1" accent2="accent2" accent3="accent3" accent4="accent4" accent5="accent5" accent6="accent6" bg1="lt1" bg2="dk2" tx1="dk1" tx2="lt2" folHlink="folHlink" hlink="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133" name="Shape 4133"/>
        <p:cNvGrpSpPr/>
        <p:nvPr/>
      </p:nvGrpSpPr>
      <p:grpSpPr>
        <a:xfrm>
          <a:off x="0" y="0"/>
          <a:ext cx="0" cy="0"/>
          <a:chOff x="0" y="0"/>
          <a:chExt cx="0" cy="0"/>
        </a:xfrm>
      </p:grpSpPr>
      <p:sp>
        <p:nvSpPr>
          <p:cNvPr id="4134" name="Google Shape;4134;p59"/>
          <p:cNvSpPr txBox="1"/>
          <p:nvPr>
            <p:ph type="title"/>
          </p:nvPr>
        </p:nvSpPr>
        <p:spPr>
          <a:xfrm>
            <a:off x="533700" y="339325"/>
            <a:ext cx="8083800" cy="759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1pPr>
            <a:lvl2pPr lvl="1" rtl="0">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2pPr>
            <a:lvl3pPr lvl="2" rtl="0">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3pPr>
            <a:lvl4pPr lvl="3" rtl="0">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4pPr>
            <a:lvl5pPr lvl="4" rtl="0">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5pPr>
            <a:lvl6pPr lvl="5" rtl="0">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6pPr>
            <a:lvl7pPr lvl="6" rtl="0">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7pPr>
            <a:lvl8pPr lvl="7" rtl="0">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8pPr>
            <a:lvl9pPr lvl="8" rtl="0">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9pPr>
          </a:lstStyle>
          <a:p/>
        </p:txBody>
      </p:sp>
      <p:sp>
        <p:nvSpPr>
          <p:cNvPr id="4135" name="Google Shape;4135;p59"/>
          <p:cNvSpPr txBox="1"/>
          <p:nvPr>
            <p:ph idx="1" type="body"/>
          </p:nvPr>
        </p:nvSpPr>
        <p:spPr>
          <a:xfrm>
            <a:off x="713225" y="1237508"/>
            <a:ext cx="7717500" cy="33711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Font typeface="Spectral"/>
              <a:buChar char="●"/>
              <a:defRPr>
                <a:solidFill>
                  <a:schemeClr val="dk1"/>
                </a:solidFill>
                <a:latin typeface="Spectral"/>
                <a:ea typeface="Spectral"/>
                <a:cs typeface="Spectral"/>
                <a:sym typeface="Spectral"/>
              </a:defRPr>
            </a:lvl1pPr>
            <a:lvl2pPr indent="-317500" lvl="1" marL="914400" rtl="0">
              <a:lnSpc>
                <a:spcPct val="100000"/>
              </a:lnSpc>
              <a:spcBef>
                <a:spcPts val="0"/>
              </a:spcBef>
              <a:spcAft>
                <a:spcPts val="0"/>
              </a:spcAft>
              <a:buClr>
                <a:schemeClr val="dk1"/>
              </a:buClr>
              <a:buSzPts val="1400"/>
              <a:buFont typeface="Spectral"/>
              <a:buChar char="○"/>
              <a:defRPr>
                <a:solidFill>
                  <a:schemeClr val="dk1"/>
                </a:solidFill>
                <a:latin typeface="Spectral"/>
                <a:ea typeface="Spectral"/>
                <a:cs typeface="Spectral"/>
                <a:sym typeface="Spectral"/>
              </a:defRPr>
            </a:lvl2pPr>
            <a:lvl3pPr indent="-317500" lvl="2" marL="1371600" rtl="0">
              <a:lnSpc>
                <a:spcPct val="100000"/>
              </a:lnSpc>
              <a:spcBef>
                <a:spcPts val="0"/>
              </a:spcBef>
              <a:spcAft>
                <a:spcPts val="0"/>
              </a:spcAft>
              <a:buClr>
                <a:schemeClr val="dk1"/>
              </a:buClr>
              <a:buSzPts val="1400"/>
              <a:buFont typeface="Spectral"/>
              <a:buChar char="■"/>
              <a:defRPr>
                <a:solidFill>
                  <a:schemeClr val="dk1"/>
                </a:solidFill>
                <a:latin typeface="Spectral"/>
                <a:ea typeface="Spectral"/>
                <a:cs typeface="Spectral"/>
                <a:sym typeface="Spectral"/>
              </a:defRPr>
            </a:lvl3pPr>
            <a:lvl4pPr indent="-317500" lvl="3" marL="1828800" rtl="0">
              <a:lnSpc>
                <a:spcPct val="100000"/>
              </a:lnSpc>
              <a:spcBef>
                <a:spcPts val="0"/>
              </a:spcBef>
              <a:spcAft>
                <a:spcPts val="0"/>
              </a:spcAft>
              <a:buClr>
                <a:schemeClr val="dk1"/>
              </a:buClr>
              <a:buSzPts val="1400"/>
              <a:buFont typeface="Spectral"/>
              <a:buChar char="●"/>
              <a:defRPr>
                <a:solidFill>
                  <a:schemeClr val="dk1"/>
                </a:solidFill>
                <a:latin typeface="Spectral"/>
                <a:ea typeface="Spectral"/>
                <a:cs typeface="Spectral"/>
                <a:sym typeface="Spectral"/>
              </a:defRPr>
            </a:lvl4pPr>
            <a:lvl5pPr indent="-317500" lvl="4" marL="2286000" rtl="0">
              <a:lnSpc>
                <a:spcPct val="100000"/>
              </a:lnSpc>
              <a:spcBef>
                <a:spcPts val="0"/>
              </a:spcBef>
              <a:spcAft>
                <a:spcPts val="0"/>
              </a:spcAft>
              <a:buClr>
                <a:schemeClr val="dk1"/>
              </a:buClr>
              <a:buSzPts val="1400"/>
              <a:buFont typeface="Spectral"/>
              <a:buChar char="○"/>
              <a:defRPr>
                <a:solidFill>
                  <a:schemeClr val="dk1"/>
                </a:solidFill>
                <a:latin typeface="Spectral"/>
                <a:ea typeface="Spectral"/>
                <a:cs typeface="Spectral"/>
                <a:sym typeface="Spectral"/>
              </a:defRPr>
            </a:lvl5pPr>
            <a:lvl6pPr indent="-317500" lvl="5" marL="2743200" rtl="0">
              <a:lnSpc>
                <a:spcPct val="100000"/>
              </a:lnSpc>
              <a:spcBef>
                <a:spcPts val="0"/>
              </a:spcBef>
              <a:spcAft>
                <a:spcPts val="0"/>
              </a:spcAft>
              <a:buClr>
                <a:schemeClr val="dk1"/>
              </a:buClr>
              <a:buSzPts val="1400"/>
              <a:buFont typeface="Spectral"/>
              <a:buChar char="■"/>
              <a:defRPr>
                <a:solidFill>
                  <a:schemeClr val="dk1"/>
                </a:solidFill>
                <a:latin typeface="Spectral"/>
                <a:ea typeface="Spectral"/>
                <a:cs typeface="Spectral"/>
                <a:sym typeface="Spectral"/>
              </a:defRPr>
            </a:lvl6pPr>
            <a:lvl7pPr indent="-317500" lvl="6" marL="3200400" rtl="0">
              <a:lnSpc>
                <a:spcPct val="100000"/>
              </a:lnSpc>
              <a:spcBef>
                <a:spcPts val="0"/>
              </a:spcBef>
              <a:spcAft>
                <a:spcPts val="0"/>
              </a:spcAft>
              <a:buClr>
                <a:schemeClr val="dk1"/>
              </a:buClr>
              <a:buSzPts val="1400"/>
              <a:buFont typeface="Spectral"/>
              <a:buChar char="●"/>
              <a:defRPr>
                <a:solidFill>
                  <a:schemeClr val="dk1"/>
                </a:solidFill>
                <a:latin typeface="Spectral"/>
                <a:ea typeface="Spectral"/>
                <a:cs typeface="Spectral"/>
                <a:sym typeface="Spectral"/>
              </a:defRPr>
            </a:lvl7pPr>
            <a:lvl8pPr indent="-317500" lvl="7" marL="3657600" rtl="0">
              <a:lnSpc>
                <a:spcPct val="100000"/>
              </a:lnSpc>
              <a:spcBef>
                <a:spcPts val="0"/>
              </a:spcBef>
              <a:spcAft>
                <a:spcPts val="0"/>
              </a:spcAft>
              <a:buClr>
                <a:schemeClr val="dk1"/>
              </a:buClr>
              <a:buSzPts val="1400"/>
              <a:buFont typeface="Spectral"/>
              <a:buChar char="○"/>
              <a:defRPr>
                <a:solidFill>
                  <a:schemeClr val="dk1"/>
                </a:solidFill>
                <a:latin typeface="Spectral"/>
                <a:ea typeface="Spectral"/>
                <a:cs typeface="Spectral"/>
                <a:sym typeface="Spectral"/>
              </a:defRPr>
            </a:lvl8pPr>
            <a:lvl9pPr indent="-317500" lvl="8" marL="4114800" rtl="0">
              <a:lnSpc>
                <a:spcPct val="100000"/>
              </a:lnSpc>
              <a:spcBef>
                <a:spcPts val="0"/>
              </a:spcBef>
              <a:spcAft>
                <a:spcPts val="0"/>
              </a:spcAft>
              <a:buClr>
                <a:schemeClr val="dk1"/>
              </a:buClr>
              <a:buSzPts val="1400"/>
              <a:buFont typeface="Spectral"/>
              <a:buChar char="■"/>
              <a:defRPr>
                <a:solidFill>
                  <a:schemeClr val="dk1"/>
                </a:solidFill>
                <a:latin typeface="Spectral"/>
                <a:ea typeface="Spectral"/>
                <a:cs typeface="Spectral"/>
                <a:sym typeface="Spectral"/>
              </a:defRPr>
            </a:lvl9pPr>
          </a:lstStyle>
          <a:p/>
        </p:txBody>
      </p:sp>
    </p:spTree>
  </p:cSld>
  <p:clrMap accent1="accent1" accent2="accent2" accent3="accent3" accent4="accent4" accent5="accent5" accent6="accent6" bg1="lt1" bg2="dk2" tx1="dk1" tx2="lt2" folHlink="folHlink" hlink="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722" r:id="rId19"/>
    <p:sldLayoutId id="2147483723" r:id="rId20"/>
    <p:sldLayoutId id="2147483724" r:id="rId21"/>
    <p:sldLayoutId id="2147483725" r:id="rId22"/>
    <p:sldLayoutId id="2147483726" r:id="rId23"/>
    <p:sldLayoutId id="2147483727" r:id="rId24"/>
    <p:sldLayoutId id="2147483728" r:id="rId25"/>
    <p:sldLayoutId id="2147483729" r:id="rId26"/>
    <p:sldLayoutId id="2147483730" r:id="rId27"/>
    <p:sldLayoutId id="2147483731"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0" name="Shape 6200"/>
        <p:cNvGrpSpPr/>
        <p:nvPr/>
      </p:nvGrpSpPr>
      <p:grpSpPr>
        <a:xfrm>
          <a:off x="0" y="0"/>
          <a:ext cx="0" cy="0"/>
          <a:chOff x="0" y="0"/>
          <a:chExt cx="0" cy="0"/>
        </a:xfrm>
      </p:grpSpPr>
      <p:sp>
        <p:nvSpPr>
          <p:cNvPr id="6201" name="Google Shape;6201;p88"/>
          <p:cNvSpPr/>
          <p:nvPr/>
        </p:nvSpPr>
        <p:spPr>
          <a:xfrm>
            <a:off x="1118025" y="1086025"/>
            <a:ext cx="6908700" cy="2229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2" name="Google Shape;6202;p88"/>
          <p:cNvSpPr txBox="1"/>
          <p:nvPr>
            <p:ph idx="1" type="subTitle"/>
          </p:nvPr>
        </p:nvSpPr>
        <p:spPr>
          <a:xfrm>
            <a:off x="2269900" y="3689800"/>
            <a:ext cx="4605900" cy="75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CS 584: Machine Learning</a:t>
            </a:r>
            <a:br>
              <a:rPr lang="en"/>
            </a:br>
            <a:r>
              <a:rPr lang="en"/>
              <a:t>Tania Soutonglang (A20439949)</a:t>
            </a:r>
            <a:endParaRPr/>
          </a:p>
        </p:txBody>
      </p:sp>
      <p:sp>
        <p:nvSpPr>
          <p:cNvPr id="6203" name="Google Shape;6203;p88"/>
          <p:cNvSpPr txBox="1"/>
          <p:nvPr>
            <p:ph type="ctrTitle"/>
          </p:nvPr>
        </p:nvSpPr>
        <p:spPr>
          <a:xfrm>
            <a:off x="1343450" y="1338937"/>
            <a:ext cx="6462600" cy="17238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5000"/>
              <a:t>Predicting</a:t>
            </a:r>
            <a:endParaRPr sz="5000"/>
          </a:p>
          <a:p>
            <a:pPr indent="0" lvl="0" marL="0" rtl="0" algn="ctr">
              <a:spcBef>
                <a:spcPts val="0"/>
              </a:spcBef>
              <a:spcAft>
                <a:spcPts val="0"/>
              </a:spcAft>
              <a:buNone/>
            </a:pPr>
            <a:r>
              <a:rPr lang="en" sz="5000"/>
              <a:t>Epileptic Seizures</a:t>
            </a:r>
            <a:endParaRPr sz="5000"/>
          </a:p>
        </p:txBody>
      </p:sp>
      <p:sp>
        <p:nvSpPr>
          <p:cNvPr id="6204" name="Google Shape;6204;p88"/>
          <p:cNvSpPr/>
          <p:nvPr/>
        </p:nvSpPr>
        <p:spPr>
          <a:xfrm>
            <a:off x="7248344" y="3112759"/>
            <a:ext cx="427200" cy="4164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5" name="Google Shape;6205;p88"/>
          <p:cNvSpPr/>
          <p:nvPr/>
        </p:nvSpPr>
        <p:spPr>
          <a:xfrm>
            <a:off x="2102264" y="175464"/>
            <a:ext cx="337500" cy="329100"/>
          </a:xfrm>
          <a:prstGeom prst="star4">
            <a:avLst>
              <a:gd fmla="val 125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6" name="Google Shape;6206;p88"/>
          <p:cNvSpPr/>
          <p:nvPr/>
        </p:nvSpPr>
        <p:spPr>
          <a:xfrm>
            <a:off x="948396" y="1289701"/>
            <a:ext cx="338400" cy="3312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07" name="Google Shape;6207;p88"/>
          <p:cNvGrpSpPr/>
          <p:nvPr/>
        </p:nvGrpSpPr>
        <p:grpSpPr>
          <a:xfrm>
            <a:off x="7459073" y="337966"/>
            <a:ext cx="1143140" cy="598828"/>
            <a:chOff x="7055900" y="279450"/>
            <a:chExt cx="1820576" cy="953700"/>
          </a:xfrm>
        </p:grpSpPr>
        <p:sp>
          <p:nvSpPr>
            <p:cNvPr id="6208" name="Google Shape;6208;p88"/>
            <p:cNvSpPr/>
            <p:nvPr/>
          </p:nvSpPr>
          <p:spPr>
            <a:xfrm>
              <a:off x="7055900" y="279450"/>
              <a:ext cx="953700" cy="953700"/>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9" name="Google Shape;6209;p88"/>
            <p:cNvSpPr/>
            <p:nvPr/>
          </p:nvSpPr>
          <p:spPr>
            <a:xfrm>
              <a:off x="7272619" y="279450"/>
              <a:ext cx="953700" cy="953700"/>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0" name="Google Shape;6210;p88"/>
            <p:cNvSpPr/>
            <p:nvPr/>
          </p:nvSpPr>
          <p:spPr>
            <a:xfrm>
              <a:off x="7489338" y="279450"/>
              <a:ext cx="953700" cy="953700"/>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1" name="Google Shape;6211;p88"/>
            <p:cNvSpPr/>
            <p:nvPr/>
          </p:nvSpPr>
          <p:spPr>
            <a:xfrm>
              <a:off x="7706057" y="279450"/>
              <a:ext cx="953700" cy="953700"/>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2" name="Google Shape;6212;p88"/>
            <p:cNvSpPr/>
            <p:nvPr/>
          </p:nvSpPr>
          <p:spPr>
            <a:xfrm>
              <a:off x="7922776" y="279450"/>
              <a:ext cx="953700" cy="953700"/>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13" name="Google Shape;6213;p88"/>
          <p:cNvGrpSpPr/>
          <p:nvPr/>
        </p:nvGrpSpPr>
        <p:grpSpPr>
          <a:xfrm>
            <a:off x="7803335" y="4060517"/>
            <a:ext cx="798976" cy="380999"/>
            <a:chOff x="7740700" y="4100311"/>
            <a:chExt cx="786936" cy="604089"/>
          </a:xfrm>
        </p:grpSpPr>
        <p:grpSp>
          <p:nvGrpSpPr>
            <p:cNvPr id="6214" name="Google Shape;6214;p88"/>
            <p:cNvGrpSpPr/>
            <p:nvPr/>
          </p:nvGrpSpPr>
          <p:grpSpPr>
            <a:xfrm>
              <a:off x="7740700" y="4149700"/>
              <a:ext cx="737550" cy="554700"/>
              <a:chOff x="7740700" y="4149700"/>
              <a:chExt cx="737550" cy="554700"/>
            </a:xfrm>
          </p:grpSpPr>
          <p:sp>
            <p:nvSpPr>
              <p:cNvPr id="6215" name="Google Shape;6215;p88"/>
              <p:cNvSpPr/>
              <p:nvPr/>
            </p:nvSpPr>
            <p:spPr>
              <a:xfrm rot="5400000">
                <a:off x="7905550" y="4131700"/>
                <a:ext cx="554700" cy="590700"/>
              </a:xfrm>
              <a:prstGeom prst="upArrow">
                <a:avLst>
                  <a:gd fmla="val 50000" name="adj1"/>
                  <a:gd fmla="val 50000" name="adj2"/>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6" name="Google Shape;6216;p88"/>
              <p:cNvSpPr/>
              <p:nvPr/>
            </p:nvSpPr>
            <p:spPr>
              <a:xfrm>
                <a:off x="7740700" y="4286500"/>
                <a:ext cx="86400" cy="2811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17" name="Google Shape;6217;p88"/>
            <p:cNvSpPr/>
            <p:nvPr/>
          </p:nvSpPr>
          <p:spPr>
            <a:xfrm rot="5400000">
              <a:off x="7954936" y="4082311"/>
              <a:ext cx="554700" cy="590700"/>
            </a:xfrm>
            <a:prstGeom prst="upArrow">
              <a:avLst>
                <a:gd fmla="val 50000" name="adj1"/>
                <a:gd fmla="val 50000" name="adj2"/>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18" name="Google Shape;6218;p88"/>
          <p:cNvGrpSpPr/>
          <p:nvPr/>
        </p:nvGrpSpPr>
        <p:grpSpPr>
          <a:xfrm>
            <a:off x="539126" y="3307343"/>
            <a:ext cx="584139" cy="656583"/>
            <a:chOff x="848509" y="2822478"/>
            <a:chExt cx="624748" cy="702228"/>
          </a:xfrm>
        </p:grpSpPr>
        <p:sp>
          <p:nvSpPr>
            <p:cNvPr id="6219" name="Google Shape;6219;p88"/>
            <p:cNvSpPr/>
            <p:nvPr/>
          </p:nvSpPr>
          <p:spPr>
            <a:xfrm rot="-5400000">
              <a:off x="950207" y="3001656"/>
              <a:ext cx="559200" cy="4869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0" name="Google Shape;6220;p88"/>
            <p:cNvSpPr/>
            <p:nvPr/>
          </p:nvSpPr>
          <p:spPr>
            <a:xfrm rot="-5400000">
              <a:off x="904258" y="2953980"/>
              <a:ext cx="559200" cy="4869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1" name="Google Shape;6221;p88"/>
            <p:cNvSpPr/>
            <p:nvPr/>
          </p:nvSpPr>
          <p:spPr>
            <a:xfrm rot="-5400000">
              <a:off x="858308" y="2906304"/>
              <a:ext cx="559200" cy="4869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2" name="Google Shape;6222;p88"/>
            <p:cNvSpPr/>
            <p:nvPr/>
          </p:nvSpPr>
          <p:spPr>
            <a:xfrm rot="-5400000">
              <a:off x="812359" y="2858628"/>
              <a:ext cx="559200" cy="4869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6" name="Shape 6366"/>
        <p:cNvGrpSpPr/>
        <p:nvPr/>
      </p:nvGrpSpPr>
      <p:grpSpPr>
        <a:xfrm>
          <a:off x="0" y="0"/>
          <a:ext cx="0" cy="0"/>
          <a:chOff x="0" y="0"/>
          <a:chExt cx="0" cy="0"/>
        </a:xfrm>
      </p:grpSpPr>
      <p:sp>
        <p:nvSpPr>
          <p:cNvPr id="6367" name="Google Shape;6367;p97"/>
          <p:cNvSpPr/>
          <p:nvPr/>
        </p:nvSpPr>
        <p:spPr>
          <a:xfrm>
            <a:off x="539496" y="1453896"/>
            <a:ext cx="8064900" cy="3346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8" name="Google Shape;6368;p97"/>
          <p:cNvSpPr txBox="1"/>
          <p:nvPr>
            <p:ph type="title"/>
          </p:nvPr>
        </p:nvSpPr>
        <p:spPr>
          <a:xfrm>
            <a:off x="541875" y="339325"/>
            <a:ext cx="8061600" cy="74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Evaluation</a:t>
            </a:r>
            <a:endParaRPr>
              <a:latin typeface="Merriweather"/>
              <a:ea typeface="Merriweather"/>
              <a:cs typeface="Merriweather"/>
              <a:sym typeface="Merriweather"/>
            </a:endParaRPr>
          </a:p>
        </p:txBody>
      </p:sp>
      <p:grpSp>
        <p:nvGrpSpPr>
          <p:cNvPr id="6369" name="Google Shape;6369;p97"/>
          <p:cNvGrpSpPr/>
          <p:nvPr/>
        </p:nvGrpSpPr>
        <p:grpSpPr>
          <a:xfrm>
            <a:off x="7257868" y="77087"/>
            <a:ext cx="870898" cy="526254"/>
            <a:chOff x="3098425" y="1304200"/>
            <a:chExt cx="765625" cy="462600"/>
          </a:xfrm>
        </p:grpSpPr>
        <p:sp>
          <p:nvSpPr>
            <p:cNvPr id="6370" name="Google Shape;6370;p97"/>
            <p:cNvSpPr/>
            <p:nvPr/>
          </p:nvSpPr>
          <p:spPr>
            <a:xfrm>
              <a:off x="3098425" y="1304200"/>
              <a:ext cx="462600" cy="462600"/>
            </a:xfrm>
            <a:prstGeom prst="diamond">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1" name="Google Shape;6371;p97"/>
            <p:cNvSpPr/>
            <p:nvPr/>
          </p:nvSpPr>
          <p:spPr>
            <a:xfrm>
              <a:off x="3186125" y="1304200"/>
              <a:ext cx="462600" cy="462600"/>
            </a:xfrm>
            <a:prstGeom prst="diamond">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2" name="Google Shape;6372;p97"/>
            <p:cNvSpPr/>
            <p:nvPr/>
          </p:nvSpPr>
          <p:spPr>
            <a:xfrm>
              <a:off x="3281825" y="1304200"/>
              <a:ext cx="462600" cy="462600"/>
            </a:xfrm>
            <a:prstGeom prst="diamond">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3" name="Google Shape;6373;p97"/>
            <p:cNvSpPr/>
            <p:nvPr/>
          </p:nvSpPr>
          <p:spPr>
            <a:xfrm>
              <a:off x="3401450" y="1304200"/>
              <a:ext cx="462600" cy="462600"/>
            </a:xfrm>
            <a:prstGeom prst="diamond">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74" name="Google Shape;6374;p97"/>
          <p:cNvSpPr/>
          <p:nvPr/>
        </p:nvSpPr>
        <p:spPr>
          <a:xfrm>
            <a:off x="8128778" y="4617603"/>
            <a:ext cx="375300" cy="366000"/>
          </a:xfrm>
          <a:prstGeom prst="star4">
            <a:avLst>
              <a:gd fmla="val 12500"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5" name="Google Shape;6375;p97"/>
          <p:cNvSpPr/>
          <p:nvPr/>
        </p:nvSpPr>
        <p:spPr>
          <a:xfrm>
            <a:off x="8504075" y="4369100"/>
            <a:ext cx="317700" cy="3099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6376" name="Google Shape;6376;p97"/>
          <p:cNvGraphicFramePr/>
          <p:nvPr/>
        </p:nvGraphicFramePr>
        <p:xfrm>
          <a:off x="952450" y="2091050"/>
          <a:ext cx="3000000" cy="3000000"/>
        </p:xfrm>
        <a:graphic>
          <a:graphicData uri="http://schemas.openxmlformats.org/drawingml/2006/table">
            <a:tbl>
              <a:tblPr>
                <a:noFill/>
                <a:tableStyleId>{22300034-EABB-4998-896A-504762B1D13C}</a:tableStyleId>
              </a:tblPr>
              <a:tblGrid>
                <a:gridCol w="2413000"/>
                <a:gridCol w="2413000"/>
                <a:gridCol w="2413000"/>
              </a:tblGrid>
              <a:tr h="381000">
                <a:tc>
                  <a:txBody>
                    <a:bodyPr/>
                    <a:lstStyle/>
                    <a:p>
                      <a:pPr indent="0" lvl="0" marL="0" rtl="0" algn="l">
                        <a:spcBef>
                          <a:spcPts val="0"/>
                        </a:spcBef>
                        <a:spcAft>
                          <a:spcPts val="0"/>
                        </a:spcAft>
                        <a:buNone/>
                      </a:pPr>
                      <a:r>
                        <a:rPr lang="en" sz="2000">
                          <a:solidFill>
                            <a:schemeClr val="dk1"/>
                          </a:solidFill>
                          <a:latin typeface="Merriweather"/>
                          <a:ea typeface="Merriweather"/>
                          <a:cs typeface="Merriweather"/>
                          <a:sym typeface="Merriweather"/>
                        </a:rPr>
                        <a:t>Model</a:t>
                      </a:r>
                      <a:endParaRPr sz="2000">
                        <a:solidFill>
                          <a:schemeClr val="dk1"/>
                        </a:solidFill>
                        <a:latin typeface="Merriweather"/>
                        <a:ea typeface="Merriweather"/>
                        <a:cs typeface="Merriweather"/>
                        <a:sym typeface="Merriweather"/>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dk1"/>
                          </a:solidFill>
                          <a:latin typeface="Merriweather"/>
                          <a:ea typeface="Merriweather"/>
                          <a:cs typeface="Merriweather"/>
                          <a:sym typeface="Merriweather"/>
                        </a:rPr>
                        <a:t>Accuracy</a:t>
                      </a:r>
                      <a:endParaRPr sz="2000">
                        <a:solidFill>
                          <a:schemeClr val="dk1"/>
                        </a:solidFill>
                        <a:latin typeface="Merriweather"/>
                        <a:ea typeface="Merriweather"/>
                        <a:cs typeface="Merriweather"/>
                        <a:sym typeface="Merriweathe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dk1"/>
                          </a:solidFill>
                          <a:latin typeface="Merriweather"/>
                          <a:ea typeface="Merriweather"/>
                          <a:cs typeface="Merriweather"/>
                          <a:sym typeface="Merriweather"/>
                        </a:rPr>
                        <a:t>F-Score</a:t>
                      </a:r>
                      <a:endParaRPr sz="2000">
                        <a:solidFill>
                          <a:schemeClr val="dk1"/>
                        </a:solidFill>
                        <a:latin typeface="Merriweather"/>
                        <a:ea typeface="Merriweather"/>
                        <a:cs typeface="Merriweather"/>
                        <a:sym typeface="Merriweathe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latin typeface="Spectral"/>
                          <a:ea typeface="Spectral"/>
                          <a:cs typeface="Spectral"/>
                          <a:sym typeface="Spectral"/>
                        </a:rPr>
                        <a:t>Logistic Regression</a:t>
                      </a:r>
                      <a:endParaRPr>
                        <a:solidFill>
                          <a:schemeClr val="dk1"/>
                        </a:solidFill>
                        <a:latin typeface="Spectral"/>
                        <a:ea typeface="Spectral"/>
                        <a:cs typeface="Spectral"/>
                        <a:sym typeface="Spectral"/>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Spectral"/>
                          <a:ea typeface="Spectral"/>
                          <a:cs typeface="Spectral"/>
                          <a:sym typeface="Spectral"/>
                        </a:rPr>
                        <a:t>0.817826</a:t>
                      </a:r>
                      <a:endParaRPr>
                        <a:solidFill>
                          <a:schemeClr val="dk1"/>
                        </a:solidFill>
                        <a:latin typeface="Spectral"/>
                        <a:ea typeface="Spectral"/>
                        <a:cs typeface="Spectral"/>
                        <a:sym typeface="Spectra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Spectral"/>
                          <a:ea typeface="Spectral"/>
                          <a:cs typeface="Spectral"/>
                          <a:sym typeface="Spectral"/>
                        </a:rPr>
                        <a:t>0.183236</a:t>
                      </a:r>
                      <a:endParaRPr>
                        <a:solidFill>
                          <a:schemeClr val="dk1"/>
                        </a:solidFill>
                        <a:latin typeface="Spectral"/>
                        <a:ea typeface="Spectral"/>
                        <a:cs typeface="Spectral"/>
                        <a:sym typeface="Spectra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latin typeface="Spectral"/>
                          <a:ea typeface="Spectral"/>
                          <a:cs typeface="Spectral"/>
                          <a:sym typeface="Spectral"/>
                        </a:rPr>
                        <a:t>Support Vector Machine</a:t>
                      </a:r>
                      <a:endParaRPr>
                        <a:solidFill>
                          <a:schemeClr val="dk1"/>
                        </a:solidFill>
                        <a:latin typeface="Spectral"/>
                        <a:ea typeface="Spectral"/>
                        <a:cs typeface="Spectral"/>
                        <a:sym typeface="Spectral"/>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Spectral"/>
                          <a:ea typeface="Spectral"/>
                          <a:cs typeface="Spectral"/>
                          <a:sym typeface="Spectral"/>
                        </a:rPr>
                        <a:t>0.978261</a:t>
                      </a:r>
                      <a:endParaRPr>
                        <a:solidFill>
                          <a:schemeClr val="dk1"/>
                        </a:solidFill>
                        <a:latin typeface="Spectral"/>
                        <a:ea typeface="Spectral"/>
                        <a:cs typeface="Spectral"/>
                        <a:sym typeface="Spectra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Spectral"/>
                          <a:ea typeface="Spectral"/>
                          <a:cs typeface="Spectral"/>
                          <a:sym typeface="Spectral"/>
                        </a:rPr>
                        <a:t>0.944934</a:t>
                      </a:r>
                      <a:endParaRPr>
                        <a:solidFill>
                          <a:schemeClr val="dk1"/>
                        </a:solidFill>
                        <a:latin typeface="Spectral"/>
                        <a:ea typeface="Spectral"/>
                        <a:cs typeface="Spectral"/>
                        <a:sym typeface="Spectra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latin typeface="Spectral"/>
                          <a:ea typeface="Spectral"/>
                          <a:cs typeface="Spectral"/>
                          <a:sym typeface="Spectral"/>
                        </a:rPr>
                        <a:t>Naive Bayes</a:t>
                      </a:r>
                      <a:endParaRPr>
                        <a:solidFill>
                          <a:schemeClr val="dk1"/>
                        </a:solidFill>
                        <a:latin typeface="Spectral"/>
                        <a:ea typeface="Spectral"/>
                        <a:cs typeface="Spectral"/>
                        <a:sym typeface="Spectral"/>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Spectral"/>
                          <a:ea typeface="Spectral"/>
                          <a:cs typeface="Spectral"/>
                          <a:sym typeface="Spectral"/>
                        </a:rPr>
                        <a:t>0.963913</a:t>
                      </a:r>
                      <a:endParaRPr>
                        <a:solidFill>
                          <a:schemeClr val="dk1"/>
                        </a:solidFill>
                        <a:latin typeface="Spectral"/>
                        <a:ea typeface="Spectral"/>
                        <a:cs typeface="Spectral"/>
                        <a:sym typeface="Spectra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Spectral"/>
                          <a:ea typeface="Spectral"/>
                          <a:cs typeface="Spectral"/>
                          <a:sym typeface="Spectral"/>
                        </a:rPr>
                        <a:t>0.910849</a:t>
                      </a:r>
                      <a:endParaRPr>
                        <a:solidFill>
                          <a:schemeClr val="dk1"/>
                        </a:solidFill>
                        <a:latin typeface="Spectral"/>
                        <a:ea typeface="Spectral"/>
                        <a:cs typeface="Spectral"/>
                        <a:sym typeface="Spectra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latin typeface="Spectral"/>
                          <a:ea typeface="Spectral"/>
                          <a:cs typeface="Spectral"/>
                          <a:sym typeface="Spectral"/>
                        </a:rPr>
                        <a:t>k-Nearest Neighbors</a:t>
                      </a:r>
                      <a:endParaRPr>
                        <a:solidFill>
                          <a:schemeClr val="dk1"/>
                        </a:solidFill>
                        <a:latin typeface="Spectral"/>
                        <a:ea typeface="Spectral"/>
                        <a:cs typeface="Spectral"/>
                        <a:sym typeface="Spectral"/>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Spectral"/>
                          <a:ea typeface="Spectral"/>
                          <a:cs typeface="Spectral"/>
                          <a:sym typeface="Spectral"/>
                        </a:rPr>
                        <a:t>0.925217</a:t>
                      </a:r>
                      <a:endParaRPr>
                        <a:solidFill>
                          <a:schemeClr val="dk1"/>
                        </a:solidFill>
                        <a:latin typeface="Spectral"/>
                        <a:ea typeface="Spectral"/>
                        <a:cs typeface="Spectral"/>
                        <a:sym typeface="Spectra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Spectral"/>
                          <a:ea typeface="Spectral"/>
                          <a:cs typeface="Spectral"/>
                          <a:sym typeface="Spectral"/>
                        </a:rPr>
                        <a:t>0.774278</a:t>
                      </a:r>
                      <a:endParaRPr>
                        <a:solidFill>
                          <a:schemeClr val="dk1"/>
                        </a:solidFill>
                        <a:latin typeface="Spectral"/>
                        <a:ea typeface="Spectral"/>
                        <a:cs typeface="Spectral"/>
                        <a:sym typeface="Spectra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bl>
          </a:graphicData>
        </a:graphic>
      </p:graphicFrame>
      <p:sp>
        <p:nvSpPr>
          <p:cNvPr id="6377" name="Google Shape;6377;p97"/>
          <p:cNvSpPr/>
          <p:nvPr/>
        </p:nvSpPr>
        <p:spPr>
          <a:xfrm>
            <a:off x="268701" y="1524651"/>
            <a:ext cx="244800" cy="238800"/>
          </a:xfrm>
          <a:prstGeom prst="star4">
            <a:avLst>
              <a:gd fmla="val 125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8" name="Google Shape;6378;p97"/>
          <p:cNvSpPr/>
          <p:nvPr/>
        </p:nvSpPr>
        <p:spPr>
          <a:xfrm>
            <a:off x="380650" y="1214750"/>
            <a:ext cx="317700" cy="309900"/>
          </a:xfrm>
          <a:prstGeom prst="star4">
            <a:avLst>
              <a:gd fmla="val 12500"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2" name="Shape 6382"/>
        <p:cNvGrpSpPr/>
        <p:nvPr/>
      </p:nvGrpSpPr>
      <p:grpSpPr>
        <a:xfrm>
          <a:off x="0" y="0"/>
          <a:ext cx="0" cy="0"/>
          <a:chOff x="0" y="0"/>
          <a:chExt cx="0" cy="0"/>
        </a:xfrm>
      </p:grpSpPr>
      <p:sp>
        <p:nvSpPr>
          <p:cNvPr id="6383" name="Google Shape;6383;p98"/>
          <p:cNvSpPr/>
          <p:nvPr/>
        </p:nvSpPr>
        <p:spPr>
          <a:xfrm>
            <a:off x="4570353" y="1828075"/>
            <a:ext cx="3460500" cy="2235300"/>
          </a:xfrm>
          <a:prstGeom prst="rect">
            <a:avLst/>
          </a:prstGeom>
          <a:solidFill>
            <a:schemeClr val="lt1"/>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4" name="Google Shape;6384;p98"/>
          <p:cNvSpPr txBox="1"/>
          <p:nvPr>
            <p:ph type="title"/>
          </p:nvPr>
        </p:nvSpPr>
        <p:spPr>
          <a:xfrm>
            <a:off x="541875" y="339325"/>
            <a:ext cx="8061600" cy="74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Evaluation</a:t>
            </a:r>
            <a:endParaRPr>
              <a:latin typeface="Merriweather"/>
              <a:ea typeface="Merriweather"/>
              <a:cs typeface="Merriweather"/>
              <a:sym typeface="Merriweather"/>
            </a:endParaRPr>
          </a:p>
        </p:txBody>
      </p:sp>
      <p:sp>
        <p:nvSpPr>
          <p:cNvPr id="6385" name="Google Shape;6385;p98"/>
          <p:cNvSpPr txBox="1"/>
          <p:nvPr>
            <p:ph idx="4" type="subTitle"/>
          </p:nvPr>
        </p:nvSpPr>
        <p:spPr>
          <a:xfrm>
            <a:off x="4791911" y="2422375"/>
            <a:ext cx="3017400" cy="10467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The SVM has the highest accuracy, f-score, roc curve, and auc, therefore we can conclude the SVM as the best model for our problem.</a:t>
            </a:r>
            <a:endParaRPr/>
          </a:p>
        </p:txBody>
      </p:sp>
      <p:sp>
        <p:nvSpPr>
          <p:cNvPr id="6386" name="Google Shape;6386;p98"/>
          <p:cNvSpPr/>
          <p:nvPr/>
        </p:nvSpPr>
        <p:spPr>
          <a:xfrm>
            <a:off x="6706428" y="915436"/>
            <a:ext cx="337500" cy="329100"/>
          </a:xfrm>
          <a:prstGeom prst="star4">
            <a:avLst>
              <a:gd fmla="val 125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87" name="Google Shape;6387;p98"/>
          <p:cNvGrpSpPr/>
          <p:nvPr/>
        </p:nvGrpSpPr>
        <p:grpSpPr>
          <a:xfrm>
            <a:off x="1390786" y="192305"/>
            <a:ext cx="877154" cy="459493"/>
            <a:chOff x="7055900" y="279450"/>
            <a:chExt cx="1820576" cy="953700"/>
          </a:xfrm>
        </p:grpSpPr>
        <p:sp>
          <p:nvSpPr>
            <p:cNvPr id="6388" name="Google Shape;6388;p98"/>
            <p:cNvSpPr/>
            <p:nvPr/>
          </p:nvSpPr>
          <p:spPr>
            <a:xfrm>
              <a:off x="7055900" y="279450"/>
              <a:ext cx="953700" cy="953700"/>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9" name="Google Shape;6389;p98"/>
            <p:cNvSpPr/>
            <p:nvPr/>
          </p:nvSpPr>
          <p:spPr>
            <a:xfrm>
              <a:off x="7272619" y="279450"/>
              <a:ext cx="953700" cy="953700"/>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0" name="Google Shape;6390;p98"/>
            <p:cNvSpPr/>
            <p:nvPr/>
          </p:nvSpPr>
          <p:spPr>
            <a:xfrm>
              <a:off x="7489338" y="279450"/>
              <a:ext cx="953700" cy="953700"/>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1" name="Google Shape;6391;p98"/>
            <p:cNvSpPr/>
            <p:nvPr/>
          </p:nvSpPr>
          <p:spPr>
            <a:xfrm>
              <a:off x="7706057" y="279450"/>
              <a:ext cx="953700" cy="953700"/>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2" name="Google Shape;6392;p98"/>
            <p:cNvSpPr/>
            <p:nvPr/>
          </p:nvSpPr>
          <p:spPr>
            <a:xfrm>
              <a:off x="7922776" y="279450"/>
              <a:ext cx="953700" cy="953700"/>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93" name="Google Shape;6393;p98"/>
          <p:cNvGrpSpPr/>
          <p:nvPr/>
        </p:nvGrpSpPr>
        <p:grpSpPr>
          <a:xfrm>
            <a:off x="7731362" y="3679399"/>
            <a:ext cx="861193" cy="1115770"/>
            <a:chOff x="7465916" y="720492"/>
            <a:chExt cx="1139144" cy="1477450"/>
          </a:xfrm>
        </p:grpSpPr>
        <p:sp>
          <p:nvSpPr>
            <p:cNvPr id="6394" name="Google Shape;6394;p98"/>
            <p:cNvSpPr/>
            <p:nvPr/>
          </p:nvSpPr>
          <p:spPr>
            <a:xfrm rot="-5400000">
              <a:off x="7646560" y="1239442"/>
              <a:ext cx="1024800" cy="8922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5" name="Google Shape;6395;p98"/>
            <p:cNvSpPr/>
            <p:nvPr/>
          </p:nvSpPr>
          <p:spPr>
            <a:xfrm rot="-5400000">
              <a:off x="7597172" y="1148912"/>
              <a:ext cx="1024800" cy="8922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6" name="Google Shape;6396;p98"/>
            <p:cNvSpPr/>
            <p:nvPr/>
          </p:nvSpPr>
          <p:spPr>
            <a:xfrm rot="-5400000">
              <a:off x="7547783" y="1058382"/>
              <a:ext cx="1024800" cy="8922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7" name="Google Shape;6397;p98"/>
            <p:cNvSpPr/>
            <p:nvPr/>
          </p:nvSpPr>
          <p:spPr>
            <a:xfrm rot="-5400000">
              <a:off x="7498394" y="967852"/>
              <a:ext cx="1024800" cy="8922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8" name="Google Shape;6398;p98"/>
            <p:cNvSpPr/>
            <p:nvPr/>
          </p:nvSpPr>
          <p:spPr>
            <a:xfrm rot="-5400000">
              <a:off x="7449005" y="877322"/>
              <a:ext cx="1024800" cy="8922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9" name="Google Shape;6399;p98"/>
            <p:cNvSpPr/>
            <p:nvPr/>
          </p:nvSpPr>
          <p:spPr>
            <a:xfrm rot="-5400000">
              <a:off x="7399616" y="786792"/>
              <a:ext cx="1024800" cy="8922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00" name="Google Shape;6400;p98"/>
          <p:cNvSpPr/>
          <p:nvPr/>
        </p:nvSpPr>
        <p:spPr>
          <a:xfrm>
            <a:off x="198535" y="4373435"/>
            <a:ext cx="506700" cy="4941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401" name="Google Shape;6401;p98"/>
          <p:cNvPicPr preferRelativeResize="0"/>
          <p:nvPr/>
        </p:nvPicPr>
        <p:blipFill>
          <a:blip r:embed="rId3">
            <a:alphaModFix/>
          </a:blip>
          <a:stretch>
            <a:fillRect/>
          </a:stretch>
        </p:blipFill>
        <p:spPr>
          <a:xfrm>
            <a:off x="847963" y="1452175"/>
            <a:ext cx="3722399" cy="298711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5" name="Shape 6405"/>
        <p:cNvGrpSpPr/>
        <p:nvPr/>
      </p:nvGrpSpPr>
      <p:grpSpPr>
        <a:xfrm>
          <a:off x="0" y="0"/>
          <a:ext cx="0" cy="0"/>
          <a:chOff x="0" y="0"/>
          <a:chExt cx="0" cy="0"/>
        </a:xfrm>
      </p:grpSpPr>
      <p:sp>
        <p:nvSpPr>
          <p:cNvPr id="6406" name="Google Shape;6406;p99"/>
          <p:cNvSpPr/>
          <p:nvPr/>
        </p:nvSpPr>
        <p:spPr>
          <a:xfrm>
            <a:off x="5727671" y="1829850"/>
            <a:ext cx="2301300" cy="1122900"/>
          </a:xfrm>
          <a:prstGeom prst="rect">
            <a:avLst/>
          </a:prstGeom>
          <a:solidFill>
            <a:schemeClr val="lt1"/>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7" name="Google Shape;6407;p99"/>
          <p:cNvSpPr/>
          <p:nvPr/>
        </p:nvSpPr>
        <p:spPr>
          <a:xfrm>
            <a:off x="3706971" y="3218807"/>
            <a:ext cx="2301300" cy="1122900"/>
          </a:xfrm>
          <a:prstGeom prst="rect">
            <a:avLst/>
          </a:prstGeom>
          <a:solidFill>
            <a:schemeClr val="lt1"/>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8" name="Google Shape;6408;p99"/>
          <p:cNvSpPr/>
          <p:nvPr/>
        </p:nvSpPr>
        <p:spPr>
          <a:xfrm>
            <a:off x="1691885" y="1829850"/>
            <a:ext cx="2301300" cy="1122900"/>
          </a:xfrm>
          <a:prstGeom prst="rect">
            <a:avLst/>
          </a:prstGeom>
          <a:solidFill>
            <a:schemeClr val="lt1"/>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9" name="Google Shape;6409;p99"/>
          <p:cNvSpPr txBox="1"/>
          <p:nvPr>
            <p:ph type="title"/>
          </p:nvPr>
        </p:nvSpPr>
        <p:spPr>
          <a:xfrm>
            <a:off x="539496" y="340153"/>
            <a:ext cx="8064900" cy="74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Conclusions + Future</a:t>
            </a:r>
            <a:endParaRPr/>
          </a:p>
        </p:txBody>
      </p:sp>
      <p:sp>
        <p:nvSpPr>
          <p:cNvPr id="6410" name="Google Shape;6410;p99"/>
          <p:cNvSpPr txBox="1"/>
          <p:nvPr>
            <p:ph idx="2" type="subTitle"/>
          </p:nvPr>
        </p:nvSpPr>
        <p:spPr>
          <a:xfrm>
            <a:off x="5727663" y="1817138"/>
            <a:ext cx="2301300" cy="112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Apply model to ongoing lab research to validate in a real-world application</a:t>
            </a:r>
            <a:endParaRPr/>
          </a:p>
        </p:txBody>
      </p:sp>
      <p:sp>
        <p:nvSpPr>
          <p:cNvPr id="6411" name="Google Shape;6411;p99"/>
          <p:cNvSpPr txBox="1"/>
          <p:nvPr>
            <p:ph idx="4" type="subTitle"/>
          </p:nvPr>
        </p:nvSpPr>
        <p:spPr>
          <a:xfrm>
            <a:off x="1691838" y="1829850"/>
            <a:ext cx="2301300" cy="112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SVM has the highest metrics among the classifiers tested</a:t>
            </a:r>
            <a:endParaRPr/>
          </a:p>
        </p:txBody>
      </p:sp>
      <p:sp>
        <p:nvSpPr>
          <p:cNvPr id="6412" name="Google Shape;6412;p99"/>
          <p:cNvSpPr txBox="1"/>
          <p:nvPr>
            <p:ph idx="8" type="subTitle"/>
          </p:nvPr>
        </p:nvSpPr>
        <p:spPr>
          <a:xfrm>
            <a:off x="3706913" y="3228250"/>
            <a:ext cx="2301300" cy="11229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Explore more early diagnosis and treatment of epilepsy and other </a:t>
            </a:r>
            <a:r>
              <a:rPr lang="en"/>
              <a:t>neurological</a:t>
            </a:r>
            <a:r>
              <a:rPr lang="en"/>
              <a:t> disorders</a:t>
            </a:r>
            <a:endParaRPr/>
          </a:p>
        </p:txBody>
      </p:sp>
      <p:grpSp>
        <p:nvGrpSpPr>
          <p:cNvPr id="6413" name="Google Shape;6413;p99"/>
          <p:cNvGrpSpPr/>
          <p:nvPr/>
        </p:nvGrpSpPr>
        <p:grpSpPr>
          <a:xfrm>
            <a:off x="1120540" y="1829721"/>
            <a:ext cx="571289" cy="640207"/>
            <a:chOff x="1690218" y="1609641"/>
            <a:chExt cx="526339" cy="577699"/>
          </a:xfrm>
        </p:grpSpPr>
        <p:sp>
          <p:nvSpPr>
            <p:cNvPr id="6414" name="Google Shape;6414;p99"/>
            <p:cNvSpPr/>
            <p:nvPr/>
          </p:nvSpPr>
          <p:spPr>
            <a:xfrm flipH="1" rot="5400000">
              <a:off x="1698457" y="1640841"/>
              <a:ext cx="549300" cy="4869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5" name="Google Shape;6415;p99"/>
            <p:cNvSpPr/>
            <p:nvPr/>
          </p:nvSpPr>
          <p:spPr>
            <a:xfrm flipH="1" rot="5400000">
              <a:off x="1659018" y="1669241"/>
              <a:ext cx="549300" cy="486900"/>
            </a:xfrm>
            <a:prstGeom prst="flowChartDelay">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16" name="Google Shape;6416;p99"/>
          <p:cNvGrpSpPr/>
          <p:nvPr/>
        </p:nvGrpSpPr>
        <p:grpSpPr>
          <a:xfrm flipH="1">
            <a:off x="5156329" y="1829746"/>
            <a:ext cx="571289" cy="640149"/>
            <a:chOff x="1690218" y="1609641"/>
            <a:chExt cx="526339" cy="577699"/>
          </a:xfrm>
        </p:grpSpPr>
        <p:sp>
          <p:nvSpPr>
            <p:cNvPr id="6417" name="Google Shape;6417;p99"/>
            <p:cNvSpPr/>
            <p:nvPr/>
          </p:nvSpPr>
          <p:spPr>
            <a:xfrm flipH="1" rot="5400000">
              <a:off x="1698457" y="1640841"/>
              <a:ext cx="549300" cy="4869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8" name="Google Shape;6418;p99"/>
            <p:cNvSpPr/>
            <p:nvPr/>
          </p:nvSpPr>
          <p:spPr>
            <a:xfrm flipH="1" rot="5400000">
              <a:off x="1659018" y="1669241"/>
              <a:ext cx="549300" cy="486900"/>
            </a:xfrm>
            <a:prstGeom prst="flowChartDelay">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19" name="Google Shape;6419;p99"/>
          <p:cNvGrpSpPr/>
          <p:nvPr/>
        </p:nvGrpSpPr>
        <p:grpSpPr>
          <a:xfrm>
            <a:off x="3135627" y="3228254"/>
            <a:ext cx="571289" cy="640207"/>
            <a:chOff x="1690218" y="1609641"/>
            <a:chExt cx="526339" cy="577699"/>
          </a:xfrm>
        </p:grpSpPr>
        <p:sp>
          <p:nvSpPr>
            <p:cNvPr id="6420" name="Google Shape;6420;p99"/>
            <p:cNvSpPr/>
            <p:nvPr/>
          </p:nvSpPr>
          <p:spPr>
            <a:xfrm flipH="1" rot="5400000">
              <a:off x="1698457" y="1640841"/>
              <a:ext cx="549300" cy="4869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1" name="Google Shape;6421;p99"/>
            <p:cNvSpPr/>
            <p:nvPr/>
          </p:nvSpPr>
          <p:spPr>
            <a:xfrm flipH="1" rot="5400000">
              <a:off x="1659018" y="1669241"/>
              <a:ext cx="549300" cy="486900"/>
            </a:xfrm>
            <a:prstGeom prst="flowChartDelay">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22" name="Google Shape;6422;p99"/>
          <p:cNvSpPr/>
          <p:nvPr/>
        </p:nvSpPr>
        <p:spPr>
          <a:xfrm flipH="1">
            <a:off x="957420" y="920943"/>
            <a:ext cx="337500" cy="329100"/>
          </a:xfrm>
          <a:prstGeom prst="star4">
            <a:avLst>
              <a:gd fmla="val 125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23" name="Google Shape;6423;p99"/>
          <p:cNvGrpSpPr/>
          <p:nvPr/>
        </p:nvGrpSpPr>
        <p:grpSpPr>
          <a:xfrm flipH="1">
            <a:off x="8024766" y="706855"/>
            <a:ext cx="571281" cy="740350"/>
            <a:chOff x="7465916" y="720492"/>
            <a:chExt cx="1139144" cy="1477450"/>
          </a:xfrm>
        </p:grpSpPr>
        <p:sp>
          <p:nvSpPr>
            <p:cNvPr id="6424" name="Google Shape;6424;p99"/>
            <p:cNvSpPr/>
            <p:nvPr/>
          </p:nvSpPr>
          <p:spPr>
            <a:xfrm rot="-5400000">
              <a:off x="7646560" y="1239442"/>
              <a:ext cx="1024800" cy="8922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5" name="Google Shape;6425;p99"/>
            <p:cNvSpPr/>
            <p:nvPr/>
          </p:nvSpPr>
          <p:spPr>
            <a:xfrm rot="-5400000">
              <a:off x="7597172" y="1148912"/>
              <a:ext cx="1024800" cy="8922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6" name="Google Shape;6426;p99"/>
            <p:cNvSpPr/>
            <p:nvPr/>
          </p:nvSpPr>
          <p:spPr>
            <a:xfrm rot="-5400000">
              <a:off x="7547783" y="1058382"/>
              <a:ext cx="1024800" cy="8922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7" name="Google Shape;6427;p99"/>
            <p:cNvSpPr/>
            <p:nvPr/>
          </p:nvSpPr>
          <p:spPr>
            <a:xfrm rot="-5400000">
              <a:off x="7498394" y="967852"/>
              <a:ext cx="1024800" cy="8922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8" name="Google Shape;6428;p99"/>
            <p:cNvSpPr/>
            <p:nvPr/>
          </p:nvSpPr>
          <p:spPr>
            <a:xfrm rot="-5400000">
              <a:off x="7449005" y="877322"/>
              <a:ext cx="1024800" cy="8922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9" name="Google Shape;6429;p99"/>
            <p:cNvSpPr/>
            <p:nvPr/>
          </p:nvSpPr>
          <p:spPr>
            <a:xfrm rot="-5400000">
              <a:off x="7399616" y="786792"/>
              <a:ext cx="1024800" cy="8922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30" name="Google Shape;6430;p99"/>
          <p:cNvSpPr/>
          <p:nvPr/>
        </p:nvSpPr>
        <p:spPr>
          <a:xfrm flipH="1">
            <a:off x="7896884" y="1710944"/>
            <a:ext cx="246900" cy="240300"/>
          </a:xfrm>
          <a:prstGeom prst="star4">
            <a:avLst>
              <a:gd fmla="val 125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1" name="Google Shape;6431;p99"/>
          <p:cNvSpPr/>
          <p:nvPr/>
        </p:nvSpPr>
        <p:spPr>
          <a:xfrm flipH="1">
            <a:off x="3706927" y="4471490"/>
            <a:ext cx="337500" cy="3291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32" name="Google Shape;6432;p99"/>
          <p:cNvGrpSpPr/>
          <p:nvPr/>
        </p:nvGrpSpPr>
        <p:grpSpPr>
          <a:xfrm>
            <a:off x="3226238" y="3430934"/>
            <a:ext cx="370930" cy="370549"/>
            <a:chOff x="2497275" y="2744159"/>
            <a:chExt cx="370930" cy="370549"/>
          </a:xfrm>
        </p:grpSpPr>
        <p:sp>
          <p:nvSpPr>
            <p:cNvPr id="6433" name="Google Shape;6433;p99"/>
            <p:cNvSpPr/>
            <p:nvPr/>
          </p:nvSpPr>
          <p:spPr>
            <a:xfrm>
              <a:off x="2497275" y="2744159"/>
              <a:ext cx="284366" cy="284747"/>
            </a:xfrm>
            <a:custGeom>
              <a:rect b="b" l="l" r="r" t="t"/>
              <a:pathLst>
                <a:path extrusionOk="0" h="8967" w="8955">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4" name="Google Shape;6434;p99"/>
            <p:cNvSpPr/>
            <p:nvPr/>
          </p:nvSpPr>
          <p:spPr>
            <a:xfrm>
              <a:off x="2592191" y="2821673"/>
              <a:ext cx="113461" cy="98345"/>
            </a:xfrm>
            <a:custGeom>
              <a:rect b="b" l="l" r="r" t="t"/>
              <a:pathLst>
                <a:path extrusionOk="0" h="3097" w="3573">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5" name="Google Shape;6435;p99"/>
            <p:cNvSpPr/>
            <p:nvPr/>
          </p:nvSpPr>
          <p:spPr>
            <a:xfrm>
              <a:off x="2574408" y="2862129"/>
              <a:ext cx="106665" cy="90756"/>
            </a:xfrm>
            <a:custGeom>
              <a:rect b="b" l="l" r="r" t="t"/>
              <a:pathLst>
                <a:path extrusionOk="0" h="2858" w="3359">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6" name="Google Shape;6436;p99"/>
            <p:cNvSpPr/>
            <p:nvPr/>
          </p:nvSpPr>
          <p:spPr>
            <a:xfrm>
              <a:off x="2676881" y="2923385"/>
              <a:ext cx="191324" cy="191324"/>
            </a:xfrm>
            <a:custGeom>
              <a:rect b="b" l="l" r="r" t="t"/>
              <a:pathLst>
                <a:path extrusionOk="0" h="6025" w="6025">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7" name="Google Shape;6437;p99"/>
            <p:cNvSpPr/>
            <p:nvPr/>
          </p:nvSpPr>
          <p:spPr>
            <a:xfrm>
              <a:off x="2738867" y="2986895"/>
              <a:ext cx="65066" cy="65066"/>
            </a:xfrm>
            <a:custGeom>
              <a:rect b="b" l="l" r="r" t="t"/>
              <a:pathLst>
                <a:path extrusionOk="0" h="2049" w="2049">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8" name="Google Shape;6438;p99"/>
            <p:cNvSpPr/>
            <p:nvPr/>
          </p:nvSpPr>
          <p:spPr>
            <a:xfrm>
              <a:off x="2604670" y="2851904"/>
              <a:ext cx="70718" cy="71131"/>
            </a:xfrm>
            <a:custGeom>
              <a:rect b="b" l="l" r="r" t="t"/>
              <a:pathLst>
                <a:path extrusionOk="0" h="2240" w="2227">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39" name="Google Shape;6439;p99"/>
          <p:cNvGrpSpPr/>
          <p:nvPr/>
        </p:nvGrpSpPr>
        <p:grpSpPr>
          <a:xfrm>
            <a:off x="1195080" y="2061724"/>
            <a:ext cx="364865" cy="324822"/>
            <a:chOff x="5765817" y="3227724"/>
            <a:chExt cx="364865" cy="324822"/>
          </a:xfrm>
        </p:grpSpPr>
        <p:sp>
          <p:nvSpPr>
            <p:cNvPr id="6440" name="Google Shape;6440;p99"/>
            <p:cNvSpPr/>
            <p:nvPr/>
          </p:nvSpPr>
          <p:spPr>
            <a:xfrm>
              <a:off x="5765817" y="3227724"/>
              <a:ext cx="364865" cy="324822"/>
            </a:xfrm>
            <a:custGeom>
              <a:rect b="b" l="l" r="r" t="t"/>
              <a:pathLst>
                <a:path extrusionOk="0" h="10229" w="11490">
                  <a:moveTo>
                    <a:pt x="8287" y="370"/>
                  </a:moveTo>
                  <a:cubicBezTo>
                    <a:pt x="9871" y="370"/>
                    <a:pt x="11157" y="1656"/>
                    <a:pt x="11157" y="3251"/>
                  </a:cubicBezTo>
                  <a:cubicBezTo>
                    <a:pt x="11133" y="4037"/>
                    <a:pt x="10847" y="4870"/>
                    <a:pt x="10299" y="5751"/>
                  </a:cubicBezTo>
                  <a:cubicBezTo>
                    <a:pt x="9847" y="6442"/>
                    <a:pt x="9216" y="7156"/>
                    <a:pt x="8418" y="7871"/>
                  </a:cubicBezTo>
                  <a:cubicBezTo>
                    <a:pt x="7263" y="8918"/>
                    <a:pt x="6084" y="9645"/>
                    <a:pt x="5763" y="9835"/>
                  </a:cubicBezTo>
                  <a:cubicBezTo>
                    <a:pt x="5430" y="9645"/>
                    <a:pt x="4251" y="8930"/>
                    <a:pt x="3096" y="7895"/>
                  </a:cubicBezTo>
                  <a:cubicBezTo>
                    <a:pt x="2310" y="7180"/>
                    <a:pt x="1667" y="6466"/>
                    <a:pt x="1215" y="5763"/>
                  </a:cubicBezTo>
                  <a:cubicBezTo>
                    <a:pt x="667" y="4894"/>
                    <a:pt x="381" y="4049"/>
                    <a:pt x="381" y="3251"/>
                  </a:cubicBezTo>
                  <a:cubicBezTo>
                    <a:pt x="381" y="1668"/>
                    <a:pt x="1667" y="370"/>
                    <a:pt x="3263" y="370"/>
                  </a:cubicBezTo>
                  <a:cubicBezTo>
                    <a:pt x="4191" y="370"/>
                    <a:pt x="5084" y="834"/>
                    <a:pt x="5620" y="1608"/>
                  </a:cubicBezTo>
                  <a:cubicBezTo>
                    <a:pt x="5656" y="1656"/>
                    <a:pt x="5715" y="1679"/>
                    <a:pt x="5775" y="1679"/>
                  </a:cubicBezTo>
                  <a:cubicBezTo>
                    <a:pt x="5834" y="1679"/>
                    <a:pt x="5894" y="1656"/>
                    <a:pt x="5918" y="1608"/>
                  </a:cubicBezTo>
                  <a:cubicBezTo>
                    <a:pt x="6454" y="834"/>
                    <a:pt x="7335" y="370"/>
                    <a:pt x="8287" y="370"/>
                  </a:cubicBezTo>
                  <a:close/>
                  <a:moveTo>
                    <a:pt x="3227" y="1"/>
                  </a:moveTo>
                  <a:cubicBezTo>
                    <a:pt x="1441" y="1"/>
                    <a:pt x="0" y="1441"/>
                    <a:pt x="0" y="3227"/>
                  </a:cubicBezTo>
                  <a:cubicBezTo>
                    <a:pt x="0" y="4108"/>
                    <a:pt x="298" y="5013"/>
                    <a:pt x="893" y="5942"/>
                  </a:cubicBezTo>
                  <a:cubicBezTo>
                    <a:pt x="1370" y="6668"/>
                    <a:pt x="2001" y="7418"/>
                    <a:pt x="2822" y="8145"/>
                  </a:cubicBezTo>
                  <a:cubicBezTo>
                    <a:pt x="4203" y="9383"/>
                    <a:pt x="5620" y="10181"/>
                    <a:pt x="5632" y="10192"/>
                  </a:cubicBezTo>
                  <a:cubicBezTo>
                    <a:pt x="5668" y="10216"/>
                    <a:pt x="5692" y="10228"/>
                    <a:pt x="5727" y="10228"/>
                  </a:cubicBezTo>
                  <a:cubicBezTo>
                    <a:pt x="5751" y="10228"/>
                    <a:pt x="5787" y="10216"/>
                    <a:pt x="5811" y="10192"/>
                  </a:cubicBezTo>
                  <a:cubicBezTo>
                    <a:pt x="5834" y="10181"/>
                    <a:pt x="7239" y="9395"/>
                    <a:pt x="8632" y="8145"/>
                  </a:cubicBezTo>
                  <a:cubicBezTo>
                    <a:pt x="9442" y="7418"/>
                    <a:pt x="10097" y="6668"/>
                    <a:pt x="10561" y="5942"/>
                  </a:cubicBezTo>
                  <a:cubicBezTo>
                    <a:pt x="11157" y="5013"/>
                    <a:pt x="11454" y="4108"/>
                    <a:pt x="11454" y="3227"/>
                  </a:cubicBezTo>
                  <a:cubicBezTo>
                    <a:pt x="11490" y="1441"/>
                    <a:pt x="10049" y="1"/>
                    <a:pt x="8263" y="1"/>
                  </a:cubicBezTo>
                  <a:cubicBezTo>
                    <a:pt x="7275" y="1"/>
                    <a:pt x="6358" y="453"/>
                    <a:pt x="5739" y="1203"/>
                  </a:cubicBezTo>
                  <a:cubicBezTo>
                    <a:pt x="5132" y="453"/>
                    <a:pt x="4203" y="1"/>
                    <a:pt x="32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1" name="Google Shape;6441;p99"/>
            <p:cNvSpPr/>
            <p:nvPr/>
          </p:nvSpPr>
          <p:spPr>
            <a:xfrm>
              <a:off x="6022144" y="3250429"/>
              <a:ext cx="85484" cy="84341"/>
            </a:xfrm>
            <a:custGeom>
              <a:rect b="b" l="l" r="r" t="t"/>
              <a:pathLst>
                <a:path extrusionOk="0" h="2656" w="2692">
                  <a:moveTo>
                    <a:pt x="191" y="0"/>
                  </a:moveTo>
                  <a:cubicBezTo>
                    <a:pt x="84" y="0"/>
                    <a:pt x="1" y="72"/>
                    <a:pt x="1" y="179"/>
                  </a:cubicBezTo>
                  <a:cubicBezTo>
                    <a:pt x="1" y="286"/>
                    <a:pt x="84" y="357"/>
                    <a:pt x="191" y="357"/>
                  </a:cubicBezTo>
                  <a:cubicBezTo>
                    <a:pt x="1346" y="357"/>
                    <a:pt x="2311" y="1310"/>
                    <a:pt x="2334" y="2477"/>
                  </a:cubicBezTo>
                  <a:cubicBezTo>
                    <a:pt x="2334" y="2572"/>
                    <a:pt x="2406" y="2655"/>
                    <a:pt x="2513" y="2655"/>
                  </a:cubicBezTo>
                  <a:cubicBezTo>
                    <a:pt x="2608" y="2655"/>
                    <a:pt x="2692" y="2560"/>
                    <a:pt x="2692" y="2477"/>
                  </a:cubicBezTo>
                  <a:cubicBezTo>
                    <a:pt x="2668" y="1107"/>
                    <a:pt x="1561" y="0"/>
                    <a:pt x="1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2" name="Google Shape;6442;p99"/>
            <p:cNvSpPr/>
            <p:nvPr/>
          </p:nvSpPr>
          <p:spPr>
            <a:xfrm>
              <a:off x="5862987" y="3250429"/>
              <a:ext cx="73386" cy="43504"/>
            </a:xfrm>
            <a:custGeom>
              <a:rect b="b" l="l" r="r" t="t"/>
              <a:pathLst>
                <a:path extrusionOk="0" h="1370" w="2311">
                  <a:moveTo>
                    <a:pt x="179" y="0"/>
                  </a:moveTo>
                  <a:cubicBezTo>
                    <a:pt x="72" y="0"/>
                    <a:pt x="0" y="72"/>
                    <a:pt x="0" y="179"/>
                  </a:cubicBezTo>
                  <a:cubicBezTo>
                    <a:pt x="0" y="286"/>
                    <a:pt x="72" y="357"/>
                    <a:pt x="179" y="357"/>
                  </a:cubicBezTo>
                  <a:cubicBezTo>
                    <a:pt x="881" y="357"/>
                    <a:pt x="1548" y="703"/>
                    <a:pt x="1953" y="1298"/>
                  </a:cubicBezTo>
                  <a:cubicBezTo>
                    <a:pt x="1989" y="1334"/>
                    <a:pt x="2036" y="1369"/>
                    <a:pt x="2108" y="1369"/>
                  </a:cubicBezTo>
                  <a:cubicBezTo>
                    <a:pt x="2131" y="1369"/>
                    <a:pt x="2179" y="1357"/>
                    <a:pt x="2203" y="1334"/>
                  </a:cubicBezTo>
                  <a:cubicBezTo>
                    <a:pt x="2286" y="1286"/>
                    <a:pt x="2310" y="1179"/>
                    <a:pt x="2251" y="1084"/>
                  </a:cubicBezTo>
                  <a:cubicBezTo>
                    <a:pt x="1786" y="405"/>
                    <a:pt x="1012" y="0"/>
                    <a:pt x="1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43" name="Google Shape;6443;p99"/>
          <p:cNvGrpSpPr/>
          <p:nvPr/>
        </p:nvGrpSpPr>
        <p:grpSpPr>
          <a:xfrm>
            <a:off x="5281495" y="2064887"/>
            <a:ext cx="359213" cy="327807"/>
            <a:chOff x="1958520" y="2302574"/>
            <a:chExt cx="359213" cy="327807"/>
          </a:xfrm>
        </p:grpSpPr>
        <p:sp>
          <p:nvSpPr>
            <p:cNvPr id="6444" name="Google Shape;6444;p99"/>
            <p:cNvSpPr/>
            <p:nvPr/>
          </p:nvSpPr>
          <p:spPr>
            <a:xfrm>
              <a:off x="1958520" y="2302574"/>
              <a:ext cx="359213" cy="327807"/>
            </a:xfrm>
            <a:custGeom>
              <a:rect b="b" l="l" r="r" t="t"/>
              <a:pathLst>
                <a:path extrusionOk="0" h="10323" w="11312">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5" name="Google Shape;6445;p99"/>
            <p:cNvSpPr/>
            <p:nvPr/>
          </p:nvSpPr>
          <p:spPr>
            <a:xfrm>
              <a:off x="1986877" y="2331313"/>
              <a:ext cx="302117" cy="184909"/>
            </a:xfrm>
            <a:custGeom>
              <a:rect b="b" l="l" r="r" t="t"/>
              <a:pathLst>
                <a:path extrusionOk="0" h="5823" w="9514">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6" name="Google Shape;6446;p99"/>
            <p:cNvSpPr/>
            <p:nvPr/>
          </p:nvSpPr>
          <p:spPr>
            <a:xfrm>
              <a:off x="2131521" y="2526701"/>
              <a:ext cx="11908" cy="10638"/>
            </a:xfrm>
            <a:custGeom>
              <a:rect b="b" l="l" r="r" t="t"/>
              <a:pathLst>
                <a:path extrusionOk="0" h="335" w="375">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0" name="Shape 6450"/>
        <p:cNvGrpSpPr/>
        <p:nvPr/>
      </p:nvGrpSpPr>
      <p:grpSpPr>
        <a:xfrm>
          <a:off x="0" y="0"/>
          <a:ext cx="0" cy="0"/>
          <a:chOff x="0" y="0"/>
          <a:chExt cx="0" cy="0"/>
        </a:xfrm>
      </p:grpSpPr>
      <p:sp>
        <p:nvSpPr>
          <p:cNvPr id="6451" name="Google Shape;6451;p100"/>
          <p:cNvSpPr/>
          <p:nvPr/>
        </p:nvSpPr>
        <p:spPr>
          <a:xfrm>
            <a:off x="2211900" y="1685050"/>
            <a:ext cx="4720200" cy="1766100"/>
          </a:xfrm>
          <a:prstGeom prst="rect">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2" name="Google Shape;6452;p100"/>
          <p:cNvSpPr txBox="1"/>
          <p:nvPr>
            <p:ph type="title"/>
          </p:nvPr>
        </p:nvSpPr>
        <p:spPr>
          <a:xfrm>
            <a:off x="2348150" y="1714275"/>
            <a:ext cx="4435500" cy="8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a:t>
            </a:r>
            <a:endParaRPr/>
          </a:p>
        </p:txBody>
      </p:sp>
      <p:sp>
        <p:nvSpPr>
          <p:cNvPr id="6453" name="Google Shape;6453;p100"/>
          <p:cNvSpPr/>
          <p:nvPr/>
        </p:nvSpPr>
        <p:spPr>
          <a:xfrm>
            <a:off x="3726152" y="2590887"/>
            <a:ext cx="1697177" cy="780888"/>
          </a:xfrm>
          <a:prstGeom prst="rect">
            <a:avLst/>
          </a:prstGeom>
        </p:spPr>
        <p:txBody>
          <a:bodyPr>
            <a:prstTxWarp prst="textPlain"/>
          </a:bodyPr>
          <a:lstStyle/>
          <a:p>
            <a:pPr lvl="0" algn="ctr"/>
            <a:r>
              <a:rPr b="0" i="0">
                <a:ln cap="flat" cmpd="sng" w="9525">
                  <a:solidFill>
                    <a:schemeClr val="lt1"/>
                  </a:solidFill>
                  <a:prstDash val="solid"/>
                  <a:round/>
                  <a:headEnd len="sm" w="sm" type="none"/>
                  <a:tailEnd len="sm" w="sm" type="none"/>
                </a:ln>
                <a:solidFill>
                  <a:schemeClr val="dk1"/>
                </a:solidFill>
                <a:latin typeface="Merriweather"/>
              </a:rPr>
              <a:t>you</a:t>
            </a:r>
          </a:p>
        </p:txBody>
      </p:sp>
      <p:sp>
        <p:nvSpPr>
          <p:cNvPr id="6454" name="Google Shape;6454;p100"/>
          <p:cNvSpPr/>
          <p:nvPr/>
        </p:nvSpPr>
        <p:spPr>
          <a:xfrm rot="10800000">
            <a:off x="2046894" y="2542082"/>
            <a:ext cx="336000" cy="327300"/>
          </a:xfrm>
          <a:prstGeom prst="star4">
            <a:avLst>
              <a:gd fmla="val 12500" name="adj"/>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55" name="Google Shape;6455;p100"/>
          <p:cNvGrpSpPr/>
          <p:nvPr/>
        </p:nvGrpSpPr>
        <p:grpSpPr>
          <a:xfrm rot="-5400000">
            <a:off x="1260545" y="3792444"/>
            <a:ext cx="1288293" cy="614419"/>
            <a:chOff x="7740700" y="4100311"/>
            <a:chExt cx="786936" cy="604089"/>
          </a:xfrm>
        </p:grpSpPr>
        <p:grpSp>
          <p:nvGrpSpPr>
            <p:cNvPr id="6456" name="Google Shape;6456;p100"/>
            <p:cNvGrpSpPr/>
            <p:nvPr/>
          </p:nvGrpSpPr>
          <p:grpSpPr>
            <a:xfrm>
              <a:off x="7740700" y="4149700"/>
              <a:ext cx="737550" cy="554700"/>
              <a:chOff x="7740700" y="4149700"/>
              <a:chExt cx="737550" cy="554700"/>
            </a:xfrm>
          </p:grpSpPr>
          <p:sp>
            <p:nvSpPr>
              <p:cNvPr id="6457" name="Google Shape;6457;p100"/>
              <p:cNvSpPr/>
              <p:nvPr/>
            </p:nvSpPr>
            <p:spPr>
              <a:xfrm rot="5400000">
                <a:off x="7905550" y="4131700"/>
                <a:ext cx="554700" cy="590700"/>
              </a:xfrm>
              <a:prstGeom prst="upArrow">
                <a:avLst>
                  <a:gd fmla="val 50000" name="adj1"/>
                  <a:gd fmla="val 50000" name="adj2"/>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8" name="Google Shape;6458;p100"/>
              <p:cNvSpPr/>
              <p:nvPr/>
            </p:nvSpPr>
            <p:spPr>
              <a:xfrm>
                <a:off x="7740700" y="4286500"/>
                <a:ext cx="86400" cy="281100"/>
              </a:xfrm>
              <a:prstGeom prst="rect">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59" name="Google Shape;6459;p100"/>
            <p:cNvSpPr/>
            <p:nvPr/>
          </p:nvSpPr>
          <p:spPr>
            <a:xfrm rot="5400000">
              <a:off x="7954936" y="4082311"/>
              <a:ext cx="554700" cy="590700"/>
            </a:xfrm>
            <a:prstGeom prst="upArrow">
              <a:avLst>
                <a:gd fmla="val 50000" name="adj1"/>
                <a:gd fmla="val 50000" name="adj2"/>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60" name="Google Shape;6460;p100"/>
          <p:cNvGrpSpPr/>
          <p:nvPr/>
        </p:nvGrpSpPr>
        <p:grpSpPr>
          <a:xfrm flipH="1" rot="10800000">
            <a:off x="7345437" y="1684324"/>
            <a:ext cx="1362986" cy="1766144"/>
            <a:chOff x="7465916" y="720492"/>
            <a:chExt cx="1139144" cy="1477450"/>
          </a:xfrm>
        </p:grpSpPr>
        <p:sp>
          <p:nvSpPr>
            <p:cNvPr id="6461" name="Google Shape;6461;p100"/>
            <p:cNvSpPr/>
            <p:nvPr/>
          </p:nvSpPr>
          <p:spPr>
            <a:xfrm rot="-5400000">
              <a:off x="7646560" y="1239442"/>
              <a:ext cx="1024800" cy="892200"/>
            </a:xfrm>
            <a:prstGeom prst="flowChartDelay">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2" name="Google Shape;6462;p100"/>
            <p:cNvSpPr/>
            <p:nvPr/>
          </p:nvSpPr>
          <p:spPr>
            <a:xfrm rot="-5400000">
              <a:off x="7597172" y="1148912"/>
              <a:ext cx="1024800" cy="892200"/>
            </a:xfrm>
            <a:prstGeom prst="flowChartDelay">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3" name="Google Shape;6463;p100"/>
            <p:cNvSpPr/>
            <p:nvPr/>
          </p:nvSpPr>
          <p:spPr>
            <a:xfrm rot="-5400000">
              <a:off x="7547783" y="1058382"/>
              <a:ext cx="1024800" cy="892200"/>
            </a:xfrm>
            <a:prstGeom prst="flowChartDelay">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4" name="Google Shape;6464;p100"/>
            <p:cNvSpPr/>
            <p:nvPr/>
          </p:nvSpPr>
          <p:spPr>
            <a:xfrm rot="-5400000">
              <a:off x="7498394" y="967852"/>
              <a:ext cx="1024800" cy="892200"/>
            </a:xfrm>
            <a:prstGeom prst="flowChartDelay">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5" name="Google Shape;6465;p100"/>
            <p:cNvSpPr/>
            <p:nvPr/>
          </p:nvSpPr>
          <p:spPr>
            <a:xfrm rot="-5400000">
              <a:off x="7449005" y="877322"/>
              <a:ext cx="1024800" cy="892200"/>
            </a:xfrm>
            <a:prstGeom prst="flowChartDelay">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6" name="Google Shape;6466;p100"/>
            <p:cNvSpPr/>
            <p:nvPr/>
          </p:nvSpPr>
          <p:spPr>
            <a:xfrm rot="-5400000">
              <a:off x="7399616" y="786792"/>
              <a:ext cx="1024800" cy="892200"/>
            </a:xfrm>
            <a:prstGeom prst="flowChartDelay">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67" name="Google Shape;6467;p100"/>
          <p:cNvGrpSpPr/>
          <p:nvPr/>
        </p:nvGrpSpPr>
        <p:grpSpPr>
          <a:xfrm rot="10800000">
            <a:off x="447215" y="760640"/>
            <a:ext cx="1764685" cy="924421"/>
            <a:chOff x="7055900" y="279450"/>
            <a:chExt cx="1820576" cy="953700"/>
          </a:xfrm>
        </p:grpSpPr>
        <p:sp>
          <p:nvSpPr>
            <p:cNvPr id="6468" name="Google Shape;6468;p100"/>
            <p:cNvSpPr/>
            <p:nvPr/>
          </p:nvSpPr>
          <p:spPr>
            <a:xfrm>
              <a:off x="7055900" y="279450"/>
              <a:ext cx="953700" cy="953700"/>
            </a:xfrm>
            <a:prstGeom prst="ellipse">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9" name="Google Shape;6469;p100"/>
            <p:cNvSpPr/>
            <p:nvPr/>
          </p:nvSpPr>
          <p:spPr>
            <a:xfrm>
              <a:off x="7272619" y="279450"/>
              <a:ext cx="953700" cy="953700"/>
            </a:xfrm>
            <a:prstGeom prst="ellipse">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0" name="Google Shape;6470;p100"/>
            <p:cNvSpPr/>
            <p:nvPr/>
          </p:nvSpPr>
          <p:spPr>
            <a:xfrm>
              <a:off x="7489338" y="279450"/>
              <a:ext cx="953700" cy="953700"/>
            </a:xfrm>
            <a:prstGeom prst="ellipse">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1" name="Google Shape;6471;p100"/>
            <p:cNvSpPr/>
            <p:nvPr/>
          </p:nvSpPr>
          <p:spPr>
            <a:xfrm>
              <a:off x="7706057" y="279450"/>
              <a:ext cx="953700" cy="953700"/>
            </a:xfrm>
            <a:prstGeom prst="ellipse">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2" name="Google Shape;6472;p100"/>
            <p:cNvSpPr/>
            <p:nvPr/>
          </p:nvSpPr>
          <p:spPr>
            <a:xfrm>
              <a:off x="7922776" y="279450"/>
              <a:ext cx="953700" cy="953700"/>
            </a:xfrm>
            <a:prstGeom prst="ellipse">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73" name="Google Shape;6473;p100"/>
          <p:cNvSpPr/>
          <p:nvPr/>
        </p:nvSpPr>
        <p:spPr>
          <a:xfrm>
            <a:off x="6695924" y="1454519"/>
            <a:ext cx="474600" cy="461400"/>
          </a:xfrm>
          <a:prstGeom prst="star4">
            <a:avLst>
              <a:gd fmla="val 12500" name="adj"/>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4" name="Google Shape;6474;p100"/>
          <p:cNvSpPr/>
          <p:nvPr/>
        </p:nvSpPr>
        <p:spPr>
          <a:xfrm>
            <a:off x="6765150" y="4010191"/>
            <a:ext cx="336000" cy="326700"/>
          </a:xfrm>
          <a:prstGeom prst="star4">
            <a:avLst>
              <a:gd fmla="val 12500"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6" name="Shape 6226"/>
        <p:cNvGrpSpPr/>
        <p:nvPr/>
      </p:nvGrpSpPr>
      <p:grpSpPr>
        <a:xfrm>
          <a:off x="0" y="0"/>
          <a:ext cx="0" cy="0"/>
          <a:chOff x="0" y="0"/>
          <a:chExt cx="0" cy="0"/>
        </a:xfrm>
      </p:grpSpPr>
      <p:sp>
        <p:nvSpPr>
          <p:cNvPr id="6227" name="Google Shape;6227;p89"/>
          <p:cNvSpPr txBox="1"/>
          <p:nvPr>
            <p:ph type="title"/>
          </p:nvPr>
        </p:nvSpPr>
        <p:spPr>
          <a:xfrm>
            <a:off x="2098025" y="1609100"/>
            <a:ext cx="4947600" cy="78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a:t>
            </a:r>
            <a:endParaRPr/>
          </a:p>
        </p:txBody>
      </p:sp>
      <p:sp>
        <p:nvSpPr>
          <p:cNvPr id="6228" name="Google Shape;6228;p89"/>
          <p:cNvSpPr txBox="1"/>
          <p:nvPr>
            <p:ph idx="1" type="subTitle"/>
          </p:nvPr>
        </p:nvSpPr>
        <p:spPr>
          <a:xfrm>
            <a:off x="2098025" y="2389294"/>
            <a:ext cx="4947600" cy="1145100"/>
          </a:xfrm>
          <a:prstGeom prst="rect">
            <a:avLst/>
          </a:prstGeom>
        </p:spPr>
        <p:txBody>
          <a:bodyPr anchorCtr="0" anchor="t" bIns="91425" lIns="91425" spcFirstLastPara="1" rIns="91425" wrap="square" tIns="91425">
            <a:noAutofit/>
          </a:bodyPr>
          <a:lstStyle/>
          <a:p>
            <a:pPr indent="0" lvl="0" marL="0" rtl="0" algn="ctr">
              <a:spcBef>
                <a:spcPts val="0"/>
              </a:spcBef>
              <a:spcAft>
                <a:spcPts val="1000"/>
              </a:spcAft>
              <a:buNone/>
            </a:pPr>
            <a:r>
              <a:rPr lang="en"/>
              <a:t>For this project, I will be comparing four different machine learning models to find the most effective method of classifying seizure activity from EEG signals.</a:t>
            </a:r>
            <a:endParaRPr/>
          </a:p>
        </p:txBody>
      </p:sp>
      <p:sp>
        <p:nvSpPr>
          <p:cNvPr id="6229" name="Google Shape;6229;p89"/>
          <p:cNvSpPr/>
          <p:nvPr/>
        </p:nvSpPr>
        <p:spPr>
          <a:xfrm flipH="1">
            <a:off x="1526099" y="926845"/>
            <a:ext cx="336300" cy="327000"/>
          </a:xfrm>
          <a:prstGeom prst="star4">
            <a:avLst>
              <a:gd fmla="val 12500" name="adj"/>
            </a:avLst>
          </a:prstGeom>
          <a:solidFill>
            <a:srgbClr val="F3F3F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0" name="Google Shape;6230;p89"/>
          <p:cNvSpPr/>
          <p:nvPr/>
        </p:nvSpPr>
        <p:spPr>
          <a:xfrm flipH="1">
            <a:off x="989350" y="586499"/>
            <a:ext cx="245400" cy="238500"/>
          </a:xfrm>
          <a:prstGeom prst="star4">
            <a:avLst>
              <a:gd fmla="val 12500" name="adj"/>
            </a:avLst>
          </a:prstGeom>
          <a:solidFill>
            <a:srgbClr val="859477"/>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31" name="Google Shape;6231;p89"/>
          <p:cNvGrpSpPr/>
          <p:nvPr/>
        </p:nvGrpSpPr>
        <p:grpSpPr>
          <a:xfrm rot="10800000">
            <a:off x="1124208" y="3890592"/>
            <a:ext cx="1728455" cy="905443"/>
            <a:chOff x="7055900" y="279450"/>
            <a:chExt cx="1820576" cy="953700"/>
          </a:xfrm>
        </p:grpSpPr>
        <p:sp>
          <p:nvSpPr>
            <p:cNvPr id="6232" name="Google Shape;6232;p89"/>
            <p:cNvSpPr/>
            <p:nvPr/>
          </p:nvSpPr>
          <p:spPr>
            <a:xfrm>
              <a:off x="7055900" y="279450"/>
              <a:ext cx="953700" cy="953700"/>
            </a:xfrm>
            <a:prstGeom prst="ellipse">
              <a:avLst/>
            </a:prstGeom>
            <a:solidFill>
              <a:srgbClr val="F2C2A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3" name="Google Shape;6233;p89"/>
            <p:cNvSpPr/>
            <p:nvPr/>
          </p:nvSpPr>
          <p:spPr>
            <a:xfrm>
              <a:off x="7272619" y="279450"/>
              <a:ext cx="953700" cy="953700"/>
            </a:xfrm>
            <a:prstGeom prst="ellipse">
              <a:avLst/>
            </a:prstGeom>
            <a:solidFill>
              <a:srgbClr val="F2C2A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4" name="Google Shape;6234;p89"/>
            <p:cNvSpPr/>
            <p:nvPr/>
          </p:nvSpPr>
          <p:spPr>
            <a:xfrm>
              <a:off x="7489338" y="279450"/>
              <a:ext cx="953700" cy="953700"/>
            </a:xfrm>
            <a:prstGeom prst="ellipse">
              <a:avLst/>
            </a:prstGeom>
            <a:solidFill>
              <a:srgbClr val="F2C2A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5" name="Google Shape;6235;p89"/>
            <p:cNvSpPr/>
            <p:nvPr/>
          </p:nvSpPr>
          <p:spPr>
            <a:xfrm>
              <a:off x="7706057" y="279450"/>
              <a:ext cx="953700" cy="953700"/>
            </a:xfrm>
            <a:prstGeom prst="ellipse">
              <a:avLst/>
            </a:prstGeom>
            <a:solidFill>
              <a:srgbClr val="F2C2A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6" name="Google Shape;6236;p89"/>
            <p:cNvSpPr/>
            <p:nvPr/>
          </p:nvSpPr>
          <p:spPr>
            <a:xfrm>
              <a:off x="7922776" y="279450"/>
              <a:ext cx="953700" cy="953700"/>
            </a:xfrm>
            <a:prstGeom prst="ellipse">
              <a:avLst/>
            </a:prstGeom>
            <a:solidFill>
              <a:srgbClr val="F2C2A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37" name="Google Shape;6237;p89"/>
          <p:cNvSpPr/>
          <p:nvPr/>
        </p:nvSpPr>
        <p:spPr>
          <a:xfrm flipH="1">
            <a:off x="3868125" y="4302574"/>
            <a:ext cx="245400" cy="238500"/>
          </a:xfrm>
          <a:prstGeom prst="star4">
            <a:avLst>
              <a:gd fmla="val 12500" name="adj"/>
            </a:avLst>
          </a:prstGeom>
          <a:solidFill>
            <a:srgbClr val="D9997D"/>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1" name="Shape 6241"/>
        <p:cNvGrpSpPr/>
        <p:nvPr/>
      </p:nvGrpSpPr>
      <p:grpSpPr>
        <a:xfrm>
          <a:off x="0" y="0"/>
          <a:ext cx="0" cy="0"/>
          <a:chOff x="0" y="0"/>
          <a:chExt cx="0" cy="0"/>
        </a:xfrm>
      </p:grpSpPr>
      <p:sp>
        <p:nvSpPr>
          <p:cNvPr id="6242" name="Google Shape;6242;p90"/>
          <p:cNvSpPr txBox="1"/>
          <p:nvPr>
            <p:ph type="title"/>
          </p:nvPr>
        </p:nvSpPr>
        <p:spPr>
          <a:xfrm>
            <a:off x="540100" y="340900"/>
            <a:ext cx="4606200" cy="74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6243" name="Google Shape;6243;p90"/>
          <p:cNvSpPr txBox="1"/>
          <p:nvPr>
            <p:ph idx="1" type="body"/>
          </p:nvPr>
        </p:nvSpPr>
        <p:spPr>
          <a:xfrm>
            <a:off x="539500" y="2560900"/>
            <a:ext cx="5764200" cy="18684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lang="en" sz="1600"/>
              <a:t>Epilepsy is a neurological disorder in which brain activity becomes abnormal, causing periods of unusual behavior, sensations and sometimes loss of awareness, but seizures are the most common form of signs of epilepsy. Continuous research have gone into correctly diagnosing epilepsy, which have shown how electroencephalogram (EEG) is crucial for accurate diagnosis.</a:t>
            </a:r>
            <a:endParaRPr sz="1600"/>
          </a:p>
        </p:txBody>
      </p:sp>
      <p:grpSp>
        <p:nvGrpSpPr>
          <p:cNvPr id="6244" name="Google Shape;6244;p90"/>
          <p:cNvGrpSpPr/>
          <p:nvPr/>
        </p:nvGrpSpPr>
        <p:grpSpPr>
          <a:xfrm rot="5400000">
            <a:off x="5376429" y="696471"/>
            <a:ext cx="1481585" cy="776121"/>
            <a:chOff x="7055900" y="279450"/>
            <a:chExt cx="1820576" cy="953700"/>
          </a:xfrm>
        </p:grpSpPr>
        <p:sp>
          <p:nvSpPr>
            <p:cNvPr id="6245" name="Google Shape;6245;p90"/>
            <p:cNvSpPr/>
            <p:nvPr/>
          </p:nvSpPr>
          <p:spPr>
            <a:xfrm>
              <a:off x="7055900" y="279450"/>
              <a:ext cx="953700" cy="953700"/>
            </a:xfrm>
            <a:prstGeom prst="ellipse">
              <a:avLst/>
            </a:prstGeom>
            <a:solidFill>
              <a:srgbClr val="F2C2A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6" name="Google Shape;6246;p90"/>
            <p:cNvSpPr/>
            <p:nvPr/>
          </p:nvSpPr>
          <p:spPr>
            <a:xfrm>
              <a:off x="7272619" y="279450"/>
              <a:ext cx="953700" cy="953700"/>
            </a:xfrm>
            <a:prstGeom prst="ellipse">
              <a:avLst/>
            </a:prstGeom>
            <a:solidFill>
              <a:srgbClr val="F2C2A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7" name="Google Shape;6247;p90"/>
            <p:cNvSpPr/>
            <p:nvPr/>
          </p:nvSpPr>
          <p:spPr>
            <a:xfrm>
              <a:off x="7489338" y="279450"/>
              <a:ext cx="953700" cy="953700"/>
            </a:xfrm>
            <a:prstGeom prst="ellipse">
              <a:avLst/>
            </a:prstGeom>
            <a:solidFill>
              <a:srgbClr val="F2C2A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8" name="Google Shape;6248;p90"/>
            <p:cNvSpPr/>
            <p:nvPr/>
          </p:nvSpPr>
          <p:spPr>
            <a:xfrm>
              <a:off x="7706057" y="279450"/>
              <a:ext cx="953700" cy="953700"/>
            </a:xfrm>
            <a:prstGeom prst="ellipse">
              <a:avLst/>
            </a:prstGeom>
            <a:solidFill>
              <a:srgbClr val="F2C2A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9" name="Google Shape;6249;p90"/>
            <p:cNvSpPr/>
            <p:nvPr/>
          </p:nvSpPr>
          <p:spPr>
            <a:xfrm>
              <a:off x="7922776" y="279450"/>
              <a:ext cx="953700" cy="953700"/>
            </a:xfrm>
            <a:prstGeom prst="ellipse">
              <a:avLst/>
            </a:prstGeom>
            <a:solidFill>
              <a:srgbClr val="F2C2A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50" name="Google Shape;6250;p90"/>
          <p:cNvSpPr/>
          <p:nvPr/>
        </p:nvSpPr>
        <p:spPr>
          <a:xfrm flipH="1">
            <a:off x="7839150" y="522701"/>
            <a:ext cx="379200" cy="368700"/>
          </a:xfrm>
          <a:prstGeom prst="star4">
            <a:avLst>
              <a:gd fmla="val 12500" name="adj"/>
            </a:avLst>
          </a:prstGeom>
          <a:solidFill>
            <a:srgbClr val="859477"/>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1" name="Google Shape;6251;p90"/>
          <p:cNvSpPr/>
          <p:nvPr/>
        </p:nvSpPr>
        <p:spPr>
          <a:xfrm flipH="1">
            <a:off x="7318714" y="952125"/>
            <a:ext cx="267000" cy="259500"/>
          </a:xfrm>
          <a:prstGeom prst="star4">
            <a:avLst>
              <a:gd fmla="val 12500" name="adj"/>
            </a:avLst>
          </a:prstGeom>
          <a:solidFill>
            <a:srgbClr val="B7B7B7"/>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52" name="Google Shape;6252;p90"/>
          <p:cNvGrpSpPr/>
          <p:nvPr/>
        </p:nvGrpSpPr>
        <p:grpSpPr>
          <a:xfrm>
            <a:off x="7829285" y="4060709"/>
            <a:ext cx="773165" cy="368675"/>
            <a:chOff x="7740700" y="4100311"/>
            <a:chExt cx="786936" cy="604089"/>
          </a:xfrm>
        </p:grpSpPr>
        <p:grpSp>
          <p:nvGrpSpPr>
            <p:cNvPr id="6253" name="Google Shape;6253;p90"/>
            <p:cNvGrpSpPr/>
            <p:nvPr/>
          </p:nvGrpSpPr>
          <p:grpSpPr>
            <a:xfrm>
              <a:off x="7740700" y="4149700"/>
              <a:ext cx="737550" cy="554700"/>
              <a:chOff x="7740700" y="4149700"/>
              <a:chExt cx="737550" cy="554700"/>
            </a:xfrm>
          </p:grpSpPr>
          <p:sp>
            <p:nvSpPr>
              <p:cNvPr id="6254" name="Google Shape;6254;p90"/>
              <p:cNvSpPr/>
              <p:nvPr/>
            </p:nvSpPr>
            <p:spPr>
              <a:xfrm rot="5400000">
                <a:off x="7905550" y="4131700"/>
                <a:ext cx="554700" cy="590700"/>
              </a:xfrm>
              <a:prstGeom prst="upArrow">
                <a:avLst>
                  <a:gd fmla="val 50000" name="adj1"/>
                  <a:gd fmla="val 50000" name="adj2"/>
                </a:avLst>
              </a:prstGeom>
              <a:solidFill>
                <a:srgbClr val="B7B7B7"/>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5" name="Google Shape;6255;p90"/>
              <p:cNvSpPr/>
              <p:nvPr/>
            </p:nvSpPr>
            <p:spPr>
              <a:xfrm>
                <a:off x="7740700" y="4286500"/>
                <a:ext cx="86400" cy="281100"/>
              </a:xfrm>
              <a:prstGeom prst="rect">
                <a:avLst/>
              </a:prstGeom>
              <a:solidFill>
                <a:srgbClr val="B7B7B7"/>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56" name="Google Shape;6256;p90"/>
            <p:cNvSpPr/>
            <p:nvPr/>
          </p:nvSpPr>
          <p:spPr>
            <a:xfrm rot="5400000">
              <a:off x="7954936" y="4082311"/>
              <a:ext cx="554700" cy="590700"/>
            </a:xfrm>
            <a:prstGeom prst="upArrow">
              <a:avLst>
                <a:gd fmla="val 50000" name="adj1"/>
                <a:gd fmla="val 50000" name="adj2"/>
              </a:avLst>
            </a:prstGeom>
            <a:solidFill>
              <a:srgbClr val="B7B7B7"/>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0" name="Shape 6260"/>
        <p:cNvGrpSpPr/>
        <p:nvPr/>
      </p:nvGrpSpPr>
      <p:grpSpPr>
        <a:xfrm>
          <a:off x="0" y="0"/>
          <a:ext cx="0" cy="0"/>
          <a:chOff x="0" y="0"/>
          <a:chExt cx="0" cy="0"/>
        </a:xfrm>
      </p:grpSpPr>
      <p:sp>
        <p:nvSpPr>
          <p:cNvPr id="6261" name="Google Shape;6261;p91"/>
          <p:cNvSpPr/>
          <p:nvPr/>
        </p:nvSpPr>
        <p:spPr>
          <a:xfrm>
            <a:off x="542300" y="338800"/>
            <a:ext cx="8064900" cy="7425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dk1"/>
                </a:solidFill>
                <a:latin typeface="Merriweather"/>
                <a:ea typeface="Merriweather"/>
                <a:cs typeface="Merriweather"/>
                <a:sym typeface="Merriweather"/>
              </a:rPr>
              <a:t>Dataset Information</a:t>
            </a:r>
            <a:endParaRPr sz="2800">
              <a:solidFill>
                <a:schemeClr val="dk1"/>
              </a:solidFill>
              <a:latin typeface="Merriweather"/>
              <a:ea typeface="Merriweather"/>
              <a:cs typeface="Merriweather"/>
              <a:sym typeface="Merriweather"/>
            </a:endParaRPr>
          </a:p>
        </p:txBody>
      </p:sp>
      <p:sp>
        <p:nvSpPr>
          <p:cNvPr id="6262" name="Google Shape;6262;p91"/>
          <p:cNvSpPr/>
          <p:nvPr/>
        </p:nvSpPr>
        <p:spPr>
          <a:xfrm>
            <a:off x="539500" y="1453903"/>
            <a:ext cx="8064900" cy="33468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1600"/>
              </a:spcAft>
              <a:buNone/>
            </a:pPr>
            <a:r>
              <a:t/>
            </a:r>
            <a:endParaRPr>
              <a:solidFill>
                <a:schemeClr val="dk1"/>
              </a:solidFill>
              <a:latin typeface="Spectral"/>
              <a:ea typeface="Spectral"/>
              <a:cs typeface="Spectral"/>
              <a:sym typeface="Spectral"/>
            </a:endParaRPr>
          </a:p>
        </p:txBody>
      </p:sp>
      <p:sp>
        <p:nvSpPr>
          <p:cNvPr id="6263" name="Google Shape;6263;p91"/>
          <p:cNvSpPr/>
          <p:nvPr/>
        </p:nvSpPr>
        <p:spPr>
          <a:xfrm flipH="1">
            <a:off x="8504400" y="4700226"/>
            <a:ext cx="379200" cy="368700"/>
          </a:xfrm>
          <a:prstGeom prst="star4">
            <a:avLst>
              <a:gd fmla="val 12500"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4" name="Google Shape;6264;p91"/>
          <p:cNvSpPr/>
          <p:nvPr/>
        </p:nvSpPr>
        <p:spPr>
          <a:xfrm flipH="1">
            <a:off x="8824264" y="4608025"/>
            <a:ext cx="267000" cy="259500"/>
          </a:xfrm>
          <a:prstGeom prst="star4">
            <a:avLst>
              <a:gd fmla="val 125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5" name="Google Shape;6265;p91"/>
          <p:cNvSpPr txBox="1"/>
          <p:nvPr/>
        </p:nvSpPr>
        <p:spPr>
          <a:xfrm>
            <a:off x="539500" y="1453900"/>
            <a:ext cx="8064900" cy="1790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accent1"/>
              </a:buClr>
              <a:buSzPts val="1600"/>
              <a:buFont typeface="Spectral"/>
              <a:buChar char="●"/>
            </a:pPr>
            <a:r>
              <a:rPr lang="en" sz="1600">
                <a:solidFill>
                  <a:schemeClr val="dk1"/>
                </a:solidFill>
                <a:latin typeface="Spectral"/>
                <a:ea typeface="Spectral"/>
                <a:cs typeface="Spectral"/>
                <a:sym typeface="Spectral"/>
              </a:rPr>
              <a:t>Kaggle: Epileptic Seizure Recognition</a:t>
            </a:r>
            <a:endParaRPr sz="1600">
              <a:solidFill>
                <a:schemeClr val="dk1"/>
              </a:solidFill>
              <a:latin typeface="Spectral"/>
              <a:ea typeface="Spectral"/>
              <a:cs typeface="Spectral"/>
              <a:sym typeface="Spectral"/>
            </a:endParaRPr>
          </a:p>
          <a:p>
            <a:pPr indent="-330200" lvl="0" marL="457200" rtl="0" algn="l">
              <a:spcBef>
                <a:spcPts val="1000"/>
              </a:spcBef>
              <a:spcAft>
                <a:spcPts val="0"/>
              </a:spcAft>
              <a:buClr>
                <a:schemeClr val="accent1"/>
              </a:buClr>
              <a:buSzPts val="1600"/>
              <a:buFont typeface="Spectral"/>
              <a:buChar char="●"/>
            </a:pPr>
            <a:r>
              <a:rPr lang="en" sz="1600">
                <a:solidFill>
                  <a:schemeClr val="dk1"/>
                </a:solidFill>
                <a:latin typeface="Spectral"/>
                <a:ea typeface="Spectral"/>
                <a:cs typeface="Spectral"/>
                <a:sym typeface="Spectral"/>
              </a:rPr>
              <a:t>500 participants</a:t>
            </a:r>
            <a:endParaRPr sz="1600">
              <a:solidFill>
                <a:schemeClr val="dk1"/>
              </a:solidFill>
              <a:latin typeface="Spectral"/>
              <a:ea typeface="Spectral"/>
              <a:cs typeface="Spectral"/>
              <a:sym typeface="Spectral"/>
            </a:endParaRPr>
          </a:p>
          <a:p>
            <a:pPr indent="-330200" lvl="0" marL="457200" rtl="0" algn="l">
              <a:spcBef>
                <a:spcPts val="0"/>
              </a:spcBef>
              <a:spcAft>
                <a:spcPts val="0"/>
              </a:spcAft>
              <a:buClr>
                <a:schemeClr val="accent1"/>
              </a:buClr>
              <a:buSzPts val="1600"/>
              <a:buFont typeface="Spectral"/>
              <a:buChar char="●"/>
            </a:pPr>
            <a:r>
              <a:rPr lang="en" sz="1600">
                <a:solidFill>
                  <a:schemeClr val="dk1"/>
                </a:solidFill>
                <a:latin typeface="Spectral"/>
                <a:ea typeface="Spectral"/>
                <a:cs typeface="Spectral"/>
                <a:sym typeface="Spectral"/>
              </a:rPr>
              <a:t>Each person was recorded for 23.6 seconds to get 4097 data points</a:t>
            </a:r>
            <a:endParaRPr sz="1600">
              <a:solidFill>
                <a:schemeClr val="dk1"/>
              </a:solidFill>
              <a:latin typeface="Spectral"/>
              <a:ea typeface="Spectral"/>
              <a:cs typeface="Spectral"/>
              <a:sym typeface="Spectral"/>
            </a:endParaRPr>
          </a:p>
          <a:p>
            <a:pPr indent="-330200" lvl="0" marL="457200" rtl="0" algn="l">
              <a:spcBef>
                <a:spcPts val="0"/>
              </a:spcBef>
              <a:spcAft>
                <a:spcPts val="0"/>
              </a:spcAft>
              <a:buClr>
                <a:schemeClr val="accent1"/>
              </a:buClr>
              <a:buSzPts val="1600"/>
              <a:buFont typeface="Spectral"/>
              <a:buChar char="●"/>
            </a:pPr>
            <a:r>
              <a:rPr lang="en" sz="1600">
                <a:solidFill>
                  <a:schemeClr val="dk1"/>
                </a:solidFill>
                <a:latin typeface="Spectral"/>
                <a:ea typeface="Spectral"/>
                <a:cs typeface="Spectral"/>
                <a:sym typeface="Spectral"/>
              </a:rPr>
              <a:t>4097 data points </a:t>
            </a:r>
            <a:r>
              <a:rPr lang="en" sz="1600">
                <a:solidFill>
                  <a:schemeClr val="dk1"/>
                </a:solidFill>
                <a:latin typeface="Spectral"/>
                <a:ea typeface="Spectral"/>
                <a:cs typeface="Spectral"/>
                <a:sym typeface="Spectral"/>
              </a:rPr>
              <a:t>divided</a:t>
            </a:r>
            <a:r>
              <a:rPr lang="en" sz="1600">
                <a:solidFill>
                  <a:schemeClr val="dk1"/>
                </a:solidFill>
                <a:latin typeface="Spectral"/>
                <a:ea typeface="Spectral"/>
                <a:cs typeface="Spectral"/>
                <a:sym typeface="Spectral"/>
              </a:rPr>
              <a:t> into 23 rows per person gave 178 data points per second</a:t>
            </a:r>
            <a:endParaRPr sz="1600">
              <a:solidFill>
                <a:schemeClr val="dk1"/>
              </a:solidFill>
              <a:latin typeface="Spectral"/>
              <a:ea typeface="Spectral"/>
              <a:cs typeface="Spectral"/>
              <a:sym typeface="Spectral"/>
            </a:endParaRPr>
          </a:p>
          <a:p>
            <a:pPr indent="-330200" lvl="0" marL="457200" rtl="0" algn="l">
              <a:spcBef>
                <a:spcPts val="0"/>
              </a:spcBef>
              <a:spcAft>
                <a:spcPts val="0"/>
              </a:spcAft>
              <a:buClr>
                <a:schemeClr val="accent1"/>
              </a:buClr>
              <a:buSzPts val="1600"/>
              <a:buFont typeface="Spectral"/>
              <a:buChar char="●"/>
            </a:pPr>
            <a:r>
              <a:rPr lang="en" sz="1600">
                <a:solidFill>
                  <a:schemeClr val="dk1"/>
                </a:solidFill>
                <a:latin typeface="Spectral"/>
                <a:ea typeface="Spectral"/>
                <a:cs typeface="Spectral"/>
                <a:sym typeface="Spectral"/>
              </a:rPr>
              <a:t>23 rows × 500 people = 11,500 pieces of information in the dataset</a:t>
            </a:r>
            <a:endParaRPr sz="1600">
              <a:solidFill>
                <a:schemeClr val="dk1"/>
              </a:solidFill>
              <a:latin typeface="Spectral"/>
              <a:ea typeface="Spectral"/>
              <a:cs typeface="Spectral"/>
              <a:sym typeface="Spectral"/>
            </a:endParaRPr>
          </a:p>
          <a:p>
            <a:pPr indent="-330200" lvl="0" marL="457200" rtl="0" algn="l">
              <a:spcBef>
                <a:spcPts val="0"/>
              </a:spcBef>
              <a:spcAft>
                <a:spcPts val="0"/>
              </a:spcAft>
              <a:buClr>
                <a:schemeClr val="accent1"/>
              </a:buClr>
              <a:buSzPts val="1600"/>
              <a:buFont typeface="Spectral"/>
              <a:buChar char="●"/>
            </a:pPr>
            <a:r>
              <a:rPr lang="en" sz="1600">
                <a:solidFill>
                  <a:schemeClr val="dk1"/>
                </a:solidFill>
                <a:latin typeface="Spectral"/>
                <a:ea typeface="Spectral"/>
                <a:cs typeface="Spectral"/>
                <a:sym typeface="Spectral"/>
              </a:rPr>
              <a:t>y column = labels</a:t>
            </a:r>
            <a:endParaRPr sz="1600">
              <a:solidFill>
                <a:schemeClr val="dk1"/>
              </a:solidFill>
              <a:latin typeface="Spectral"/>
              <a:ea typeface="Spectral"/>
              <a:cs typeface="Spectral"/>
              <a:sym typeface="Spectral"/>
            </a:endParaRPr>
          </a:p>
        </p:txBody>
      </p:sp>
      <p:pic>
        <p:nvPicPr>
          <p:cNvPr id="6266" name="Google Shape;6266;p91"/>
          <p:cNvPicPr preferRelativeResize="0"/>
          <p:nvPr/>
        </p:nvPicPr>
        <p:blipFill>
          <a:blip r:embed="rId3">
            <a:alphaModFix/>
          </a:blip>
          <a:stretch>
            <a:fillRect/>
          </a:stretch>
        </p:blipFill>
        <p:spPr>
          <a:xfrm>
            <a:off x="542250" y="3407650"/>
            <a:ext cx="8065009" cy="1393047"/>
          </a:xfrm>
          <a:prstGeom prst="rect">
            <a:avLst/>
          </a:prstGeom>
          <a:noFill/>
          <a:ln>
            <a:noFill/>
          </a:ln>
        </p:spPr>
      </p:pic>
      <p:grpSp>
        <p:nvGrpSpPr>
          <p:cNvPr id="6267" name="Google Shape;6267;p91"/>
          <p:cNvGrpSpPr/>
          <p:nvPr/>
        </p:nvGrpSpPr>
        <p:grpSpPr>
          <a:xfrm>
            <a:off x="7460859" y="1081827"/>
            <a:ext cx="569520" cy="640221"/>
            <a:chOff x="848509" y="2822478"/>
            <a:chExt cx="624748" cy="702228"/>
          </a:xfrm>
        </p:grpSpPr>
        <p:sp>
          <p:nvSpPr>
            <p:cNvPr id="6268" name="Google Shape;6268;p91"/>
            <p:cNvSpPr/>
            <p:nvPr/>
          </p:nvSpPr>
          <p:spPr>
            <a:xfrm rot="-5400000">
              <a:off x="950207" y="3001656"/>
              <a:ext cx="559200" cy="486900"/>
            </a:xfrm>
            <a:prstGeom prst="flowChartDelay">
              <a:avLst/>
            </a:prstGeom>
            <a:solidFill>
              <a:srgbClr val="F3F3F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9" name="Google Shape;6269;p91"/>
            <p:cNvSpPr/>
            <p:nvPr/>
          </p:nvSpPr>
          <p:spPr>
            <a:xfrm rot="-5400000">
              <a:off x="904258" y="2953980"/>
              <a:ext cx="559200" cy="486900"/>
            </a:xfrm>
            <a:prstGeom prst="flowChartDelay">
              <a:avLst/>
            </a:prstGeom>
            <a:solidFill>
              <a:srgbClr val="F3F3F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0" name="Google Shape;6270;p91"/>
            <p:cNvSpPr/>
            <p:nvPr/>
          </p:nvSpPr>
          <p:spPr>
            <a:xfrm rot="-5400000">
              <a:off x="858308" y="2906304"/>
              <a:ext cx="559200" cy="486900"/>
            </a:xfrm>
            <a:prstGeom prst="flowChartDelay">
              <a:avLst/>
            </a:prstGeom>
            <a:solidFill>
              <a:srgbClr val="F3F3F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1" name="Google Shape;6271;p91"/>
            <p:cNvSpPr/>
            <p:nvPr/>
          </p:nvSpPr>
          <p:spPr>
            <a:xfrm rot="-5400000">
              <a:off x="812359" y="2858628"/>
              <a:ext cx="559200" cy="486900"/>
            </a:xfrm>
            <a:prstGeom prst="flowChartDelay">
              <a:avLst/>
            </a:prstGeom>
            <a:solidFill>
              <a:srgbClr val="F3F3F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72" name="Google Shape;6272;p91"/>
          <p:cNvSpPr/>
          <p:nvPr/>
        </p:nvSpPr>
        <p:spPr>
          <a:xfrm>
            <a:off x="1519896" y="915773"/>
            <a:ext cx="338400" cy="331200"/>
          </a:xfrm>
          <a:prstGeom prst="star4">
            <a:avLst>
              <a:gd fmla="val 12500" name="adj"/>
            </a:avLst>
          </a:prstGeom>
          <a:solidFill>
            <a:srgbClr val="D9997D"/>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6" name="Shape 6276"/>
        <p:cNvGrpSpPr/>
        <p:nvPr/>
      </p:nvGrpSpPr>
      <p:grpSpPr>
        <a:xfrm>
          <a:off x="0" y="0"/>
          <a:ext cx="0" cy="0"/>
          <a:chOff x="0" y="0"/>
          <a:chExt cx="0" cy="0"/>
        </a:xfrm>
      </p:grpSpPr>
      <p:sp>
        <p:nvSpPr>
          <p:cNvPr id="6277" name="Google Shape;6277;p92"/>
          <p:cNvSpPr/>
          <p:nvPr/>
        </p:nvSpPr>
        <p:spPr>
          <a:xfrm>
            <a:off x="542300" y="338800"/>
            <a:ext cx="8064900" cy="7425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dk1"/>
                </a:solidFill>
                <a:latin typeface="Merriweather"/>
                <a:ea typeface="Merriweather"/>
                <a:cs typeface="Merriweather"/>
                <a:sym typeface="Merriweather"/>
              </a:rPr>
              <a:t>Dataset Information</a:t>
            </a:r>
            <a:endParaRPr sz="2800">
              <a:solidFill>
                <a:schemeClr val="dk1"/>
              </a:solidFill>
              <a:latin typeface="Merriweather"/>
              <a:ea typeface="Merriweather"/>
              <a:cs typeface="Merriweather"/>
              <a:sym typeface="Merriweather"/>
            </a:endParaRPr>
          </a:p>
        </p:txBody>
      </p:sp>
      <p:sp>
        <p:nvSpPr>
          <p:cNvPr id="6278" name="Google Shape;6278;p92"/>
          <p:cNvSpPr/>
          <p:nvPr/>
        </p:nvSpPr>
        <p:spPr>
          <a:xfrm>
            <a:off x="539500" y="1453903"/>
            <a:ext cx="8064900" cy="33468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1600"/>
              </a:spcAft>
              <a:buNone/>
            </a:pPr>
            <a:r>
              <a:t/>
            </a:r>
            <a:endParaRPr>
              <a:solidFill>
                <a:schemeClr val="dk1"/>
              </a:solidFill>
              <a:latin typeface="Spectral"/>
              <a:ea typeface="Spectral"/>
              <a:cs typeface="Spectral"/>
              <a:sym typeface="Spectral"/>
            </a:endParaRPr>
          </a:p>
        </p:txBody>
      </p:sp>
      <p:sp>
        <p:nvSpPr>
          <p:cNvPr id="6279" name="Google Shape;6279;p92"/>
          <p:cNvSpPr/>
          <p:nvPr/>
        </p:nvSpPr>
        <p:spPr>
          <a:xfrm flipH="1">
            <a:off x="8504400" y="4700226"/>
            <a:ext cx="379200" cy="368700"/>
          </a:xfrm>
          <a:prstGeom prst="star4">
            <a:avLst>
              <a:gd fmla="val 12500"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0" name="Google Shape;6280;p92"/>
          <p:cNvSpPr/>
          <p:nvPr/>
        </p:nvSpPr>
        <p:spPr>
          <a:xfrm flipH="1">
            <a:off x="8824264" y="4608025"/>
            <a:ext cx="267000" cy="259500"/>
          </a:xfrm>
          <a:prstGeom prst="star4">
            <a:avLst>
              <a:gd fmla="val 125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1" name="Google Shape;6281;p92"/>
          <p:cNvSpPr txBox="1"/>
          <p:nvPr/>
        </p:nvSpPr>
        <p:spPr>
          <a:xfrm>
            <a:off x="539500" y="1453900"/>
            <a:ext cx="8064900" cy="2801400"/>
          </a:xfrm>
          <a:prstGeom prst="rect">
            <a:avLst/>
          </a:prstGeom>
          <a:noFill/>
          <a:ln>
            <a:noFill/>
          </a:ln>
        </p:spPr>
        <p:txBody>
          <a:bodyPr anchorCtr="0" anchor="t" bIns="91425" lIns="91425" spcFirstLastPara="1" rIns="91425" wrap="square" tIns="91425">
            <a:spAutoFit/>
          </a:bodyPr>
          <a:lstStyle/>
          <a:p>
            <a:pPr indent="-330200" lvl="0" marL="457200" rtl="0" algn="l">
              <a:spcBef>
                <a:spcPts val="1000"/>
              </a:spcBef>
              <a:spcAft>
                <a:spcPts val="0"/>
              </a:spcAft>
              <a:buClr>
                <a:schemeClr val="accent1"/>
              </a:buClr>
              <a:buSzPts val="1600"/>
              <a:buFont typeface="Spectral"/>
              <a:buChar char="●"/>
            </a:pPr>
            <a:r>
              <a:rPr lang="en" sz="1600">
                <a:solidFill>
                  <a:schemeClr val="dk1"/>
                </a:solidFill>
                <a:latin typeface="Spectral"/>
                <a:ea typeface="Spectral"/>
                <a:cs typeface="Spectral"/>
                <a:sym typeface="Spectral"/>
              </a:rPr>
              <a:t>5 labels {1, 2, 3, 4, 5}</a:t>
            </a:r>
            <a:endParaRPr sz="1600">
              <a:solidFill>
                <a:schemeClr val="dk1"/>
              </a:solidFill>
              <a:latin typeface="Spectral"/>
              <a:ea typeface="Spectral"/>
              <a:cs typeface="Spectral"/>
              <a:sym typeface="Spectral"/>
            </a:endParaRPr>
          </a:p>
          <a:p>
            <a:pPr indent="-330200" lvl="0" marL="914400" rtl="0" algn="l">
              <a:spcBef>
                <a:spcPts val="0"/>
              </a:spcBef>
              <a:spcAft>
                <a:spcPts val="0"/>
              </a:spcAft>
              <a:buClr>
                <a:schemeClr val="accent1"/>
              </a:buClr>
              <a:buSzPts val="1600"/>
              <a:buFont typeface="Spectral"/>
              <a:buAutoNum type="arabicPeriod"/>
            </a:pPr>
            <a:r>
              <a:rPr lang="en" sz="1600">
                <a:solidFill>
                  <a:schemeClr val="dk1"/>
                </a:solidFill>
                <a:latin typeface="Spectral"/>
                <a:ea typeface="Spectral"/>
                <a:cs typeface="Spectral"/>
                <a:sym typeface="Spectral"/>
              </a:rPr>
              <a:t>Recording of seizure activity</a:t>
            </a:r>
            <a:endParaRPr sz="1600">
              <a:solidFill>
                <a:schemeClr val="dk1"/>
              </a:solidFill>
              <a:latin typeface="Spectral"/>
              <a:ea typeface="Spectral"/>
              <a:cs typeface="Spectral"/>
              <a:sym typeface="Spectral"/>
            </a:endParaRPr>
          </a:p>
          <a:p>
            <a:pPr indent="-330200" lvl="0" marL="914400" rtl="0" algn="l">
              <a:spcBef>
                <a:spcPts val="0"/>
              </a:spcBef>
              <a:spcAft>
                <a:spcPts val="0"/>
              </a:spcAft>
              <a:buClr>
                <a:schemeClr val="accent1"/>
              </a:buClr>
              <a:buSzPts val="1600"/>
              <a:buFont typeface="Spectral"/>
              <a:buAutoNum type="arabicPeriod"/>
            </a:pPr>
            <a:r>
              <a:rPr lang="en" sz="1600">
                <a:solidFill>
                  <a:schemeClr val="dk1"/>
                </a:solidFill>
                <a:latin typeface="Spectral"/>
                <a:ea typeface="Spectral"/>
                <a:cs typeface="Spectral"/>
                <a:sym typeface="Spectral"/>
              </a:rPr>
              <a:t>They recorded the EEG from the area where the tumor was located</a:t>
            </a:r>
            <a:endParaRPr sz="1600">
              <a:solidFill>
                <a:schemeClr val="dk1"/>
              </a:solidFill>
              <a:latin typeface="Spectral"/>
              <a:ea typeface="Spectral"/>
              <a:cs typeface="Spectral"/>
              <a:sym typeface="Spectral"/>
            </a:endParaRPr>
          </a:p>
          <a:p>
            <a:pPr indent="-330200" lvl="0" marL="914400" rtl="0" algn="l">
              <a:spcBef>
                <a:spcPts val="0"/>
              </a:spcBef>
              <a:spcAft>
                <a:spcPts val="0"/>
              </a:spcAft>
              <a:buClr>
                <a:schemeClr val="accent1"/>
              </a:buClr>
              <a:buSzPts val="1600"/>
              <a:buFont typeface="Spectral"/>
              <a:buAutoNum type="arabicPeriod"/>
            </a:pPr>
            <a:r>
              <a:rPr lang="en" sz="1600">
                <a:solidFill>
                  <a:schemeClr val="dk1"/>
                </a:solidFill>
                <a:latin typeface="Spectral"/>
                <a:ea typeface="Spectral"/>
                <a:cs typeface="Spectral"/>
                <a:sym typeface="Spectral"/>
              </a:rPr>
              <a:t>They identified where the region of the tumor was in the brain and recorded the EEG activity from the healthy brain area</a:t>
            </a:r>
            <a:endParaRPr sz="1600">
              <a:solidFill>
                <a:schemeClr val="dk1"/>
              </a:solidFill>
              <a:latin typeface="Spectral"/>
              <a:ea typeface="Spectral"/>
              <a:cs typeface="Spectral"/>
              <a:sym typeface="Spectral"/>
            </a:endParaRPr>
          </a:p>
          <a:p>
            <a:pPr indent="-330200" lvl="0" marL="914400" rtl="0" algn="l">
              <a:spcBef>
                <a:spcPts val="0"/>
              </a:spcBef>
              <a:spcAft>
                <a:spcPts val="0"/>
              </a:spcAft>
              <a:buClr>
                <a:schemeClr val="accent1"/>
              </a:buClr>
              <a:buSzPts val="1600"/>
              <a:buFont typeface="Spectral"/>
              <a:buAutoNum type="arabicPeriod"/>
            </a:pPr>
            <a:r>
              <a:rPr lang="en" sz="1600">
                <a:solidFill>
                  <a:schemeClr val="dk1"/>
                </a:solidFill>
                <a:latin typeface="Spectral"/>
                <a:ea typeface="Spectral"/>
                <a:cs typeface="Spectral"/>
                <a:sym typeface="Spectral"/>
              </a:rPr>
              <a:t>Patient had their eyes closed at time of recording </a:t>
            </a:r>
            <a:r>
              <a:rPr lang="en" sz="1600">
                <a:solidFill>
                  <a:schemeClr val="dk1"/>
                </a:solidFill>
                <a:latin typeface="Spectral"/>
                <a:ea typeface="Spectral"/>
                <a:cs typeface="Spectral"/>
                <a:sym typeface="Spectral"/>
              </a:rPr>
              <a:t>the </a:t>
            </a:r>
            <a:r>
              <a:rPr lang="en" sz="1600">
                <a:solidFill>
                  <a:schemeClr val="dk1"/>
                </a:solidFill>
                <a:latin typeface="Spectral"/>
                <a:ea typeface="Spectral"/>
                <a:cs typeface="Spectral"/>
                <a:sym typeface="Spectral"/>
              </a:rPr>
              <a:t>EEG signal</a:t>
            </a:r>
            <a:endParaRPr sz="1600">
              <a:solidFill>
                <a:schemeClr val="dk1"/>
              </a:solidFill>
              <a:latin typeface="Spectral"/>
              <a:ea typeface="Spectral"/>
              <a:cs typeface="Spectral"/>
              <a:sym typeface="Spectral"/>
            </a:endParaRPr>
          </a:p>
          <a:p>
            <a:pPr indent="-330200" lvl="0" marL="914400" rtl="0" algn="l">
              <a:spcBef>
                <a:spcPts val="0"/>
              </a:spcBef>
              <a:spcAft>
                <a:spcPts val="0"/>
              </a:spcAft>
              <a:buClr>
                <a:schemeClr val="accent1"/>
              </a:buClr>
              <a:buSzPts val="1600"/>
              <a:buFont typeface="Spectral"/>
              <a:buAutoNum type="arabicPeriod"/>
            </a:pPr>
            <a:r>
              <a:rPr lang="en" sz="1600">
                <a:solidFill>
                  <a:schemeClr val="dk1"/>
                </a:solidFill>
                <a:latin typeface="Spectral"/>
                <a:ea typeface="Spectral"/>
                <a:cs typeface="Spectral"/>
                <a:sym typeface="Spectral"/>
              </a:rPr>
              <a:t>Patient had their eyes open when recording the EEG signal</a:t>
            </a:r>
            <a:endParaRPr sz="1600">
              <a:solidFill>
                <a:schemeClr val="dk1"/>
              </a:solidFill>
              <a:latin typeface="Spectral"/>
              <a:ea typeface="Spectral"/>
              <a:cs typeface="Spectral"/>
              <a:sym typeface="Spectral"/>
            </a:endParaRPr>
          </a:p>
          <a:p>
            <a:pPr indent="-330200" lvl="0" marL="457200" rtl="0" algn="l">
              <a:spcBef>
                <a:spcPts val="1000"/>
              </a:spcBef>
              <a:spcAft>
                <a:spcPts val="0"/>
              </a:spcAft>
              <a:buClr>
                <a:schemeClr val="accent1"/>
              </a:buClr>
              <a:buSzPts val="1600"/>
              <a:buFont typeface="Spectral"/>
              <a:buChar char="●"/>
            </a:pPr>
            <a:r>
              <a:rPr lang="en" sz="1600">
                <a:solidFill>
                  <a:schemeClr val="dk1"/>
                </a:solidFill>
                <a:latin typeface="Spectral"/>
                <a:ea typeface="Spectral"/>
                <a:cs typeface="Spectral"/>
                <a:sym typeface="Spectral"/>
              </a:rPr>
              <a:t>Binary classification (no seizure vs. seizure)</a:t>
            </a:r>
            <a:endParaRPr sz="1600">
              <a:solidFill>
                <a:schemeClr val="dk1"/>
              </a:solidFill>
              <a:latin typeface="Spectral"/>
              <a:ea typeface="Spectral"/>
              <a:cs typeface="Spectral"/>
              <a:sym typeface="Spectral"/>
            </a:endParaRPr>
          </a:p>
          <a:p>
            <a:pPr indent="-330200" lvl="1" marL="914400" rtl="0" algn="l">
              <a:spcBef>
                <a:spcPts val="0"/>
              </a:spcBef>
              <a:spcAft>
                <a:spcPts val="0"/>
              </a:spcAft>
              <a:buClr>
                <a:schemeClr val="accent1"/>
              </a:buClr>
              <a:buSzPts val="1600"/>
              <a:buFont typeface="Spectral"/>
              <a:buChar char="○"/>
            </a:pPr>
            <a:r>
              <a:rPr lang="en" sz="1600">
                <a:solidFill>
                  <a:schemeClr val="dk1"/>
                </a:solidFill>
                <a:latin typeface="Spectral"/>
                <a:ea typeface="Spectral"/>
                <a:cs typeface="Spectral"/>
                <a:sym typeface="Spectral"/>
              </a:rPr>
              <a:t>1: epileptic seizure</a:t>
            </a:r>
            <a:endParaRPr sz="1600">
              <a:solidFill>
                <a:schemeClr val="dk1"/>
              </a:solidFill>
              <a:latin typeface="Spectral"/>
              <a:ea typeface="Spectral"/>
              <a:cs typeface="Spectral"/>
              <a:sym typeface="Spectral"/>
            </a:endParaRPr>
          </a:p>
          <a:p>
            <a:pPr indent="-330200" lvl="1" marL="914400" rtl="0" algn="l">
              <a:spcBef>
                <a:spcPts val="200"/>
              </a:spcBef>
              <a:spcAft>
                <a:spcPts val="0"/>
              </a:spcAft>
              <a:buClr>
                <a:schemeClr val="accent1"/>
              </a:buClr>
              <a:buSzPts val="1600"/>
              <a:buFont typeface="Spectral"/>
              <a:buChar char="○"/>
            </a:pPr>
            <a:r>
              <a:rPr lang="en" sz="1600">
                <a:solidFill>
                  <a:schemeClr val="dk1"/>
                </a:solidFill>
                <a:latin typeface="Spectral"/>
                <a:ea typeface="Spectral"/>
                <a:cs typeface="Spectral"/>
                <a:sym typeface="Spectral"/>
              </a:rPr>
              <a:t>0</a:t>
            </a:r>
            <a:r>
              <a:rPr lang="en" sz="1600">
                <a:solidFill>
                  <a:schemeClr val="dk1"/>
                </a:solidFill>
                <a:latin typeface="Spectral"/>
                <a:ea typeface="Spectral"/>
                <a:cs typeface="Spectral"/>
                <a:sym typeface="Spectral"/>
              </a:rPr>
              <a:t>: no epileptic seizure</a:t>
            </a:r>
            <a:endParaRPr sz="1600">
              <a:solidFill>
                <a:schemeClr val="dk1"/>
              </a:solidFill>
              <a:latin typeface="Spectral"/>
              <a:ea typeface="Spectral"/>
              <a:cs typeface="Spectral"/>
              <a:sym typeface="Spectral"/>
            </a:endParaRPr>
          </a:p>
        </p:txBody>
      </p:sp>
      <p:sp>
        <p:nvSpPr>
          <p:cNvPr id="6282" name="Google Shape;6282;p92"/>
          <p:cNvSpPr/>
          <p:nvPr/>
        </p:nvSpPr>
        <p:spPr>
          <a:xfrm>
            <a:off x="1519896" y="915773"/>
            <a:ext cx="338400" cy="331200"/>
          </a:xfrm>
          <a:prstGeom prst="star4">
            <a:avLst>
              <a:gd fmla="val 12500" name="adj"/>
            </a:avLst>
          </a:prstGeom>
          <a:solidFill>
            <a:srgbClr val="D9997D"/>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83" name="Google Shape;6283;p92"/>
          <p:cNvGrpSpPr/>
          <p:nvPr/>
        </p:nvGrpSpPr>
        <p:grpSpPr>
          <a:xfrm>
            <a:off x="7460859" y="1081827"/>
            <a:ext cx="569520" cy="640221"/>
            <a:chOff x="848509" y="2822478"/>
            <a:chExt cx="624748" cy="702228"/>
          </a:xfrm>
        </p:grpSpPr>
        <p:sp>
          <p:nvSpPr>
            <p:cNvPr id="6284" name="Google Shape;6284;p92"/>
            <p:cNvSpPr/>
            <p:nvPr/>
          </p:nvSpPr>
          <p:spPr>
            <a:xfrm rot="-5400000">
              <a:off x="950207" y="3001656"/>
              <a:ext cx="559200" cy="486900"/>
            </a:xfrm>
            <a:prstGeom prst="flowChartDelay">
              <a:avLst/>
            </a:prstGeom>
            <a:solidFill>
              <a:srgbClr val="F3F3F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5" name="Google Shape;6285;p92"/>
            <p:cNvSpPr/>
            <p:nvPr/>
          </p:nvSpPr>
          <p:spPr>
            <a:xfrm rot="-5400000">
              <a:off x="904258" y="2953980"/>
              <a:ext cx="559200" cy="486900"/>
            </a:xfrm>
            <a:prstGeom prst="flowChartDelay">
              <a:avLst/>
            </a:prstGeom>
            <a:solidFill>
              <a:srgbClr val="F3F3F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6" name="Google Shape;6286;p92"/>
            <p:cNvSpPr/>
            <p:nvPr/>
          </p:nvSpPr>
          <p:spPr>
            <a:xfrm rot="-5400000">
              <a:off x="858308" y="2906304"/>
              <a:ext cx="559200" cy="486900"/>
            </a:xfrm>
            <a:prstGeom prst="flowChartDelay">
              <a:avLst/>
            </a:prstGeom>
            <a:solidFill>
              <a:srgbClr val="F3F3F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7" name="Google Shape;6287;p92"/>
            <p:cNvSpPr/>
            <p:nvPr/>
          </p:nvSpPr>
          <p:spPr>
            <a:xfrm rot="-5400000">
              <a:off x="812359" y="2858628"/>
              <a:ext cx="559200" cy="486900"/>
            </a:xfrm>
            <a:prstGeom prst="flowChartDelay">
              <a:avLst/>
            </a:prstGeom>
            <a:solidFill>
              <a:srgbClr val="F3F3F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1" name="Shape 6291"/>
        <p:cNvGrpSpPr/>
        <p:nvPr/>
      </p:nvGrpSpPr>
      <p:grpSpPr>
        <a:xfrm>
          <a:off x="0" y="0"/>
          <a:ext cx="0" cy="0"/>
          <a:chOff x="0" y="0"/>
          <a:chExt cx="0" cy="0"/>
        </a:xfrm>
      </p:grpSpPr>
      <p:sp>
        <p:nvSpPr>
          <p:cNvPr id="6292" name="Google Shape;6292;p93"/>
          <p:cNvSpPr txBox="1"/>
          <p:nvPr>
            <p:ph type="title"/>
          </p:nvPr>
        </p:nvSpPr>
        <p:spPr>
          <a:xfrm>
            <a:off x="539500" y="339325"/>
            <a:ext cx="8061600" cy="74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 Breakdown</a:t>
            </a:r>
            <a:endParaRPr/>
          </a:p>
        </p:txBody>
      </p:sp>
      <p:sp>
        <p:nvSpPr>
          <p:cNvPr id="6293" name="Google Shape;6293;p93"/>
          <p:cNvSpPr txBox="1"/>
          <p:nvPr>
            <p:ph idx="4294967295" type="subTitle"/>
          </p:nvPr>
        </p:nvSpPr>
        <p:spPr>
          <a:xfrm>
            <a:off x="541825" y="1685221"/>
            <a:ext cx="40338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sz="2000">
                <a:latin typeface="Merriweather"/>
                <a:ea typeface="Merriweather"/>
                <a:cs typeface="Merriweather"/>
                <a:sym typeface="Merriweather"/>
              </a:rPr>
              <a:t>Original Labels</a:t>
            </a:r>
            <a:endParaRPr sz="2000">
              <a:latin typeface="Merriweather"/>
              <a:ea typeface="Merriweather"/>
              <a:cs typeface="Merriweather"/>
              <a:sym typeface="Merriweather"/>
            </a:endParaRPr>
          </a:p>
        </p:txBody>
      </p:sp>
      <p:sp>
        <p:nvSpPr>
          <p:cNvPr id="6294" name="Google Shape;6294;p93"/>
          <p:cNvSpPr txBox="1"/>
          <p:nvPr>
            <p:ph idx="4294967295" type="subTitle"/>
          </p:nvPr>
        </p:nvSpPr>
        <p:spPr>
          <a:xfrm>
            <a:off x="4572954" y="1687597"/>
            <a:ext cx="40338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sz="2000">
                <a:latin typeface="Merriweather"/>
                <a:ea typeface="Merriweather"/>
                <a:cs typeface="Merriweather"/>
                <a:sym typeface="Merriweather"/>
              </a:rPr>
              <a:t>Binary Labels</a:t>
            </a:r>
            <a:endParaRPr sz="2000">
              <a:latin typeface="Merriweather"/>
              <a:ea typeface="Merriweather"/>
              <a:cs typeface="Merriweather"/>
              <a:sym typeface="Merriweather"/>
            </a:endParaRPr>
          </a:p>
        </p:txBody>
      </p:sp>
      <p:pic>
        <p:nvPicPr>
          <p:cNvPr id="6295" name="Google Shape;6295;p93" title="Chart"/>
          <p:cNvPicPr preferRelativeResize="0"/>
          <p:nvPr/>
        </p:nvPicPr>
        <p:blipFill>
          <a:blip r:embed="rId3">
            <a:alphaModFix/>
          </a:blip>
          <a:stretch>
            <a:fillRect/>
          </a:stretch>
        </p:blipFill>
        <p:spPr>
          <a:xfrm>
            <a:off x="542658" y="2142421"/>
            <a:ext cx="4032504" cy="2500152"/>
          </a:xfrm>
          <a:prstGeom prst="rect">
            <a:avLst/>
          </a:prstGeom>
          <a:noFill/>
          <a:ln>
            <a:noFill/>
          </a:ln>
        </p:spPr>
      </p:pic>
      <p:pic>
        <p:nvPicPr>
          <p:cNvPr id="6296" name="Google Shape;6296;p93" title="Chart"/>
          <p:cNvPicPr preferRelativeResize="0"/>
          <p:nvPr/>
        </p:nvPicPr>
        <p:blipFill>
          <a:blip r:embed="rId4">
            <a:alphaModFix/>
          </a:blip>
          <a:stretch>
            <a:fillRect/>
          </a:stretch>
        </p:blipFill>
        <p:spPr>
          <a:xfrm>
            <a:off x="4575163" y="2142421"/>
            <a:ext cx="4032504" cy="2492821"/>
          </a:xfrm>
          <a:prstGeom prst="rect">
            <a:avLst/>
          </a:prstGeom>
          <a:noFill/>
          <a:ln>
            <a:noFill/>
          </a:ln>
        </p:spPr>
      </p:pic>
      <p:grpSp>
        <p:nvGrpSpPr>
          <p:cNvPr id="6297" name="Google Shape;6297;p93"/>
          <p:cNvGrpSpPr/>
          <p:nvPr/>
        </p:nvGrpSpPr>
        <p:grpSpPr>
          <a:xfrm flipH="1" rot="10800000">
            <a:off x="6935471" y="798535"/>
            <a:ext cx="915057" cy="393592"/>
            <a:chOff x="6659230" y="279450"/>
            <a:chExt cx="2217246" cy="953700"/>
          </a:xfrm>
        </p:grpSpPr>
        <p:sp>
          <p:nvSpPr>
            <p:cNvPr id="6298" name="Google Shape;6298;p93"/>
            <p:cNvSpPr/>
            <p:nvPr/>
          </p:nvSpPr>
          <p:spPr>
            <a:xfrm>
              <a:off x="6659230" y="279450"/>
              <a:ext cx="953700" cy="9537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9" name="Google Shape;6299;p93"/>
            <p:cNvSpPr/>
            <p:nvPr/>
          </p:nvSpPr>
          <p:spPr>
            <a:xfrm>
              <a:off x="6892279" y="279450"/>
              <a:ext cx="953700" cy="9537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0" name="Google Shape;6300;p93"/>
            <p:cNvSpPr/>
            <p:nvPr/>
          </p:nvSpPr>
          <p:spPr>
            <a:xfrm>
              <a:off x="7235778" y="279450"/>
              <a:ext cx="953700" cy="9537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1" name="Google Shape;6301;p93"/>
            <p:cNvSpPr/>
            <p:nvPr/>
          </p:nvSpPr>
          <p:spPr>
            <a:xfrm>
              <a:off x="7579277" y="279450"/>
              <a:ext cx="953700" cy="9537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2" name="Google Shape;6302;p93"/>
            <p:cNvSpPr/>
            <p:nvPr/>
          </p:nvSpPr>
          <p:spPr>
            <a:xfrm>
              <a:off x="7922776" y="279450"/>
              <a:ext cx="953700" cy="9537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6" name="Shape 6306"/>
        <p:cNvGrpSpPr/>
        <p:nvPr/>
      </p:nvGrpSpPr>
      <p:grpSpPr>
        <a:xfrm>
          <a:off x="0" y="0"/>
          <a:ext cx="0" cy="0"/>
          <a:chOff x="0" y="0"/>
          <a:chExt cx="0" cy="0"/>
        </a:xfrm>
      </p:grpSpPr>
      <p:sp>
        <p:nvSpPr>
          <p:cNvPr id="6307" name="Google Shape;6307;p94"/>
          <p:cNvSpPr txBox="1"/>
          <p:nvPr>
            <p:ph type="title"/>
          </p:nvPr>
        </p:nvSpPr>
        <p:spPr>
          <a:xfrm>
            <a:off x="539500" y="339325"/>
            <a:ext cx="8061600" cy="74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 Breakdown</a:t>
            </a:r>
            <a:endParaRPr/>
          </a:p>
        </p:txBody>
      </p:sp>
      <p:sp>
        <p:nvSpPr>
          <p:cNvPr id="6308" name="Google Shape;6308;p94"/>
          <p:cNvSpPr txBox="1"/>
          <p:nvPr>
            <p:ph idx="4294967295" type="subTitle"/>
          </p:nvPr>
        </p:nvSpPr>
        <p:spPr>
          <a:xfrm>
            <a:off x="541825" y="1685221"/>
            <a:ext cx="40338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sz="2000">
                <a:latin typeface="Merriweather"/>
                <a:ea typeface="Merriweather"/>
                <a:cs typeface="Merriweather"/>
                <a:sym typeface="Merriweather"/>
              </a:rPr>
              <a:t>Training Set</a:t>
            </a:r>
            <a:endParaRPr sz="2000">
              <a:latin typeface="Merriweather"/>
              <a:ea typeface="Merriweather"/>
              <a:cs typeface="Merriweather"/>
              <a:sym typeface="Merriweather"/>
            </a:endParaRPr>
          </a:p>
        </p:txBody>
      </p:sp>
      <p:sp>
        <p:nvSpPr>
          <p:cNvPr id="6309" name="Google Shape;6309;p94"/>
          <p:cNvSpPr txBox="1"/>
          <p:nvPr>
            <p:ph idx="4294967295" type="subTitle"/>
          </p:nvPr>
        </p:nvSpPr>
        <p:spPr>
          <a:xfrm>
            <a:off x="4572954" y="1687597"/>
            <a:ext cx="40338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sz="2000">
                <a:latin typeface="Merriweather"/>
                <a:ea typeface="Merriweather"/>
                <a:cs typeface="Merriweather"/>
                <a:sym typeface="Merriweather"/>
              </a:rPr>
              <a:t>Testing Set</a:t>
            </a:r>
            <a:endParaRPr sz="2000">
              <a:latin typeface="Merriweather"/>
              <a:ea typeface="Merriweather"/>
              <a:cs typeface="Merriweather"/>
              <a:sym typeface="Merriweather"/>
            </a:endParaRPr>
          </a:p>
        </p:txBody>
      </p:sp>
      <p:pic>
        <p:nvPicPr>
          <p:cNvPr id="6310" name="Google Shape;6310;p94" title="Chart"/>
          <p:cNvPicPr preferRelativeResize="0"/>
          <p:nvPr/>
        </p:nvPicPr>
        <p:blipFill>
          <a:blip r:embed="rId3">
            <a:alphaModFix/>
          </a:blip>
          <a:stretch>
            <a:fillRect/>
          </a:stretch>
        </p:blipFill>
        <p:spPr>
          <a:xfrm>
            <a:off x="539496" y="2139696"/>
            <a:ext cx="4032504" cy="2496312"/>
          </a:xfrm>
          <a:prstGeom prst="rect">
            <a:avLst/>
          </a:prstGeom>
          <a:noFill/>
          <a:ln>
            <a:noFill/>
          </a:ln>
        </p:spPr>
      </p:pic>
      <p:pic>
        <p:nvPicPr>
          <p:cNvPr id="6311" name="Google Shape;6311;p94" title="Chart"/>
          <p:cNvPicPr preferRelativeResize="0"/>
          <p:nvPr/>
        </p:nvPicPr>
        <p:blipFill>
          <a:blip r:embed="rId4">
            <a:alphaModFix/>
          </a:blip>
          <a:stretch>
            <a:fillRect/>
          </a:stretch>
        </p:blipFill>
        <p:spPr>
          <a:xfrm>
            <a:off x="4572000" y="2139696"/>
            <a:ext cx="4032504" cy="2495489"/>
          </a:xfrm>
          <a:prstGeom prst="rect">
            <a:avLst/>
          </a:prstGeom>
          <a:noFill/>
          <a:ln>
            <a:noFill/>
          </a:ln>
        </p:spPr>
      </p:pic>
      <p:grpSp>
        <p:nvGrpSpPr>
          <p:cNvPr id="6312" name="Google Shape;6312;p94"/>
          <p:cNvGrpSpPr/>
          <p:nvPr/>
        </p:nvGrpSpPr>
        <p:grpSpPr>
          <a:xfrm flipH="1" rot="10800000">
            <a:off x="6935471" y="798535"/>
            <a:ext cx="915057" cy="393592"/>
            <a:chOff x="6659230" y="279450"/>
            <a:chExt cx="2217246" cy="953700"/>
          </a:xfrm>
        </p:grpSpPr>
        <p:sp>
          <p:nvSpPr>
            <p:cNvPr id="6313" name="Google Shape;6313;p94"/>
            <p:cNvSpPr/>
            <p:nvPr/>
          </p:nvSpPr>
          <p:spPr>
            <a:xfrm>
              <a:off x="6659230" y="279450"/>
              <a:ext cx="953700" cy="9537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4" name="Google Shape;6314;p94"/>
            <p:cNvSpPr/>
            <p:nvPr/>
          </p:nvSpPr>
          <p:spPr>
            <a:xfrm>
              <a:off x="6892279" y="279450"/>
              <a:ext cx="953700" cy="9537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5" name="Google Shape;6315;p94"/>
            <p:cNvSpPr/>
            <p:nvPr/>
          </p:nvSpPr>
          <p:spPr>
            <a:xfrm>
              <a:off x="7235778" y="279450"/>
              <a:ext cx="953700" cy="9537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6" name="Google Shape;6316;p94"/>
            <p:cNvSpPr/>
            <p:nvPr/>
          </p:nvSpPr>
          <p:spPr>
            <a:xfrm>
              <a:off x="7579277" y="279450"/>
              <a:ext cx="953700" cy="9537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7" name="Google Shape;6317;p94"/>
            <p:cNvSpPr/>
            <p:nvPr/>
          </p:nvSpPr>
          <p:spPr>
            <a:xfrm>
              <a:off x="7922776" y="279450"/>
              <a:ext cx="953700" cy="9537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1" name="Shape 6321"/>
        <p:cNvGrpSpPr/>
        <p:nvPr/>
      </p:nvGrpSpPr>
      <p:grpSpPr>
        <a:xfrm>
          <a:off x="0" y="0"/>
          <a:ext cx="0" cy="0"/>
          <a:chOff x="0" y="0"/>
          <a:chExt cx="0" cy="0"/>
        </a:xfrm>
      </p:grpSpPr>
      <p:sp>
        <p:nvSpPr>
          <p:cNvPr id="6322" name="Google Shape;6322;p95"/>
          <p:cNvSpPr txBox="1"/>
          <p:nvPr>
            <p:ph type="title"/>
          </p:nvPr>
        </p:nvSpPr>
        <p:spPr>
          <a:xfrm>
            <a:off x="539496" y="342543"/>
            <a:ext cx="8064900" cy="74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Preprocessing</a:t>
            </a:r>
            <a:endParaRPr/>
          </a:p>
        </p:txBody>
      </p:sp>
      <p:sp>
        <p:nvSpPr>
          <p:cNvPr id="6323" name="Google Shape;6323;p95"/>
          <p:cNvSpPr txBox="1"/>
          <p:nvPr/>
        </p:nvSpPr>
        <p:spPr>
          <a:xfrm>
            <a:off x="542300" y="1453896"/>
            <a:ext cx="8064900" cy="167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30200" lvl="0" marL="457200" rtl="0" algn="l">
              <a:lnSpc>
                <a:spcPct val="125000"/>
              </a:lnSpc>
              <a:spcBef>
                <a:spcPts val="0"/>
              </a:spcBef>
              <a:spcAft>
                <a:spcPts val="0"/>
              </a:spcAft>
              <a:buClr>
                <a:schemeClr val="accent1"/>
              </a:buClr>
              <a:buSzPts val="1600"/>
              <a:buFont typeface="Spectral"/>
              <a:buAutoNum type="arabicPeriod"/>
            </a:pPr>
            <a:r>
              <a:rPr lang="en" sz="1600">
                <a:solidFill>
                  <a:schemeClr val="dk1"/>
                </a:solidFill>
                <a:latin typeface="Spectral"/>
                <a:ea typeface="Spectral"/>
                <a:cs typeface="Spectral"/>
                <a:sym typeface="Spectral"/>
              </a:rPr>
              <a:t>Extract EEG sets</a:t>
            </a:r>
            <a:endParaRPr sz="1600">
              <a:solidFill>
                <a:schemeClr val="dk1"/>
              </a:solidFill>
              <a:latin typeface="Spectral"/>
              <a:ea typeface="Spectral"/>
              <a:cs typeface="Spectral"/>
              <a:sym typeface="Spectral"/>
            </a:endParaRPr>
          </a:p>
          <a:p>
            <a:pPr indent="-330200" lvl="0" marL="457200" rtl="0" algn="l">
              <a:lnSpc>
                <a:spcPct val="125000"/>
              </a:lnSpc>
              <a:spcBef>
                <a:spcPts val="0"/>
              </a:spcBef>
              <a:spcAft>
                <a:spcPts val="0"/>
              </a:spcAft>
              <a:buClr>
                <a:schemeClr val="accent1"/>
              </a:buClr>
              <a:buSzPts val="1600"/>
              <a:buFont typeface="Spectral"/>
              <a:buAutoNum type="arabicPeriod"/>
            </a:pPr>
            <a:r>
              <a:rPr lang="en" sz="1600">
                <a:solidFill>
                  <a:schemeClr val="dk1"/>
                </a:solidFill>
                <a:latin typeface="Spectral"/>
                <a:ea typeface="Spectral"/>
                <a:cs typeface="Spectral"/>
                <a:sym typeface="Spectral"/>
              </a:rPr>
              <a:t>Extract labels</a:t>
            </a:r>
            <a:endParaRPr sz="1600">
              <a:solidFill>
                <a:schemeClr val="dk1"/>
              </a:solidFill>
              <a:latin typeface="Spectral"/>
              <a:ea typeface="Spectral"/>
              <a:cs typeface="Spectral"/>
              <a:sym typeface="Spectral"/>
            </a:endParaRPr>
          </a:p>
          <a:p>
            <a:pPr indent="-330200" lvl="0" marL="457200" rtl="0" algn="l">
              <a:lnSpc>
                <a:spcPct val="125000"/>
              </a:lnSpc>
              <a:spcBef>
                <a:spcPts val="0"/>
              </a:spcBef>
              <a:spcAft>
                <a:spcPts val="0"/>
              </a:spcAft>
              <a:buClr>
                <a:schemeClr val="accent1"/>
              </a:buClr>
              <a:buSzPts val="1600"/>
              <a:buFont typeface="Spectral"/>
              <a:buAutoNum type="arabicPeriod"/>
            </a:pPr>
            <a:r>
              <a:rPr lang="en" sz="1600">
                <a:solidFill>
                  <a:schemeClr val="dk1"/>
                </a:solidFill>
                <a:latin typeface="Spectral"/>
                <a:ea typeface="Spectral"/>
                <a:cs typeface="Spectral"/>
                <a:sym typeface="Spectral"/>
              </a:rPr>
              <a:t>Change to binary</a:t>
            </a:r>
            <a:endParaRPr sz="1600">
              <a:solidFill>
                <a:schemeClr val="dk1"/>
              </a:solidFill>
              <a:latin typeface="Spectral"/>
              <a:ea typeface="Spectral"/>
              <a:cs typeface="Spectral"/>
              <a:sym typeface="Spectral"/>
            </a:endParaRPr>
          </a:p>
          <a:p>
            <a:pPr indent="-330200" lvl="0" marL="457200" rtl="0" algn="l">
              <a:lnSpc>
                <a:spcPct val="125000"/>
              </a:lnSpc>
              <a:spcBef>
                <a:spcPts val="0"/>
              </a:spcBef>
              <a:spcAft>
                <a:spcPts val="0"/>
              </a:spcAft>
              <a:buClr>
                <a:schemeClr val="accent1"/>
              </a:buClr>
              <a:buSzPts val="1600"/>
              <a:buFont typeface="Spectral"/>
              <a:buAutoNum type="arabicPeriod"/>
            </a:pPr>
            <a:r>
              <a:rPr lang="en" sz="1600">
                <a:solidFill>
                  <a:schemeClr val="dk1"/>
                </a:solidFill>
                <a:latin typeface="Spectral"/>
                <a:ea typeface="Spectral"/>
                <a:cs typeface="Spectral"/>
                <a:sym typeface="Spectral"/>
              </a:rPr>
              <a:t>Split 80% training, 20% testing</a:t>
            </a:r>
            <a:endParaRPr sz="1600">
              <a:solidFill>
                <a:schemeClr val="dk1"/>
              </a:solidFill>
              <a:latin typeface="Spectral"/>
              <a:ea typeface="Spectral"/>
              <a:cs typeface="Spectral"/>
              <a:sym typeface="Spectral"/>
            </a:endParaRPr>
          </a:p>
          <a:p>
            <a:pPr indent="-330200" lvl="0" marL="457200" rtl="0" algn="l">
              <a:lnSpc>
                <a:spcPct val="125000"/>
              </a:lnSpc>
              <a:spcBef>
                <a:spcPts val="0"/>
              </a:spcBef>
              <a:spcAft>
                <a:spcPts val="0"/>
              </a:spcAft>
              <a:buClr>
                <a:schemeClr val="accent1"/>
              </a:buClr>
              <a:buSzPts val="1600"/>
              <a:buFont typeface="Spectral"/>
              <a:buAutoNum type="arabicPeriod"/>
            </a:pPr>
            <a:r>
              <a:rPr lang="en" sz="1600">
                <a:solidFill>
                  <a:schemeClr val="dk1"/>
                </a:solidFill>
                <a:latin typeface="Spectral"/>
                <a:ea typeface="Spectral"/>
                <a:cs typeface="Spectral"/>
                <a:sym typeface="Spectral"/>
              </a:rPr>
              <a:t>Feature scaling</a:t>
            </a:r>
            <a:endParaRPr sz="1600">
              <a:solidFill>
                <a:schemeClr val="dk1"/>
              </a:solidFill>
              <a:latin typeface="Spectral"/>
              <a:ea typeface="Spectral"/>
              <a:cs typeface="Spectral"/>
              <a:sym typeface="Spectral"/>
            </a:endParaRPr>
          </a:p>
        </p:txBody>
      </p:sp>
      <p:grpSp>
        <p:nvGrpSpPr>
          <p:cNvPr id="6324" name="Google Shape;6324;p95"/>
          <p:cNvGrpSpPr/>
          <p:nvPr/>
        </p:nvGrpSpPr>
        <p:grpSpPr>
          <a:xfrm rot="5400000">
            <a:off x="311845" y="3826688"/>
            <a:ext cx="1073066" cy="415613"/>
            <a:chOff x="7740700" y="4100311"/>
            <a:chExt cx="786936" cy="604089"/>
          </a:xfrm>
        </p:grpSpPr>
        <p:grpSp>
          <p:nvGrpSpPr>
            <p:cNvPr id="6325" name="Google Shape;6325;p95"/>
            <p:cNvGrpSpPr/>
            <p:nvPr/>
          </p:nvGrpSpPr>
          <p:grpSpPr>
            <a:xfrm>
              <a:off x="7740700" y="4149700"/>
              <a:ext cx="737550" cy="554700"/>
              <a:chOff x="7740700" y="4149700"/>
              <a:chExt cx="737550" cy="554700"/>
            </a:xfrm>
          </p:grpSpPr>
          <p:sp>
            <p:nvSpPr>
              <p:cNvPr id="6326" name="Google Shape;6326;p95"/>
              <p:cNvSpPr/>
              <p:nvPr/>
            </p:nvSpPr>
            <p:spPr>
              <a:xfrm rot="5400000">
                <a:off x="7905550" y="4131700"/>
                <a:ext cx="554700" cy="590700"/>
              </a:xfrm>
              <a:prstGeom prst="upArrow">
                <a:avLst>
                  <a:gd fmla="val 50000" name="adj1"/>
                  <a:gd fmla="val 50000" name="adj2"/>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7" name="Google Shape;6327;p95"/>
              <p:cNvSpPr/>
              <p:nvPr/>
            </p:nvSpPr>
            <p:spPr>
              <a:xfrm>
                <a:off x="7740700" y="4286500"/>
                <a:ext cx="86400" cy="281100"/>
              </a:xfrm>
              <a:prstGeom prst="rect">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28" name="Google Shape;6328;p95"/>
            <p:cNvSpPr/>
            <p:nvPr/>
          </p:nvSpPr>
          <p:spPr>
            <a:xfrm rot="5400000">
              <a:off x="7954936" y="4082311"/>
              <a:ext cx="554700" cy="590700"/>
            </a:xfrm>
            <a:prstGeom prst="upArrow">
              <a:avLst>
                <a:gd fmla="val 50000" name="adj1"/>
                <a:gd fmla="val 50000" name="adj2"/>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29" name="Google Shape;6329;p95"/>
          <p:cNvGrpSpPr/>
          <p:nvPr/>
        </p:nvGrpSpPr>
        <p:grpSpPr>
          <a:xfrm>
            <a:off x="640577" y="246060"/>
            <a:ext cx="869375" cy="325800"/>
            <a:chOff x="5601427" y="4269892"/>
            <a:chExt cx="869375" cy="325800"/>
          </a:xfrm>
        </p:grpSpPr>
        <p:sp>
          <p:nvSpPr>
            <p:cNvPr id="6330" name="Google Shape;6330;p95"/>
            <p:cNvSpPr/>
            <p:nvPr/>
          </p:nvSpPr>
          <p:spPr>
            <a:xfrm flipH="1">
              <a:off x="6132402" y="4269892"/>
              <a:ext cx="338400" cy="325800"/>
            </a:xfrm>
            <a:prstGeom prst="star4">
              <a:avLst>
                <a:gd fmla="val 12500" name="adj"/>
              </a:avLst>
            </a:prstGeom>
            <a:solidFill>
              <a:srgbClr val="D9997D"/>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1" name="Google Shape;6331;p95"/>
            <p:cNvSpPr/>
            <p:nvPr/>
          </p:nvSpPr>
          <p:spPr>
            <a:xfrm flipH="1">
              <a:off x="5601427" y="4312642"/>
              <a:ext cx="246900" cy="240300"/>
            </a:xfrm>
            <a:prstGeom prst="star4">
              <a:avLst>
                <a:gd fmla="val 12500" name="adj"/>
              </a:avLst>
            </a:prstGeom>
            <a:solidFill>
              <a:srgbClr val="F3F3F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32" name="Google Shape;6332;p95"/>
          <p:cNvSpPr/>
          <p:nvPr/>
        </p:nvSpPr>
        <p:spPr>
          <a:xfrm flipH="1">
            <a:off x="8430777" y="919492"/>
            <a:ext cx="338400" cy="325800"/>
          </a:xfrm>
          <a:prstGeom prst="star4">
            <a:avLst>
              <a:gd fmla="val 12500" name="adj"/>
            </a:avLst>
          </a:prstGeom>
          <a:solidFill>
            <a:srgbClr val="B7B7B7"/>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3" name="Google Shape;6333;p95"/>
          <p:cNvSpPr/>
          <p:nvPr/>
        </p:nvSpPr>
        <p:spPr>
          <a:xfrm flipH="1">
            <a:off x="8146702" y="4353835"/>
            <a:ext cx="338400" cy="325800"/>
          </a:xfrm>
          <a:prstGeom prst="star4">
            <a:avLst>
              <a:gd fmla="val 12500" name="adj"/>
            </a:avLst>
          </a:prstGeom>
          <a:solidFill>
            <a:schemeClr val="accent2"/>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4" name="Google Shape;6334;p95"/>
          <p:cNvSpPr/>
          <p:nvPr/>
        </p:nvSpPr>
        <p:spPr>
          <a:xfrm flipH="1">
            <a:off x="7939302" y="4228760"/>
            <a:ext cx="246900" cy="240300"/>
          </a:xfrm>
          <a:prstGeom prst="star4">
            <a:avLst>
              <a:gd fmla="val 12500" name="adj"/>
            </a:avLst>
          </a:prstGeom>
          <a:solidFill>
            <a:srgbClr val="F3F3F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335" name="Google Shape;6335;p95"/>
          <p:cNvPicPr preferRelativeResize="0"/>
          <p:nvPr/>
        </p:nvPicPr>
        <p:blipFill>
          <a:blip r:embed="rId3">
            <a:alphaModFix/>
          </a:blip>
          <a:stretch>
            <a:fillRect/>
          </a:stretch>
        </p:blipFill>
        <p:spPr>
          <a:xfrm>
            <a:off x="1787675" y="3127300"/>
            <a:ext cx="5568544" cy="167335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9" name="Shape 6339"/>
        <p:cNvGrpSpPr/>
        <p:nvPr/>
      </p:nvGrpSpPr>
      <p:grpSpPr>
        <a:xfrm>
          <a:off x="0" y="0"/>
          <a:ext cx="0" cy="0"/>
          <a:chOff x="0" y="0"/>
          <a:chExt cx="0" cy="0"/>
        </a:xfrm>
      </p:grpSpPr>
      <p:sp>
        <p:nvSpPr>
          <p:cNvPr id="6340" name="Google Shape;6340;p96"/>
          <p:cNvSpPr/>
          <p:nvPr/>
        </p:nvSpPr>
        <p:spPr>
          <a:xfrm>
            <a:off x="4572000" y="3310128"/>
            <a:ext cx="3450000" cy="1490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341" name="Google Shape;6341;p96"/>
          <p:cNvSpPr/>
          <p:nvPr/>
        </p:nvSpPr>
        <p:spPr>
          <a:xfrm>
            <a:off x="4572000" y="1819656"/>
            <a:ext cx="3450000" cy="1490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342" name="Google Shape;6342;p96"/>
          <p:cNvSpPr/>
          <p:nvPr/>
        </p:nvSpPr>
        <p:spPr>
          <a:xfrm>
            <a:off x="1124700" y="3310125"/>
            <a:ext cx="3450000" cy="1490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343" name="Google Shape;6343;p96"/>
          <p:cNvSpPr/>
          <p:nvPr/>
        </p:nvSpPr>
        <p:spPr>
          <a:xfrm>
            <a:off x="1113950" y="1815850"/>
            <a:ext cx="3450000" cy="1490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344" name="Google Shape;6344;p96"/>
          <p:cNvSpPr txBox="1"/>
          <p:nvPr>
            <p:ph idx="1" type="subTitle"/>
          </p:nvPr>
        </p:nvSpPr>
        <p:spPr>
          <a:xfrm>
            <a:off x="1109373" y="2185575"/>
            <a:ext cx="3450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Logistic Regression</a:t>
            </a:r>
            <a:endParaRPr/>
          </a:p>
        </p:txBody>
      </p:sp>
      <p:sp>
        <p:nvSpPr>
          <p:cNvPr id="6345" name="Google Shape;6345;p96"/>
          <p:cNvSpPr txBox="1"/>
          <p:nvPr>
            <p:ph idx="2" type="subTitle"/>
          </p:nvPr>
        </p:nvSpPr>
        <p:spPr>
          <a:xfrm>
            <a:off x="1109373" y="2640400"/>
            <a:ext cx="3450000" cy="400200"/>
          </a:xfrm>
          <a:prstGeom prst="rect">
            <a:avLst/>
          </a:prstGeom>
        </p:spPr>
        <p:txBody>
          <a:bodyPr anchorCtr="0" anchor="t" bIns="91425" lIns="91425" spcFirstLastPara="1" rIns="91425" wrap="square" tIns="91425">
            <a:spAutoFit/>
          </a:bodyPr>
          <a:lstStyle/>
          <a:p>
            <a:pPr indent="0" lvl="0" marL="0" rtl="0" algn="ctr">
              <a:spcBef>
                <a:spcPts val="0"/>
              </a:spcBef>
              <a:spcAft>
                <a:spcPts val="1000"/>
              </a:spcAft>
              <a:buNone/>
            </a:pPr>
            <a:r>
              <a:rPr lang="en"/>
              <a:t>Efficient linear classifier</a:t>
            </a:r>
            <a:endParaRPr/>
          </a:p>
        </p:txBody>
      </p:sp>
      <p:sp>
        <p:nvSpPr>
          <p:cNvPr id="6346" name="Google Shape;6346;p96"/>
          <p:cNvSpPr txBox="1"/>
          <p:nvPr>
            <p:ph type="title"/>
          </p:nvPr>
        </p:nvSpPr>
        <p:spPr>
          <a:xfrm>
            <a:off x="539496" y="340153"/>
            <a:ext cx="8064900" cy="74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Models Tested</a:t>
            </a:r>
            <a:endParaRPr/>
          </a:p>
        </p:txBody>
      </p:sp>
      <p:sp>
        <p:nvSpPr>
          <p:cNvPr id="6347" name="Google Shape;6347;p96"/>
          <p:cNvSpPr txBox="1"/>
          <p:nvPr>
            <p:ph idx="3" type="subTitle"/>
          </p:nvPr>
        </p:nvSpPr>
        <p:spPr>
          <a:xfrm>
            <a:off x="4572000" y="2185416"/>
            <a:ext cx="34473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Support Vector Machine</a:t>
            </a:r>
            <a:endParaRPr/>
          </a:p>
        </p:txBody>
      </p:sp>
      <p:sp>
        <p:nvSpPr>
          <p:cNvPr id="6348" name="Google Shape;6348;p96"/>
          <p:cNvSpPr txBox="1"/>
          <p:nvPr>
            <p:ph idx="4" type="subTitle"/>
          </p:nvPr>
        </p:nvSpPr>
        <p:spPr>
          <a:xfrm>
            <a:off x="4573350" y="2640238"/>
            <a:ext cx="3447300" cy="400200"/>
          </a:xfrm>
          <a:prstGeom prst="rect">
            <a:avLst/>
          </a:prstGeom>
        </p:spPr>
        <p:txBody>
          <a:bodyPr anchorCtr="0" anchor="t" bIns="91425" lIns="91425" spcFirstLastPara="1" rIns="91425" wrap="square" tIns="91425">
            <a:spAutoFit/>
          </a:bodyPr>
          <a:lstStyle/>
          <a:p>
            <a:pPr indent="0" lvl="0" marL="0" rtl="0" algn="ctr">
              <a:spcBef>
                <a:spcPts val="0"/>
              </a:spcBef>
              <a:spcAft>
                <a:spcPts val="1200"/>
              </a:spcAft>
              <a:buNone/>
            </a:pPr>
            <a:r>
              <a:rPr lang="en"/>
              <a:t>Uses optimal hyperplane to separate data</a:t>
            </a:r>
            <a:endParaRPr/>
          </a:p>
        </p:txBody>
      </p:sp>
      <p:sp>
        <p:nvSpPr>
          <p:cNvPr id="6349" name="Google Shape;6349;p96"/>
          <p:cNvSpPr txBox="1"/>
          <p:nvPr>
            <p:ph idx="5" type="subTitle"/>
          </p:nvPr>
        </p:nvSpPr>
        <p:spPr>
          <a:xfrm>
            <a:off x="1110731" y="3518925"/>
            <a:ext cx="34473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Naive Bayes</a:t>
            </a:r>
            <a:endParaRPr/>
          </a:p>
        </p:txBody>
      </p:sp>
      <p:sp>
        <p:nvSpPr>
          <p:cNvPr id="6350" name="Google Shape;6350;p96"/>
          <p:cNvSpPr txBox="1"/>
          <p:nvPr>
            <p:ph idx="6" type="subTitle"/>
          </p:nvPr>
        </p:nvSpPr>
        <p:spPr>
          <a:xfrm>
            <a:off x="1119875" y="3976128"/>
            <a:ext cx="3447300" cy="615600"/>
          </a:xfrm>
          <a:prstGeom prst="rect">
            <a:avLst/>
          </a:prstGeom>
        </p:spPr>
        <p:txBody>
          <a:bodyPr anchorCtr="0" anchor="t" bIns="91425" lIns="91425" spcFirstLastPara="1" rIns="91425" wrap="square" tIns="91425">
            <a:spAutoFit/>
          </a:bodyPr>
          <a:lstStyle/>
          <a:p>
            <a:pPr indent="0" lvl="0" marL="0" rtl="0" algn="ctr">
              <a:spcBef>
                <a:spcPts val="0"/>
              </a:spcBef>
              <a:spcAft>
                <a:spcPts val="1000"/>
              </a:spcAft>
              <a:buNone/>
            </a:pPr>
            <a:r>
              <a:rPr lang="en"/>
              <a:t>Efficient model that predicts probability based on Bayes’ theorem</a:t>
            </a:r>
            <a:endParaRPr/>
          </a:p>
        </p:txBody>
      </p:sp>
      <p:sp>
        <p:nvSpPr>
          <p:cNvPr id="6351" name="Google Shape;6351;p96"/>
          <p:cNvSpPr txBox="1"/>
          <p:nvPr>
            <p:ph idx="7" type="subTitle"/>
          </p:nvPr>
        </p:nvSpPr>
        <p:spPr>
          <a:xfrm>
            <a:off x="4573350" y="3626628"/>
            <a:ext cx="34473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k-Nearest Neighbors</a:t>
            </a:r>
            <a:endParaRPr/>
          </a:p>
        </p:txBody>
      </p:sp>
      <p:sp>
        <p:nvSpPr>
          <p:cNvPr id="6352" name="Google Shape;6352;p96"/>
          <p:cNvSpPr txBox="1"/>
          <p:nvPr>
            <p:ph idx="8" type="subTitle"/>
          </p:nvPr>
        </p:nvSpPr>
        <p:spPr>
          <a:xfrm>
            <a:off x="4573350" y="4083828"/>
            <a:ext cx="3447300" cy="400200"/>
          </a:xfrm>
          <a:prstGeom prst="rect">
            <a:avLst/>
          </a:prstGeom>
        </p:spPr>
        <p:txBody>
          <a:bodyPr anchorCtr="0" anchor="t" bIns="91425" lIns="91425" spcFirstLastPara="1" rIns="91425" wrap="square" tIns="91425">
            <a:spAutoFit/>
          </a:bodyPr>
          <a:lstStyle/>
          <a:p>
            <a:pPr indent="0" lvl="0" marL="0" rtl="0" algn="ctr">
              <a:spcBef>
                <a:spcPts val="0"/>
              </a:spcBef>
              <a:spcAft>
                <a:spcPts val="1200"/>
              </a:spcAft>
              <a:buNone/>
            </a:pPr>
            <a:r>
              <a:rPr lang="en"/>
              <a:t>Uses proximity to make classifications</a:t>
            </a:r>
            <a:endParaRPr/>
          </a:p>
        </p:txBody>
      </p:sp>
      <p:sp>
        <p:nvSpPr>
          <p:cNvPr id="6353" name="Google Shape;6353;p96"/>
          <p:cNvSpPr/>
          <p:nvPr/>
        </p:nvSpPr>
        <p:spPr>
          <a:xfrm flipH="1">
            <a:off x="957420" y="920943"/>
            <a:ext cx="337500" cy="329100"/>
          </a:xfrm>
          <a:prstGeom prst="star4">
            <a:avLst>
              <a:gd fmla="val 12500" name="adj"/>
            </a:avLst>
          </a:prstGeom>
          <a:solidFill>
            <a:srgbClr val="F2C2A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54" name="Google Shape;6354;p96"/>
          <p:cNvGrpSpPr/>
          <p:nvPr/>
        </p:nvGrpSpPr>
        <p:grpSpPr>
          <a:xfrm>
            <a:off x="543766" y="4323680"/>
            <a:ext cx="571281" cy="740350"/>
            <a:chOff x="7465916" y="720492"/>
            <a:chExt cx="1139144" cy="1477450"/>
          </a:xfrm>
        </p:grpSpPr>
        <p:sp>
          <p:nvSpPr>
            <p:cNvPr id="6355" name="Google Shape;6355;p96"/>
            <p:cNvSpPr/>
            <p:nvPr/>
          </p:nvSpPr>
          <p:spPr>
            <a:xfrm rot="-5400000">
              <a:off x="7646560" y="1239442"/>
              <a:ext cx="1024800" cy="892200"/>
            </a:xfrm>
            <a:prstGeom prst="flowChartDelay">
              <a:avLst/>
            </a:prstGeom>
            <a:solidFill>
              <a:srgbClr val="F3F3F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356" name="Google Shape;6356;p96"/>
            <p:cNvSpPr/>
            <p:nvPr/>
          </p:nvSpPr>
          <p:spPr>
            <a:xfrm rot="-5400000">
              <a:off x="7597172" y="1148912"/>
              <a:ext cx="1024800" cy="892200"/>
            </a:xfrm>
            <a:prstGeom prst="flowChartDelay">
              <a:avLst/>
            </a:prstGeom>
            <a:solidFill>
              <a:srgbClr val="F3F3F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357" name="Google Shape;6357;p96"/>
            <p:cNvSpPr/>
            <p:nvPr/>
          </p:nvSpPr>
          <p:spPr>
            <a:xfrm rot="-5400000">
              <a:off x="7547783" y="1058382"/>
              <a:ext cx="1024800" cy="892200"/>
            </a:xfrm>
            <a:prstGeom prst="flowChartDelay">
              <a:avLst/>
            </a:prstGeom>
            <a:solidFill>
              <a:srgbClr val="F3F3F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358" name="Google Shape;6358;p96"/>
            <p:cNvSpPr/>
            <p:nvPr/>
          </p:nvSpPr>
          <p:spPr>
            <a:xfrm rot="-5400000">
              <a:off x="7498394" y="967852"/>
              <a:ext cx="1024800" cy="892200"/>
            </a:xfrm>
            <a:prstGeom prst="flowChartDelay">
              <a:avLst/>
            </a:prstGeom>
            <a:solidFill>
              <a:srgbClr val="F3F3F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359" name="Google Shape;6359;p96"/>
            <p:cNvSpPr/>
            <p:nvPr/>
          </p:nvSpPr>
          <p:spPr>
            <a:xfrm rot="-5400000">
              <a:off x="7449005" y="877322"/>
              <a:ext cx="1024800" cy="892200"/>
            </a:xfrm>
            <a:prstGeom prst="flowChartDelay">
              <a:avLst/>
            </a:prstGeom>
            <a:solidFill>
              <a:srgbClr val="F3F3F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360" name="Google Shape;6360;p96"/>
            <p:cNvSpPr/>
            <p:nvPr/>
          </p:nvSpPr>
          <p:spPr>
            <a:xfrm rot="-5400000">
              <a:off x="7399616" y="786792"/>
              <a:ext cx="1024800" cy="892200"/>
            </a:xfrm>
            <a:prstGeom prst="flowChartDelay">
              <a:avLst/>
            </a:prstGeom>
            <a:solidFill>
              <a:srgbClr val="F3F3F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6361" name="Google Shape;6361;p96"/>
          <p:cNvSpPr/>
          <p:nvPr/>
        </p:nvSpPr>
        <p:spPr>
          <a:xfrm flipH="1">
            <a:off x="7941109" y="1262769"/>
            <a:ext cx="246900" cy="240300"/>
          </a:xfrm>
          <a:prstGeom prst="star4">
            <a:avLst>
              <a:gd fmla="val 12500" name="adj"/>
            </a:avLst>
          </a:prstGeom>
          <a:solidFill>
            <a:srgbClr val="B7B7B7"/>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2" name="Google Shape;6362;p96"/>
          <p:cNvSpPr/>
          <p:nvPr/>
        </p:nvSpPr>
        <p:spPr>
          <a:xfrm>
            <a:off x="8187994" y="967859"/>
            <a:ext cx="427200" cy="416400"/>
          </a:xfrm>
          <a:prstGeom prst="star4">
            <a:avLst>
              <a:gd fmla="val 12500" name="adj"/>
            </a:avLst>
          </a:prstGeom>
          <a:solidFill>
            <a:srgbClr val="859477"/>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raph Paper Style Thesis by Slidesgo">
  <a:themeElements>
    <a:clrScheme name="Simple Light">
      <a:dk1>
        <a:srgbClr val="434343"/>
      </a:dk1>
      <a:lt1>
        <a:srgbClr val="F3F3F3"/>
      </a:lt1>
      <a:dk2>
        <a:srgbClr val="B7B7B7"/>
      </a:dk2>
      <a:lt2>
        <a:srgbClr val="859477"/>
      </a:lt2>
      <a:accent1>
        <a:srgbClr val="D9997D"/>
      </a:accent1>
      <a:accent2>
        <a:srgbClr val="F2C2AB"/>
      </a:accent2>
      <a:accent3>
        <a:srgbClr val="FFFFFF"/>
      </a:accent3>
      <a:accent4>
        <a:srgbClr val="FFFFFF"/>
      </a:accent4>
      <a:accent5>
        <a:srgbClr val="FFFFFF"/>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raph Paper Style Thesis by Slidesgo">
  <a:themeElements>
    <a:clrScheme name="Simple Light">
      <a:dk1>
        <a:srgbClr val="434343"/>
      </a:dk1>
      <a:lt1>
        <a:srgbClr val="F3F3F3"/>
      </a:lt1>
      <a:dk2>
        <a:srgbClr val="B7B7B7"/>
      </a:dk2>
      <a:lt2>
        <a:srgbClr val="859477"/>
      </a:lt2>
      <a:accent1>
        <a:srgbClr val="D9997D"/>
      </a:accent1>
      <a:accent2>
        <a:srgbClr val="F2C2AB"/>
      </a:accent2>
      <a:accent3>
        <a:srgbClr val="FFFFFF"/>
      </a:accent3>
      <a:accent4>
        <a:srgbClr val="FFFFFF"/>
      </a:accent4>
      <a:accent5>
        <a:srgbClr val="FFFFFF"/>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Graph Paper Style Thesis by Slidesgo">
  <a:themeElements>
    <a:clrScheme name="Simple Light">
      <a:dk1>
        <a:srgbClr val="434343"/>
      </a:dk1>
      <a:lt1>
        <a:srgbClr val="F3F3F3"/>
      </a:lt1>
      <a:dk2>
        <a:srgbClr val="B7B7B7"/>
      </a:dk2>
      <a:lt2>
        <a:srgbClr val="859477"/>
      </a:lt2>
      <a:accent1>
        <a:srgbClr val="D9997D"/>
      </a:accent1>
      <a:accent2>
        <a:srgbClr val="F2C2AB"/>
      </a:accent2>
      <a:accent3>
        <a:srgbClr val="FFFFFF"/>
      </a:accent3>
      <a:accent4>
        <a:srgbClr val="FFFFFF"/>
      </a:accent4>
      <a:accent5>
        <a:srgbClr val="FFFFFF"/>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