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5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15C3D-A039-4F00-A793-D939FD227AD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41B1F5-9CF6-428A-949A-C71E6FE336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 b="0" dirty="0"/>
            <a:t>Работа с базой данных</a:t>
          </a:r>
          <a:endParaRPr lang="en-US" b="0" dirty="0"/>
        </a:p>
      </dgm:t>
    </dgm:pt>
    <dgm:pt modelId="{850CDE9B-14AD-4AA2-AAC0-E684613F409B}" type="parTrans" cxnId="{88526DD7-0751-495A-B8EE-973297221C96}">
      <dgm:prSet/>
      <dgm:spPr/>
      <dgm:t>
        <a:bodyPr/>
        <a:lstStyle/>
        <a:p>
          <a:endParaRPr lang="en-US"/>
        </a:p>
      </dgm:t>
    </dgm:pt>
    <dgm:pt modelId="{99EFD056-D20A-449B-BE4C-7371A5860042}" type="sibTrans" cxnId="{88526DD7-0751-495A-B8EE-973297221C96}">
      <dgm:prSet/>
      <dgm:spPr/>
      <dgm:t>
        <a:bodyPr/>
        <a:lstStyle/>
        <a:p>
          <a:endParaRPr lang="en-US"/>
        </a:p>
      </dgm:t>
    </dgm:pt>
    <dgm:pt modelId="{725DCEC6-04B3-4E45-B57B-C00BF9144CB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i="1" dirty="0"/>
            <a:t>Добавление новых пользователей, групп, событий.</a:t>
          </a:r>
          <a:endParaRPr lang="en-US" i="1" dirty="0"/>
        </a:p>
      </dgm:t>
    </dgm:pt>
    <dgm:pt modelId="{10BF98E6-ADAE-4706-BC4F-0BF3D4E246D0}" type="parTrans" cxnId="{2B35A44C-6CC9-4DE8-A42A-D091799652B0}">
      <dgm:prSet/>
      <dgm:spPr/>
      <dgm:t>
        <a:bodyPr/>
        <a:lstStyle/>
        <a:p>
          <a:endParaRPr lang="en-US"/>
        </a:p>
      </dgm:t>
    </dgm:pt>
    <dgm:pt modelId="{238C8A71-A953-4110-A71C-754D31224219}" type="sibTrans" cxnId="{2B35A44C-6CC9-4DE8-A42A-D091799652B0}">
      <dgm:prSet/>
      <dgm:spPr/>
      <dgm:t>
        <a:bodyPr/>
        <a:lstStyle/>
        <a:p>
          <a:endParaRPr lang="en-US"/>
        </a:p>
      </dgm:t>
    </dgm:pt>
    <dgm:pt modelId="{8ABB72ED-56D9-414B-ACC0-F26484F6DA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 b="0" dirty="0"/>
            <a:t>Работа с таблицами</a:t>
          </a:r>
          <a:endParaRPr lang="en-US" b="0" dirty="0"/>
        </a:p>
      </dgm:t>
    </dgm:pt>
    <dgm:pt modelId="{5D2555EB-0469-4572-AB44-8B836B4C8B70}" type="parTrans" cxnId="{36D609A7-5AEC-4C64-A22A-D887D28D4831}">
      <dgm:prSet/>
      <dgm:spPr/>
      <dgm:t>
        <a:bodyPr/>
        <a:lstStyle/>
        <a:p>
          <a:endParaRPr lang="en-US"/>
        </a:p>
      </dgm:t>
    </dgm:pt>
    <dgm:pt modelId="{E19BBED5-AC7E-4BA4-9609-FED5F24C1877}" type="sibTrans" cxnId="{36D609A7-5AEC-4C64-A22A-D887D28D4831}">
      <dgm:prSet/>
      <dgm:spPr/>
      <dgm:t>
        <a:bodyPr/>
        <a:lstStyle/>
        <a:p>
          <a:endParaRPr lang="en-US"/>
        </a:p>
      </dgm:t>
    </dgm:pt>
    <dgm:pt modelId="{4B2AC5AC-361D-40BA-952E-E5150C76F14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i="1" dirty="0"/>
            <a:t>Работа с таблицами при добавлении новых пользователей</a:t>
          </a:r>
          <a:r>
            <a:rPr lang="en-US" i="1" dirty="0"/>
            <a:t> (</a:t>
          </a:r>
          <a:r>
            <a:rPr lang="ru-RU" i="1" dirty="0"/>
            <a:t>есть возможность добавления с помощью копипасты из любой другой таблицы).</a:t>
          </a:r>
          <a:endParaRPr lang="en-US" i="1" dirty="0"/>
        </a:p>
      </dgm:t>
    </dgm:pt>
    <dgm:pt modelId="{29DA80ED-119A-453B-80A7-D72B43D34919}" type="parTrans" cxnId="{130D2E59-3FEA-4401-B134-752EE690130E}">
      <dgm:prSet/>
      <dgm:spPr/>
      <dgm:t>
        <a:bodyPr/>
        <a:lstStyle/>
        <a:p>
          <a:endParaRPr lang="en-US"/>
        </a:p>
      </dgm:t>
    </dgm:pt>
    <dgm:pt modelId="{67EB44AF-7D16-4FC4-8F6D-2968E35A19B9}" type="sibTrans" cxnId="{130D2E59-3FEA-4401-B134-752EE690130E}">
      <dgm:prSet/>
      <dgm:spPr/>
      <dgm:t>
        <a:bodyPr/>
        <a:lstStyle/>
        <a:p>
          <a:endParaRPr lang="en-US"/>
        </a:p>
      </dgm:t>
    </dgm:pt>
    <dgm:pt modelId="{3A1FF150-FC84-498E-9D30-027DD64B39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 b="0" dirty="0"/>
            <a:t>Изменение параметров</a:t>
          </a:r>
          <a:endParaRPr lang="en-US" b="0" dirty="0"/>
        </a:p>
      </dgm:t>
    </dgm:pt>
    <dgm:pt modelId="{A49C9C26-9F84-4115-89F2-6E3FC4D2DD55}" type="parTrans" cxnId="{529DF1DC-A652-4A58-88B9-FE05288A144E}">
      <dgm:prSet/>
      <dgm:spPr/>
      <dgm:t>
        <a:bodyPr/>
        <a:lstStyle/>
        <a:p>
          <a:endParaRPr lang="en-US"/>
        </a:p>
      </dgm:t>
    </dgm:pt>
    <dgm:pt modelId="{98A269A6-67A7-4BDB-ABF3-1DC9967D35BF}" type="sibTrans" cxnId="{529DF1DC-A652-4A58-88B9-FE05288A144E}">
      <dgm:prSet/>
      <dgm:spPr/>
      <dgm:t>
        <a:bodyPr/>
        <a:lstStyle/>
        <a:p>
          <a:endParaRPr lang="en-US"/>
        </a:p>
      </dgm:t>
    </dgm:pt>
    <dgm:pt modelId="{909294B0-26D1-4F82-BFEA-E99D3383D51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i="1" dirty="0"/>
            <a:t>Работа</a:t>
          </a:r>
          <a:r>
            <a:rPr lang="ru-RU" i="1" baseline="0" dirty="0"/>
            <a:t> с событиями: есть возможность указать название, описание, дату, приглашенные группы, время начала и др</a:t>
          </a:r>
          <a:r>
            <a:rPr lang="ru-RU" baseline="0" dirty="0"/>
            <a:t>.</a:t>
          </a:r>
          <a:endParaRPr lang="en-US" dirty="0"/>
        </a:p>
      </dgm:t>
    </dgm:pt>
    <dgm:pt modelId="{23A89C47-AA01-4D2F-B309-B7F3E7AF8427}" type="parTrans" cxnId="{73288EB9-3BE9-4CF7-AC74-3C97F59991EF}">
      <dgm:prSet/>
      <dgm:spPr/>
      <dgm:t>
        <a:bodyPr/>
        <a:lstStyle/>
        <a:p>
          <a:endParaRPr lang="en-US"/>
        </a:p>
      </dgm:t>
    </dgm:pt>
    <dgm:pt modelId="{D7203901-D491-4C04-8034-83820A7CB030}" type="sibTrans" cxnId="{73288EB9-3BE9-4CF7-AC74-3C97F59991EF}">
      <dgm:prSet/>
      <dgm:spPr/>
      <dgm:t>
        <a:bodyPr/>
        <a:lstStyle/>
        <a:p>
          <a:endParaRPr lang="en-US"/>
        </a:p>
      </dgm:t>
    </dgm:pt>
    <dgm:pt modelId="{655CE567-47D7-4D46-9AF5-40B670C7EDFF}" type="pres">
      <dgm:prSet presAssocID="{82315C3D-A039-4F00-A793-D939FD227AD4}" presName="root" presStyleCnt="0">
        <dgm:presLayoutVars>
          <dgm:dir/>
          <dgm:resizeHandles val="exact"/>
        </dgm:presLayoutVars>
      </dgm:prSet>
      <dgm:spPr/>
    </dgm:pt>
    <dgm:pt modelId="{612CB050-CAD9-4BA0-82BD-95A1EBFF3608}" type="pres">
      <dgm:prSet presAssocID="{BA41B1F5-9CF6-428A-949A-C71E6FE336BF}" presName="compNode" presStyleCnt="0"/>
      <dgm:spPr/>
    </dgm:pt>
    <dgm:pt modelId="{5D4FEE2A-2DDA-4C5D-9A6E-C6BE588E35C7}" type="pres">
      <dgm:prSet presAssocID="{BA41B1F5-9CF6-428A-949A-C71E6FE336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5B239D18-48E2-420B-9AF0-7CCF23104108}" type="pres">
      <dgm:prSet presAssocID="{BA41B1F5-9CF6-428A-949A-C71E6FE336BF}" presName="iconSpace" presStyleCnt="0"/>
      <dgm:spPr/>
    </dgm:pt>
    <dgm:pt modelId="{2850BB1E-6989-40A6-A352-3F65649CCDB4}" type="pres">
      <dgm:prSet presAssocID="{BA41B1F5-9CF6-428A-949A-C71E6FE336BF}" presName="parTx" presStyleLbl="revTx" presStyleIdx="0" presStyleCnt="6">
        <dgm:presLayoutVars>
          <dgm:chMax val="0"/>
          <dgm:chPref val="0"/>
        </dgm:presLayoutVars>
      </dgm:prSet>
      <dgm:spPr/>
    </dgm:pt>
    <dgm:pt modelId="{BB6BB2FC-BCE2-4DC9-965E-B17C1F5D7ED0}" type="pres">
      <dgm:prSet presAssocID="{BA41B1F5-9CF6-428A-949A-C71E6FE336BF}" presName="txSpace" presStyleCnt="0"/>
      <dgm:spPr/>
    </dgm:pt>
    <dgm:pt modelId="{46DCDAD9-2184-4C26-A366-396426F6B5A2}" type="pres">
      <dgm:prSet presAssocID="{BA41B1F5-9CF6-428A-949A-C71E6FE336BF}" presName="desTx" presStyleLbl="revTx" presStyleIdx="1" presStyleCnt="6">
        <dgm:presLayoutVars/>
      </dgm:prSet>
      <dgm:spPr/>
    </dgm:pt>
    <dgm:pt modelId="{3550AEB0-1785-4E68-B29D-E5BAB6E7C5AA}" type="pres">
      <dgm:prSet presAssocID="{99EFD056-D20A-449B-BE4C-7371A5860042}" presName="sibTrans" presStyleCnt="0"/>
      <dgm:spPr/>
    </dgm:pt>
    <dgm:pt modelId="{E4F05F37-D0E5-481C-9760-E37E07EDD0EE}" type="pres">
      <dgm:prSet presAssocID="{8ABB72ED-56D9-414B-ACC0-F26484F6DA12}" presName="compNode" presStyleCnt="0"/>
      <dgm:spPr/>
    </dgm:pt>
    <dgm:pt modelId="{7307D5BE-6557-465E-B75E-0541F98D1D7B}" type="pres">
      <dgm:prSet presAssocID="{8ABB72ED-56D9-414B-ACC0-F26484F6DA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0120652-9AE7-4CE0-9EED-7ED1CB9A5D75}" type="pres">
      <dgm:prSet presAssocID="{8ABB72ED-56D9-414B-ACC0-F26484F6DA12}" presName="iconSpace" presStyleCnt="0"/>
      <dgm:spPr/>
    </dgm:pt>
    <dgm:pt modelId="{AEAB4688-BC63-461A-9DAB-A55E061B7B29}" type="pres">
      <dgm:prSet presAssocID="{8ABB72ED-56D9-414B-ACC0-F26484F6DA12}" presName="parTx" presStyleLbl="revTx" presStyleIdx="2" presStyleCnt="6">
        <dgm:presLayoutVars>
          <dgm:chMax val="0"/>
          <dgm:chPref val="0"/>
        </dgm:presLayoutVars>
      </dgm:prSet>
      <dgm:spPr/>
    </dgm:pt>
    <dgm:pt modelId="{D0D5538F-0B68-4A88-A651-9B3FF5E4BA2B}" type="pres">
      <dgm:prSet presAssocID="{8ABB72ED-56D9-414B-ACC0-F26484F6DA12}" presName="txSpace" presStyleCnt="0"/>
      <dgm:spPr/>
    </dgm:pt>
    <dgm:pt modelId="{FA59D469-79F3-4750-A162-75B3454D9ABD}" type="pres">
      <dgm:prSet presAssocID="{8ABB72ED-56D9-414B-ACC0-F26484F6DA12}" presName="desTx" presStyleLbl="revTx" presStyleIdx="3" presStyleCnt="6">
        <dgm:presLayoutVars/>
      </dgm:prSet>
      <dgm:spPr/>
    </dgm:pt>
    <dgm:pt modelId="{A77DE3D0-6C4C-49B7-89F3-8073AFF72E77}" type="pres">
      <dgm:prSet presAssocID="{E19BBED5-AC7E-4BA4-9609-FED5F24C1877}" presName="sibTrans" presStyleCnt="0"/>
      <dgm:spPr/>
    </dgm:pt>
    <dgm:pt modelId="{5B86CD5D-5F63-43B4-8EC4-561EBE175BEB}" type="pres">
      <dgm:prSet presAssocID="{3A1FF150-FC84-498E-9D30-027DD64B39CC}" presName="compNode" presStyleCnt="0"/>
      <dgm:spPr/>
    </dgm:pt>
    <dgm:pt modelId="{ED165520-B12F-49C3-8FC3-89A9F886B258}" type="pres">
      <dgm:prSet presAssocID="{3A1FF150-FC84-498E-9D30-027DD64B39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6FA4DF9-C342-4398-BF33-CFC8A0957E70}" type="pres">
      <dgm:prSet presAssocID="{3A1FF150-FC84-498E-9D30-027DD64B39CC}" presName="iconSpace" presStyleCnt="0"/>
      <dgm:spPr/>
    </dgm:pt>
    <dgm:pt modelId="{75FAF540-3452-48B3-98DE-C879F75AC527}" type="pres">
      <dgm:prSet presAssocID="{3A1FF150-FC84-498E-9D30-027DD64B39CC}" presName="parTx" presStyleLbl="revTx" presStyleIdx="4" presStyleCnt="6">
        <dgm:presLayoutVars>
          <dgm:chMax val="0"/>
          <dgm:chPref val="0"/>
        </dgm:presLayoutVars>
      </dgm:prSet>
      <dgm:spPr/>
    </dgm:pt>
    <dgm:pt modelId="{117F1322-7A9E-4E2D-9E3C-D5A500E50D32}" type="pres">
      <dgm:prSet presAssocID="{3A1FF150-FC84-498E-9D30-027DD64B39CC}" presName="txSpace" presStyleCnt="0"/>
      <dgm:spPr/>
    </dgm:pt>
    <dgm:pt modelId="{719B2FA8-9AB7-4957-8E42-DE0F4D3041AE}" type="pres">
      <dgm:prSet presAssocID="{3A1FF150-FC84-498E-9D30-027DD64B39CC}" presName="desTx" presStyleLbl="revTx" presStyleIdx="5" presStyleCnt="6">
        <dgm:presLayoutVars/>
      </dgm:prSet>
      <dgm:spPr/>
    </dgm:pt>
  </dgm:ptLst>
  <dgm:cxnLst>
    <dgm:cxn modelId="{2B35A44C-6CC9-4DE8-A42A-D091799652B0}" srcId="{BA41B1F5-9CF6-428A-949A-C71E6FE336BF}" destId="{725DCEC6-04B3-4E45-B57B-C00BF9144CB0}" srcOrd="0" destOrd="0" parTransId="{10BF98E6-ADAE-4706-BC4F-0BF3D4E246D0}" sibTransId="{238C8A71-A953-4110-A71C-754D31224219}"/>
    <dgm:cxn modelId="{A3908C55-D3E3-4BD0-B913-9BE207D7E560}" type="presOf" srcId="{909294B0-26D1-4F82-BFEA-E99D3383D516}" destId="{719B2FA8-9AB7-4957-8E42-DE0F4D3041AE}" srcOrd="0" destOrd="0" presId="urn:microsoft.com/office/officeart/2018/5/layout/CenteredIconLabelDescriptionList"/>
    <dgm:cxn modelId="{130D2E59-3FEA-4401-B134-752EE690130E}" srcId="{8ABB72ED-56D9-414B-ACC0-F26484F6DA12}" destId="{4B2AC5AC-361D-40BA-952E-E5150C76F140}" srcOrd="0" destOrd="0" parTransId="{29DA80ED-119A-453B-80A7-D72B43D34919}" sibTransId="{67EB44AF-7D16-4FC4-8F6D-2968E35A19B9}"/>
    <dgm:cxn modelId="{AC685579-F43A-4288-A410-0EE5F0455DE1}" type="presOf" srcId="{3A1FF150-FC84-498E-9D30-027DD64B39CC}" destId="{75FAF540-3452-48B3-98DE-C879F75AC527}" srcOrd="0" destOrd="0" presId="urn:microsoft.com/office/officeart/2018/5/layout/CenteredIconLabelDescriptionList"/>
    <dgm:cxn modelId="{93F6AD5A-F4B5-46C7-B3F3-D1C900F1DF8B}" type="presOf" srcId="{8ABB72ED-56D9-414B-ACC0-F26484F6DA12}" destId="{AEAB4688-BC63-461A-9DAB-A55E061B7B29}" srcOrd="0" destOrd="0" presId="urn:microsoft.com/office/officeart/2018/5/layout/CenteredIconLabelDescriptionList"/>
    <dgm:cxn modelId="{70DE6A94-E34A-471E-87DA-E7BB0956A24C}" type="presOf" srcId="{82315C3D-A039-4F00-A793-D939FD227AD4}" destId="{655CE567-47D7-4D46-9AF5-40B670C7EDFF}" srcOrd="0" destOrd="0" presId="urn:microsoft.com/office/officeart/2018/5/layout/CenteredIconLabelDescriptionList"/>
    <dgm:cxn modelId="{36D609A7-5AEC-4C64-A22A-D887D28D4831}" srcId="{82315C3D-A039-4F00-A793-D939FD227AD4}" destId="{8ABB72ED-56D9-414B-ACC0-F26484F6DA12}" srcOrd="1" destOrd="0" parTransId="{5D2555EB-0469-4572-AB44-8B836B4C8B70}" sibTransId="{E19BBED5-AC7E-4BA4-9609-FED5F24C1877}"/>
    <dgm:cxn modelId="{383432A8-BF94-4D95-8C54-CC6896669F90}" type="presOf" srcId="{725DCEC6-04B3-4E45-B57B-C00BF9144CB0}" destId="{46DCDAD9-2184-4C26-A366-396426F6B5A2}" srcOrd="0" destOrd="0" presId="urn:microsoft.com/office/officeart/2018/5/layout/CenteredIconLabelDescriptionList"/>
    <dgm:cxn modelId="{B65E5BB4-A543-4024-8899-71CAC0B15D91}" type="presOf" srcId="{4B2AC5AC-361D-40BA-952E-E5150C76F140}" destId="{FA59D469-79F3-4750-A162-75B3454D9ABD}" srcOrd="0" destOrd="0" presId="urn:microsoft.com/office/officeart/2018/5/layout/CenteredIconLabelDescriptionList"/>
    <dgm:cxn modelId="{73288EB9-3BE9-4CF7-AC74-3C97F59991EF}" srcId="{3A1FF150-FC84-498E-9D30-027DD64B39CC}" destId="{909294B0-26D1-4F82-BFEA-E99D3383D516}" srcOrd="0" destOrd="0" parTransId="{23A89C47-AA01-4D2F-B309-B7F3E7AF8427}" sibTransId="{D7203901-D491-4C04-8034-83820A7CB030}"/>
    <dgm:cxn modelId="{88526DD7-0751-495A-B8EE-973297221C96}" srcId="{82315C3D-A039-4F00-A793-D939FD227AD4}" destId="{BA41B1F5-9CF6-428A-949A-C71E6FE336BF}" srcOrd="0" destOrd="0" parTransId="{850CDE9B-14AD-4AA2-AAC0-E684613F409B}" sibTransId="{99EFD056-D20A-449B-BE4C-7371A5860042}"/>
    <dgm:cxn modelId="{529DF1DC-A652-4A58-88B9-FE05288A144E}" srcId="{82315C3D-A039-4F00-A793-D939FD227AD4}" destId="{3A1FF150-FC84-498E-9D30-027DD64B39CC}" srcOrd="2" destOrd="0" parTransId="{A49C9C26-9F84-4115-89F2-6E3FC4D2DD55}" sibTransId="{98A269A6-67A7-4BDB-ABF3-1DC9967D35BF}"/>
    <dgm:cxn modelId="{75C350EA-5FAB-4203-9D92-E62257F4E04D}" type="presOf" srcId="{BA41B1F5-9CF6-428A-949A-C71E6FE336BF}" destId="{2850BB1E-6989-40A6-A352-3F65649CCDB4}" srcOrd="0" destOrd="0" presId="urn:microsoft.com/office/officeart/2018/5/layout/CenteredIconLabelDescriptionList"/>
    <dgm:cxn modelId="{F93E3B31-B4E4-40B3-B280-55F5D0C424E9}" type="presParOf" srcId="{655CE567-47D7-4D46-9AF5-40B670C7EDFF}" destId="{612CB050-CAD9-4BA0-82BD-95A1EBFF3608}" srcOrd="0" destOrd="0" presId="urn:microsoft.com/office/officeart/2018/5/layout/CenteredIconLabelDescriptionList"/>
    <dgm:cxn modelId="{55D5021E-832E-4512-91E3-C6FA86B51A8A}" type="presParOf" srcId="{612CB050-CAD9-4BA0-82BD-95A1EBFF3608}" destId="{5D4FEE2A-2DDA-4C5D-9A6E-C6BE588E35C7}" srcOrd="0" destOrd="0" presId="urn:microsoft.com/office/officeart/2018/5/layout/CenteredIconLabelDescriptionList"/>
    <dgm:cxn modelId="{ACEA9962-0BE1-41E5-AFF3-E35C9F2194D3}" type="presParOf" srcId="{612CB050-CAD9-4BA0-82BD-95A1EBFF3608}" destId="{5B239D18-48E2-420B-9AF0-7CCF23104108}" srcOrd="1" destOrd="0" presId="urn:microsoft.com/office/officeart/2018/5/layout/CenteredIconLabelDescriptionList"/>
    <dgm:cxn modelId="{74861F3E-3133-48CE-BE27-4ED1A0555BDF}" type="presParOf" srcId="{612CB050-CAD9-4BA0-82BD-95A1EBFF3608}" destId="{2850BB1E-6989-40A6-A352-3F65649CCDB4}" srcOrd="2" destOrd="0" presId="urn:microsoft.com/office/officeart/2018/5/layout/CenteredIconLabelDescriptionList"/>
    <dgm:cxn modelId="{CF5DE420-3B65-45AF-AFC9-8B9216432CCE}" type="presParOf" srcId="{612CB050-CAD9-4BA0-82BD-95A1EBFF3608}" destId="{BB6BB2FC-BCE2-4DC9-965E-B17C1F5D7ED0}" srcOrd="3" destOrd="0" presId="urn:microsoft.com/office/officeart/2018/5/layout/CenteredIconLabelDescriptionList"/>
    <dgm:cxn modelId="{750011DD-BF15-4627-8F88-6C0F3A3B6E35}" type="presParOf" srcId="{612CB050-CAD9-4BA0-82BD-95A1EBFF3608}" destId="{46DCDAD9-2184-4C26-A366-396426F6B5A2}" srcOrd="4" destOrd="0" presId="urn:microsoft.com/office/officeart/2018/5/layout/CenteredIconLabelDescriptionList"/>
    <dgm:cxn modelId="{52005052-5584-41CC-AE01-BB58B5A43C6D}" type="presParOf" srcId="{655CE567-47D7-4D46-9AF5-40B670C7EDFF}" destId="{3550AEB0-1785-4E68-B29D-E5BAB6E7C5AA}" srcOrd="1" destOrd="0" presId="urn:microsoft.com/office/officeart/2018/5/layout/CenteredIconLabelDescriptionList"/>
    <dgm:cxn modelId="{BACAD974-B938-4E34-AFBB-72FF6DF7AA91}" type="presParOf" srcId="{655CE567-47D7-4D46-9AF5-40B670C7EDFF}" destId="{E4F05F37-D0E5-481C-9760-E37E07EDD0EE}" srcOrd="2" destOrd="0" presId="urn:microsoft.com/office/officeart/2018/5/layout/CenteredIconLabelDescriptionList"/>
    <dgm:cxn modelId="{2EFE4B21-B2D8-4E20-97CE-0E6305A9ACC6}" type="presParOf" srcId="{E4F05F37-D0E5-481C-9760-E37E07EDD0EE}" destId="{7307D5BE-6557-465E-B75E-0541F98D1D7B}" srcOrd="0" destOrd="0" presId="urn:microsoft.com/office/officeart/2018/5/layout/CenteredIconLabelDescriptionList"/>
    <dgm:cxn modelId="{20A72539-D074-4ABA-885F-83E3928B559C}" type="presParOf" srcId="{E4F05F37-D0E5-481C-9760-E37E07EDD0EE}" destId="{00120652-9AE7-4CE0-9EED-7ED1CB9A5D75}" srcOrd="1" destOrd="0" presId="urn:microsoft.com/office/officeart/2018/5/layout/CenteredIconLabelDescriptionList"/>
    <dgm:cxn modelId="{71286950-EB2F-4304-ACB8-6A12AA50AA34}" type="presParOf" srcId="{E4F05F37-D0E5-481C-9760-E37E07EDD0EE}" destId="{AEAB4688-BC63-461A-9DAB-A55E061B7B29}" srcOrd="2" destOrd="0" presId="urn:microsoft.com/office/officeart/2018/5/layout/CenteredIconLabelDescriptionList"/>
    <dgm:cxn modelId="{41F09A6F-CD8A-48AF-8AB9-1DF03E90CDBB}" type="presParOf" srcId="{E4F05F37-D0E5-481C-9760-E37E07EDD0EE}" destId="{D0D5538F-0B68-4A88-A651-9B3FF5E4BA2B}" srcOrd="3" destOrd="0" presId="urn:microsoft.com/office/officeart/2018/5/layout/CenteredIconLabelDescriptionList"/>
    <dgm:cxn modelId="{E0FDFDD5-C4BE-4723-B29D-42EDBEADC44D}" type="presParOf" srcId="{E4F05F37-D0E5-481C-9760-E37E07EDD0EE}" destId="{FA59D469-79F3-4750-A162-75B3454D9ABD}" srcOrd="4" destOrd="0" presId="urn:microsoft.com/office/officeart/2018/5/layout/CenteredIconLabelDescriptionList"/>
    <dgm:cxn modelId="{9F1733DF-B48B-479B-BA48-7A279CF2CF86}" type="presParOf" srcId="{655CE567-47D7-4D46-9AF5-40B670C7EDFF}" destId="{A77DE3D0-6C4C-49B7-89F3-8073AFF72E77}" srcOrd="3" destOrd="0" presId="urn:microsoft.com/office/officeart/2018/5/layout/CenteredIconLabelDescriptionList"/>
    <dgm:cxn modelId="{F98E9F72-AC3F-47ED-ABC7-7103F31551EB}" type="presParOf" srcId="{655CE567-47D7-4D46-9AF5-40B670C7EDFF}" destId="{5B86CD5D-5F63-43B4-8EC4-561EBE175BEB}" srcOrd="4" destOrd="0" presId="urn:microsoft.com/office/officeart/2018/5/layout/CenteredIconLabelDescriptionList"/>
    <dgm:cxn modelId="{49629002-1D95-4A22-994C-0B8AAEBDC327}" type="presParOf" srcId="{5B86CD5D-5F63-43B4-8EC4-561EBE175BEB}" destId="{ED165520-B12F-49C3-8FC3-89A9F886B258}" srcOrd="0" destOrd="0" presId="urn:microsoft.com/office/officeart/2018/5/layout/CenteredIconLabelDescriptionList"/>
    <dgm:cxn modelId="{A90D84C5-8668-4A9B-9FC3-2A68BA168ED5}" type="presParOf" srcId="{5B86CD5D-5F63-43B4-8EC4-561EBE175BEB}" destId="{B6FA4DF9-C342-4398-BF33-CFC8A0957E70}" srcOrd="1" destOrd="0" presId="urn:microsoft.com/office/officeart/2018/5/layout/CenteredIconLabelDescriptionList"/>
    <dgm:cxn modelId="{BCE461BF-E0B6-4996-8751-2166A3F4E4B8}" type="presParOf" srcId="{5B86CD5D-5F63-43B4-8EC4-561EBE175BEB}" destId="{75FAF540-3452-48B3-98DE-C879F75AC527}" srcOrd="2" destOrd="0" presId="urn:microsoft.com/office/officeart/2018/5/layout/CenteredIconLabelDescriptionList"/>
    <dgm:cxn modelId="{EBA5C7F3-6BD1-4092-9145-EC8D8FC76AD2}" type="presParOf" srcId="{5B86CD5D-5F63-43B4-8EC4-561EBE175BEB}" destId="{117F1322-7A9E-4E2D-9E3C-D5A500E50D32}" srcOrd="3" destOrd="0" presId="urn:microsoft.com/office/officeart/2018/5/layout/CenteredIconLabelDescriptionList"/>
    <dgm:cxn modelId="{501A96FD-7158-4A93-B61A-DC4F10720D32}" type="presParOf" srcId="{5B86CD5D-5F63-43B4-8EC4-561EBE175BEB}" destId="{719B2FA8-9AB7-4957-8E42-DE0F4D3041A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BE546-C4C6-4FA6-8A2F-F1C1E0C6E94C}" type="doc">
      <dgm:prSet loTypeId="urn:microsoft.com/office/officeart/2011/layout/ThemePictureGrid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28D0D20D-AD56-4624-B958-551AC544DAA9}">
      <dgm:prSet phldrT="[Text]"/>
      <dgm:spPr/>
      <dgm:t>
        <a:bodyPr/>
        <a:lstStyle/>
        <a:p>
          <a:r>
            <a:rPr lang="ru-RU" dirty="0"/>
            <a:t> </a:t>
          </a:r>
        </a:p>
      </dgm:t>
    </dgm:pt>
    <dgm:pt modelId="{7E5CADCE-E3B3-4C40-813D-3A0C1699A9B2}" type="parTrans" cxnId="{FC1D7762-AF5B-43D8-AC76-A5BBB3EC4409}">
      <dgm:prSet/>
      <dgm:spPr/>
      <dgm:t>
        <a:bodyPr/>
        <a:lstStyle/>
        <a:p>
          <a:endParaRPr lang="ru-RU"/>
        </a:p>
      </dgm:t>
    </dgm:pt>
    <dgm:pt modelId="{540BB5DD-97A0-42D5-9DF4-42C4BAB6747A}" type="sibTrans" cxnId="{FC1D7762-AF5B-43D8-AC76-A5BBB3EC4409}">
      <dgm:prSet/>
      <dgm:spPr/>
      <dgm:t>
        <a:bodyPr/>
        <a:lstStyle/>
        <a:p>
          <a:endParaRPr lang="ru-RU"/>
        </a:p>
      </dgm:t>
    </dgm:pt>
    <dgm:pt modelId="{98E2288E-B389-43D8-80AC-93BF41B6335A}">
      <dgm:prSet phldrT="[Text]"/>
      <dgm:spPr/>
      <dgm:t>
        <a:bodyPr/>
        <a:lstStyle/>
        <a:p>
          <a:r>
            <a:rPr lang="ru-RU" dirty="0"/>
            <a:t> </a:t>
          </a:r>
        </a:p>
      </dgm:t>
    </dgm:pt>
    <dgm:pt modelId="{4C87696F-8B34-487B-A332-DFA81369D59F}" type="parTrans" cxnId="{CAF39D63-71F1-4EC6-AFF0-807B110350A5}">
      <dgm:prSet/>
      <dgm:spPr/>
      <dgm:t>
        <a:bodyPr/>
        <a:lstStyle/>
        <a:p>
          <a:endParaRPr lang="ru-RU"/>
        </a:p>
      </dgm:t>
    </dgm:pt>
    <dgm:pt modelId="{98797AFC-2CC4-41E6-9662-E606761BD8C6}" type="sibTrans" cxnId="{CAF39D63-71F1-4EC6-AFF0-807B110350A5}">
      <dgm:prSet/>
      <dgm:spPr/>
      <dgm:t>
        <a:bodyPr/>
        <a:lstStyle/>
        <a:p>
          <a:endParaRPr lang="ru-RU"/>
        </a:p>
      </dgm:t>
    </dgm:pt>
    <dgm:pt modelId="{10606B6D-C360-47FE-B5B6-6AF5D281DFC5}">
      <dgm:prSet phldrT="[Text]"/>
      <dgm:spPr/>
      <dgm:t>
        <a:bodyPr/>
        <a:lstStyle/>
        <a:p>
          <a:r>
            <a:rPr lang="ru-RU" dirty="0"/>
            <a:t> </a:t>
          </a:r>
        </a:p>
        <a:p>
          <a:endParaRPr lang="ru-RU" dirty="0"/>
        </a:p>
      </dgm:t>
    </dgm:pt>
    <dgm:pt modelId="{4A98FF52-E355-4F6C-8C46-D6B06CA68B87}" type="parTrans" cxnId="{442FFEA0-BE13-40C8-A7B9-F3ADE30F5735}">
      <dgm:prSet/>
      <dgm:spPr/>
      <dgm:t>
        <a:bodyPr/>
        <a:lstStyle/>
        <a:p>
          <a:endParaRPr lang="ru-RU"/>
        </a:p>
      </dgm:t>
    </dgm:pt>
    <dgm:pt modelId="{8E8EB044-1C87-4099-9A65-9F7FD606ED15}" type="sibTrans" cxnId="{442FFEA0-BE13-40C8-A7B9-F3ADE30F5735}">
      <dgm:prSet/>
      <dgm:spPr/>
      <dgm:t>
        <a:bodyPr/>
        <a:lstStyle/>
        <a:p>
          <a:endParaRPr lang="ru-RU"/>
        </a:p>
      </dgm:t>
    </dgm:pt>
    <dgm:pt modelId="{9B570A0A-CDEC-4A28-9A2B-7E334F1CFF8D}">
      <dgm:prSet phldrT="[Text]"/>
      <dgm:spPr/>
      <dgm:t>
        <a:bodyPr/>
        <a:lstStyle/>
        <a:p>
          <a:r>
            <a:rPr lang="ru-RU" dirty="0"/>
            <a:t> </a:t>
          </a:r>
        </a:p>
      </dgm:t>
    </dgm:pt>
    <dgm:pt modelId="{5B127C44-660C-4956-897E-72359975AB96}" type="parTrans" cxnId="{AE748339-2136-40FC-88B7-D1EC41383227}">
      <dgm:prSet/>
      <dgm:spPr/>
      <dgm:t>
        <a:bodyPr/>
        <a:lstStyle/>
        <a:p>
          <a:endParaRPr lang="ru-RU"/>
        </a:p>
      </dgm:t>
    </dgm:pt>
    <dgm:pt modelId="{857608B6-25DF-4E8E-AFEA-6E418035F509}" type="sibTrans" cxnId="{AE748339-2136-40FC-88B7-D1EC41383227}">
      <dgm:prSet/>
      <dgm:spPr/>
      <dgm:t>
        <a:bodyPr/>
        <a:lstStyle/>
        <a:p>
          <a:endParaRPr lang="ru-RU"/>
        </a:p>
      </dgm:t>
    </dgm:pt>
    <dgm:pt modelId="{9725C67A-0676-4B1F-8901-C2D269A64219}" type="pres">
      <dgm:prSet presAssocID="{70ABE546-C4C6-4FA6-8A2F-F1C1E0C6E94C}" presName="Name0" presStyleCnt="0">
        <dgm:presLayoutVars>
          <dgm:chMax val="5"/>
          <dgm:chPref val="5"/>
          <dgm:dir/>
        </dgm:presLayoutVars>
      </dgm:prSet>
      <dgm:spPr/>
    </dgm:pt>
    <dgm:pt modelId="{571C0FAF-294A-4BB2-B87B-918E6EFECF8F}" type="pres">
      <dgm:prSet presAssocID="{28D0D20D-AD56-4624-B958-551AC544DAA9}" presName="picture1" presStyleCnt="0"/>
      <dgm:spPr/>
    </dgm:pt>
    <dgm:pt modelId="{23E4FF6B-05D7-44FB-94DF-AE752603F2B4}" type="pres">
      <dgm:prSet presAssocID="{28D0D20D-AD56-4624-B958-551AC544DAA9}" presName="picture" presStyleLbl="b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A472D3AE-D4F9-4866-B708-C8E778F2465D}" type="pres">
      <dgm:prSet presAssocID="{28D0D20D-AD56-4624-B958-551AC544DAA9}" presName="accent1" presStyleLbl="parChTrans1D1" presStyleIdx="0" presStyleCnt="1"/>
      <dgm:spPr/>
    </dgm:pt>
    <dgm:pt modelId="{95780886-F3B9-42FE-BDFD-92820E676753}" type="pres">
      <dgm:prSet presAssocID="{28D0D20D-AD56-4624-B958-551AC544DAA9}" presName="paren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6CD6CEB-3875-469F-A518-31AFB8421A96}" type="pres">
      <dgm:prSet presAssocID="{98E2288E-B389-43D8-80AC-93BF41B6335A}" presName="picture2" presStyleCnt="0"/>
      <dgm:spPr/>
    </dgm:pt>
    <dgm:pt modelId="{B8172802-B3D9-4D91-8511-DDEC5030C83E}" type="pres">
      <dgm:prSet presAssocID="{98E2288E-B389-43D8-80AC-93BF41B6335A}" presName="picture" presStyleLbl="b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</dgm:spPr>
    </dgm:pt>
    <dgm:pt modelId="{16E912F1-7BB7-40DF-853B-AD818FE86CBB}" type="pres">
      <dgm:prSet presAssocID="{98E2288E-B389-43D8-80AC-93BF41B6335A}" presName="parent2" presStyleLbl="trBgShp" presStyleIdx="0" presStyleCnt="3">
        <dgm:presLayoutVars>
          <dgm:chMax val="0"/>
          <dgm:chPref val="0"/>
          <dgm:bulletEnabled val="1"/>
        </dgm:presLayoutVars>
      </dgm:prSet>
      <dgm:spPr/>
    </dgm:pt>
    <dgm:pt modelId="{7AD55E02-6C04-405D-8D6E-91182567C768}" type="pres">
      <dgm:prSet presAssocID="{10606B6D-C360-47FE-B5B6-6AF5D281DFC5}" presName="picture3" presStyleCnt="0"/>
      <dgm:spPr/>
    </dgm:pt>
    <dgm:pt modelId="{7387E497-2DE0-4E39-B01F-4248D1708CFF}" type="pres">
      <dgm:prSet presAssocID="{10606B6D-C360-47FE-B5B6-6AF5D281DFC5}" presName="picture" presStyleLbl="b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t="-14000" b="-14000"/>
          </a:stretch>
        </a:blipFill>
      </dgm:spPr>
    </dgm:pt>
    <dgm:pt modelId="{740BF725-57C3-469B-83FE-BDE2859B5A2C}" type="pres">
      <dgm:prSet presAssocID="{10606B6D-C360-47FE-B5B6-6AF5D281DFC5}" presName="parent3" presStyleLbl="trBgShp" presStyleIdx="1" presStyleCnt="3">
        <dgm:presLayoutVars>
          <dgm:chMax val="0"/>
          <dgm:chPref val="0"/>
          <dgm:bulletEnabled val="1"/>
        </dgm:presLayoutVars>
      </dgm:prSet>
      <dgm:spPr/>
    </dgm:pt>
    <dgm:pt modelId="{336BD4E6-AC27-4B45-94F1-CE6334CFFAA6}" type="pres">
      <dgm:prSet presAssocID="{9B570A0A-CDEC-4A28-9A2B-7E334F1CFF8D}" presName="picture4" presStyleCnt="0"/>
      <dgm:spPr/>
    </dgm:pt>
    <dgm:pt modelId="{F1557BCC-20F7-47BC-9706-B49A0D1D558A}" type="pres">
      <dgm:prSet presAssocID="{9B570A0A-CDEC-4A28-9A2B-7E334F1CFF8D}" presName="picture" presStyleLbl="b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t="-22000" b="-22000"/>
          </a:stretch>
        </a:blipFill>
      </dgm:spPr>
    </dgm:pt>
    <dgm:pt modelId="{6F39AB0A-B5F4-463F-A7F6-B9D39F49FDE6}" type="pres">
      <dgm:prSet presAssocID="{9B570A0A-CDEC-4A28-9A2B-7E334F1CFF8D}" presName="parent4" presStyleLbl="trBgShp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7CACE1C-C6A0-4DF5-8E9E-B5867786DE13}" type="presOf" srcId="{98E2288E-B389-43D8-80AC-93BF41B6335A}" destId="{16E912F1-7BB7-40DF-853B-AD818FE86CBB}" srcOrd="0" destOrd="0" presId="urn:microsoft.com/office/officeart/2011/layout/ThemePictureGrid"/>
    <dgm:cxn modelId="{AE748339-2136-40FC-88B7-D1EC41383227}" srcId="{70ABE546-C4C6-4FA6-8A2F-F1C1E0C6E94C}" destId="{9B570A0A-CDEC-4A28-9A2B-7E334F1CFF8D}" srcOrd="3" destOrd="0" parTransId="{5B127C44-660C-4956-897E-72359975AB96}" sibTransId="{857608B6-25DF-4E8E-AFEA-6E418035F509}"/>
    <dgm:cxn modelId="{FC1D7762-AF5B-43D8-AC76-A5BBB3EC4409}" srcId="{70ABE546-C4C6-4FA6-8A2F-F1C1E0C6E94C}" destId="{28D0D20D-AD56-4624-B958-551AC544DAA9}" srcOrd="0" destOrd="0" parTransId="{7E5CADCE-E3B3-4C40-813D-3A0C1699A9B2}" sibTransId="{540BB5DD-97A0-42D5-9DF4-42C4BAB6747A}"/>
    <dgm:cxn modelId="{CAF39D63-71F1-4EC6-AFF0-807B110350A5}" srcId="{70ABE546-C4C6-4FA6-8A2F-F1C1E0C6E94C}" destId="{98E2288E-B389-43D8-80AC-93BF41B6335A}" srcOrd="1" destOrd="0" parTransId="{4C87696F-8B34-487B-A332-DFA81369D59F}" sibTransId="{98797AFC-2CC4-41E6-9662-E606761BD8C6}"/>
    <dgm:cxn modelId="{C0A95C6B-F6DA-43AF-887E-A4E5E55F334C}" type="presOf" srcId="{28D0D20D-AD56-4624-B958-551AC544DAA9}" destId="{95780886-F3B9-42FE-BDFD-92820E676753}" srcOrd="0" destOrd="0" presId="urn:microsoft.com/office/officeart/2011/layout/ThemePictureGrid"/>
    <dgm:cxn modelId="{9850A856-533C-4504-8163-47C33698F36C}" type="presOf" srcId="{9B570A0A-CDEC-4A28-9A2B-7E334F1CFF8D}" destId="{6F39AB0A-B5F4-463F-A7F6-B9D39F49FDE6}" srcOrd="0" destOrd="0" presId="urn:microsoft.com/office/officeart/2011/layout/ThemePictureGrid"/>
    <dgm:cxn modelId="{2CA4AF8D-9BD7-4D41-B8E9-C0357875D422}" type="presOf" srcId="{10606B6D-C360-47FE-B5B6-6AF5D281DFC5}" destId="{740BF725-57C3-469B-83FE-BDE2859B5A2C}" srcOrd="0" destOrd="0" presId="urn:microsoft.com/office/officeart/2011/layout/ThemePictureGrid"/>
    <dgm:cxn modelId="{442FFEA0-BE13-40C8-A7B9-F3ADE30F5735}" srcId="{70ABE546-C4C6-4FA6-8A2F-F1C1E0C6E94C}" destId="{10606B6D-C360-47FE-B5B6-6AF5D281DFC5}" srcOrd="2" destOrd="0" parTransId="{4A98FF52-E355-4F6C-8C46-D6B06CA68B87}" sibTransId="{8E8EB044-1C87-4099-9A65-9F7FD606ED15}"/>
    <dgm:cxn modelId="{D30A96AA-4C76-4F87-B1D5-A609776781AA}" type="presOf" srcId="{70ABE546-C4C6-4FA6-8A2F-F1C1E0C6E94C}" destId="{9725C67A-0676-4B1F-8901-C2D269A64219}" srcOrd="0" destOrd="0" presId="urn:microsoft.com/office/officeart/2011/layout/ThemePictureGrid"/>
    <dgm:cxn modelId="{F9596823-F93F-4F2B-9C4A-FE14A7C6FD43}" type="presParOf" srcId="{9725C67A-0676-4B1F-8901-C2D269A64219}" destId="{571C0FAF-294A-4BB2-B87B-918E6EFECF8F}" srcOrd="0" destOrd="0" presId="urn:microsoft.com/office/officeart/2011/layout/ThemePictureGrid"/>
    <dgm:cxn modelId="{1E601626-67D0-411E-A660-C7E5C1CEB22C}" type="presParOf" srcId="{571C0FAF-294A-4BB2-B87B-918E6EFECF8F}" destId="{23E4FF6B-05D7-44FB-94DF-AE752603F2B4}" srcOrd="0" destOrd="0" presId="urn:microsoft.com/office/officeart/2011/layout/ThemePictureGrid"/>
    <dgm:cxn modelId="{7ECC10F7-F9A9-4D11-9F18-2DBB008DF60F}" type="presParOf" srcId="{9725C67A-0676-4B1F-8901-C2D269A64219}" destId="{A472D3AE-D4F9-4866-B708-C8E778F2465D}" srcOrd="1" destOrd="0" presId="urn:microsoft.com/office/officeart/2011/layout/ThemePictureGrid"/>
    <dgm:cxn modelId="{E360FFFA-BC2A-44B5-B660-E2D2D1E6617E}" type="presParOf" srcId="{9725C67A-0676-4B1F-8901-C2D269A64219}" destId="{95780886-F3B9-42FE-BDFD-92820E676753}" srcOrd="2" destOrd="0" presId="urn:microsoft.com/office/officeart/2011/layout/ThemePictureGrid"/>
    <dgm:cxn modelId="{54D2D880-A088-4609-96D3-4C3404451BC2}" type="presParOf" srcId="{9725C67A-0676-4B1F-8901-C2D269A64219}" destId="{16CD6CEB-3875-469F-A518-31AFB8421A96}" srcOrd="3" destOrd="0" presId="urn:microsoft.com/office/officeart/2011/layout/ThemePictureGrid"/>
    <dgm:cxn modelId="{BE6FBBBC-B228-441E-AFCF-E9B20E8B7334}" type="presParOf" srcId="{16CD6CEB-3875-469F-A518-31AFB8421A96}" destId="{B8172802-B3D9-4D91-8511-DDEC5030C83E}" srcOrd="0" destOrd="0" presId="urn:microsoft.com/office/officeart/2011/layout/ThemePictureGrid"/>
    <dgm:cxn modelId="{0E6B5E6B-CECB-440B-A157-68CE023E071A}" type="presParOf" srcId="{9725C67A-0676-4B1F-8901-C2D269A64219}" destId="{16E912F1-7BB7-40DF-853B-AD818FE86CBB}" srcOrd="4" destOrd="0" presId="urn:microsoft.com/office/officeart/2011/layout/ThemePictureGrid"/>
    <dgm:cxn modelId="{A86F7D07-2C26-4A58-8D48-28624694279A}" type="presParOf" srcId="{9725C67A-0676-4B1F-8901-C2D269A64219}" destId="{7AD55E02-6C04-405D-8D6E-91182567C768}" srcOrd="5" destOrd="0" presId="urn:microsoft.com/office/officeart/2011/layout/ThemePictureGrid"/>
    <dgm:cxn modelId="{0490152E-36BD-4696-894A-A53A8DAF4FD0}" type="presParOf" srcId="{7AD55E02-6C04-405D-8D6E-91182567C768}" destId="{7387E497-2DE0-4E39-B01F-4248D1708CFF}" srcOrd="0" destOrd="0" presId="urn:microsoft.com/office/officeart/2011/layout/ThemePictureGrid"/>
    <dgm:cxn modelId="{6BF1779B-D9F1-4BF2-B1AC-9AA5E5BD58DE}" type="presParOf" srcId="{9725C67A-0676-4B1F-8901-C2D269A64219}" destId="{740BF725-57C3-469B-83FE-BDE2859B5A2C}" srcOrd="6" destOrd="0" presId="urn:microsoft.com/office/officeart/2011/layout/ThemePictureGrid"/>
    <dgm:cxn modelId="{7C1CF60F-9E11-4248-BB2A-FD3421FEA99F}" type="presParOf" srcId="{9725C67A-0676-4B1F-8901-C2D269A64219}" destId="{336BD4E6-AC27-4B45-94F1-CE6334CFFAA6}" srcOrd="7" destOrd="0" presId="urn:microsoft.com/office/officeart/2011/layout/ThemePictureGrid"/>
    <dgm:cxn modelId="{88523D8D-67F9-44DF-B46B-A3B70D5B1BEA}" type="presParOf" srcId="{336BD4E6-AC27-4B45-94F1-CE6334CFFAA6}" destId="{F1557BCC-20F7-47BC-9706-B49A0D1D558A}" srcOrd="0" destOrd="0" presId="urn:microsoft.com/office/officeart/2011/layout/ThemePictureGrid"/>
    <dgm:cxn modelId="{07B62EBC-C27A-45BF-B44E-B67948557CB0}" type="presParOf" srcId="{9725C67A-0676-4B1F-8901-C2D269A64219}" destId="{6F39AB0A-B5F4-463F-A7F6-B9D39F49FDE6}" srcOrd="8" destOrd="0" presId="urn:microsoft.com/office/officeart/2011/layout/Theme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FEE2A-2DDA-4C5D-9A6E-C6BE588E35C7}">
      <dsp:nvSpPr>
        <dsp:cNvPr id="0" name=""/>
        <dsp:cNvSpPr/>
      </dsp:nvSpPr>
      <dsp:spPr>
        <a:xfrm>
          <a:off x="710085" y="1508602"/>
          <a:ext cx="760429" cy="760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0BB1E-6989-40A6-A352-3F65649CCDB4}">
      <dsp:nvSpPr>
        <dsp:cNvPr id="0" name=""/>
        <dsp:cNvSpPr/>
      </dsp:nvSpPr>
      <dsp:spPr>
        <a:xfrm>
          <a:off x="3971" y="2375183"/>
          <a:ext cx="2172656" cy="32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600" b="0" kern="1200" dirty="0"/>
            <a:t>Работа с базой данных</a:t>
          </a:r>
          <a:endParaRPr lang="en-US" sz="1600" b="0" kern="1200" dirty="0"/>
        </a:p>
      </dsp:txBody>
      <dsp:txXfrm>
        <a:off x="3971" y="2375183"/>
        <a:ext cx="2172656" cy="325898"/>
      </dsp:txXfrm>
    </dsp:sp>
    <dsp:sp modelId="{46DCDAD9-2184-4C26-A366-396426F6B5A2}">
      <dsp:nvSpPr>
        <dsp:cNvPr id="0" name=""/>
        <dsp:cNvSpPr/>
      </dsp:nvSpPr>
      <dsp:spPr>
        <a:xfrm>
          <a:off x="3971" y="2750454"/>
          <a:ext cx="2172656" cy="1226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i="1" kern="1200" dirty="0"/>
            <a:t>Добавление новых пользователей, групп, событий.</a:t>
          </a:r>
          <a:endParaRPr lang="en-US" sz="1200" i="1" kern="1200" dirty="0"/>
        </a:p>
      </dsp:txBody>
      <dsp:txXfrm>
        <a:off x="3971" y="2750454"/>
        <a:ext cx="2172656" cy="1226771"/>
      </dsp:txXfrm>
    </dsp:sp>
    <dsp:sp modelId="{7307D5BE-6557-465E-B75E-0541F98D1D7B}">
      <dsp:nvSpPr>
        <dsp:cNvPr id="0" name=""/>
        <dsp:cNvSpPr/>
      </dsp:nvSpPr>
      <dsp:spPr>
        <a:xfrm>
          <a:off x="3262956" y="1508602"/>
          <a:ext cx="760429" cy="760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B4688-BC63-461A-9DAB-A55E061B7B29}">
      <dsp:nvSpPr>
        <dsp:cNvPr id="0" name=""/>
        <dsp:cNvSpPr/>
      </dsp:nvSpPr>
      <dsp:spPr>
        <a:xfrm>
          <a:off x="2556842" y="2375183"/>
          <a:ext cx="2172656" cy="32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600" b="0" kern="1200" dirty="0"/>
            <a:t>Работа с таблицами</a:t>
          </a:r>
          <a:endParaRPr lang="en-US" sz="1600" b="0" kern="1200" dirty="0"/>
        </a:p>
      </dsp:txBody>
      <dsp:txXfrm>
        <a:off x="2556842" y="2375183"/>
        <a:ext cx="2172656" cy="325898"/>
      </dsp:txXfrm>
    </dsp:sp>
    <dsp:sp modelId="{FA59D469-79F3-4750-A162-75B3454D9ABD}">
      <dsp:nvSpPr>
        <dsp:cNvPr id="0" name=""/>
        <dsp:cNvSpPr/>
      </dsp:nvSpPr>
      <dsp:spPr>
        <a:xfrm>
          <a:off x="2556842" y="2750454"/>
          <a:ext cx="2172656" cy="1226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i="1" kern="1200" dirty="0"/>
            <a:t>Работа с таблицами при добавлении новых пользователей</a:t>
          </a:r>
          <a:r>
            <a:rPr lang="en-US" sz="1200" i="1" kern="1200" dirty="0"/>
            <a:t> (</a:t>
          </a:r>
          <a:r>
            <a:rPr lang="ru-RU" sz="1200" i="1" kern="1200" dirty="0"/>
            <a:t>есть возможность добавления с помощью копипасты из любой другой таблицы).</a:t>
          </a:r>
          <a:endParaRPr lang="en-US" sz="1200" i="1" kern="1200" dirty="0"/>
        </a:p>
      </dsp:txBody>
      <dsp:txXfrm>
        <a:off x="2556842" y="2750454"/>
        <a:ext cx="2172656" cy="1226771"/>
      </dsp:txXfrm>
    </dsp:sp>
    <dsp:sp modelId="{ED165520-B12F-49C3-8FC3-89A9F886B258}">
      <dsp:nvSpPr>
        <dsp:cNvPr id="0" name=""/>
        <dsp:cNvSpPr/>
      </dsp:nvSpPr>
      <dsp:spPr>
        <a:xfrm>
          <a:off x="5815827" y="1508602"/>
          <a:ext cx="760429" cy="760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AF540-3452-48B3-98DE-C879F75AC527}">
      <dsp:nvSpPr>
        <dsp:cNvPr id="0" name=""/>
        <dsp:cNvSpPr/>
      </dsp:nvSpPr>
      <dsp:spPr>
        <a:xfrm>
          <a:off x="5109713" y="2375183"/>
          <a:ext cx="2172656" cy="32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600" b="0" kern="1200" dirty="0"/>
            <a:t>Изменение параметров</a:t>
          </a:r>
          <a:endParaRPr lang="en-US" sz="1600" b="0" kern="1200" dirty="0"/>
        </a:p>
      </dsp:txBody>
      <dsp:txXfrm>
        <a:off x="5109713" y="2375183"/>
        <a:ext cx="2172656" cy="325898"/>
      </dsp:txXfrm>
    </dsp:sp>
    <dsp:sp modelId="{719B2FA8-9AB7-4957-8E42-DE0F4D3041AE}">
      <dsp:nvSpPr>
        <dsp:cNvPr id="0" name=""/>
        <dsp:cNvSpPr/>
      </dsp:nvSpPr>
      <dsp:spPr>
        <a:xfrm>
          <a:off x="5109713" y="2750454"/>
          <a:ext cx="2172656" cy="1226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i="1" kern="1200" dirty="0"/>
            <a:t>Работа</a:t>
          </a:r>
          <a:r>
            <a:rPr lang="ru-RU" sz="1200" i="1" kern="1200" baseline="0" dirty="0"/>
            <a:t> с событиями: есть возможность указать название, описание, дату, приглашенные группы, время начала и др</a:t>
          </a:r>
          <a:r>
            <a:rPr lang="ru-RU" sz="1200" kern="1200" baseline="0" dirty="0"/>
            <a:t>.</a:t>
          </a:r>
          <a:endParaRPr lang="en-US" sz="1200" kern="1200" dirty="0"/>
        </a:p>
      </dsp:txBody>
      <dsp:txXfrm>
        <a:off x="5109713" y="2750454"/>
        <a:ext cx="2172656" cy="1226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4FF6B-05D7-44FB-94DF-AE752603F2B4}">
      <dsp:nvSpPr>
        <dsp:cNvPr id="0" name=""/>
        <dsp:cNvSpPr/>
      </dsp:nvSpPr>
      <dsp:spPr>
        <a:xfrm>
          <a:off x="225107" y="663762"/>
          <a:ext cx="7016922" cy="4331421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2D3AE-D4F9-4866-B708-C8E778F2465D}">
      <dsp:nvSpPr>
        <dsp:cNvPr id="0" name=""/>
        <dsp:cNvSpPr/>
      </dsp:nvSpPr>
      <dsp:spPr>
        <a:xfrm>
          <a:off x="512458" y="933876"/>
          <a:ext cx="6957444" cy="5466923"/>
        </a:xfrm>
        <a:prstGeom prst="rect">
          <a:avLst/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80886-F3B9-42FE-BDFD-92820E676753}">
      <dsp:nvSpPr>
        <dsp:cNvPr id="0" name=""/>
        <dsp:cNvSpPr/>
      </dsp:nvSpPr>
      <dsp:spPr>
        <a:xfrm>
          <a:off x="211203" y="0"/>
          <a:ext cx="7016922" cy="63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5588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211203" y="0"/>
        <a:ext cx="7016922" cy="638799"/>
      </dsp:txXfrm>
    </dsp:sp>
    <dsp:sp modelId="{B8172802-B3D9-4D91-8511-DDEC5030C83E}">
      <dsp:nvSpPr>
        <dsp:cNvPr id="0" name=""/>
        <dsp:cNvSpPr/>
      </dsp:nvSpPr>
      <dsp:spPr>
        <a:xfrm>
          <a:off x="368782" y="4673224"/>
          <a:ext cx="2414674" cy="1492666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7000" r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912F1-7BB7-40DF-853B-AD818FE86CBB}">
      <dsp:nvSpPr>
        <dsp:cNvPr id="0" name=""/>
        <dsp:cNvSpPr/>
      </dsp:nvSpPr>
      <dsp:spPr>
        <a:xfrm>
          <a:off x="374189" y="5927140"/>
          <a:ext cx="2404632" cy="231068"/>
        </a:xfrm>
        <a:prstGeom prst="rect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22860" bIns="7620" numCol="1" spcCol="1270" anchor="b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" kern="1200" dirty="0"/>
            <a:t> </a:t>
          </a:r>
        </a:p>
      </dsp:txBody>
      <dsp:txXfrm>
        <a:off x="374189" y="5927140"/>
        <a:ext cx="2404632" cy="231068"/>
      </dsp:txXfrm>
    </dsp:sp>
    <dsp:sp modelId="{7387E497-2DE0-4E39-B01F-4248D1708CFF}">
      <dsp:nvSpPr>
        <dsp:cNvPr id="0" name=""/>
        <dsp:cNvSpPr/>
      </dsp:nvSpPr>
      <dsp:spPr>
        <a:xfrm>
          <a:off x="2944898" y="4673224"/>
          <a:ext cx="2418536" cy="1492666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14000" b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BF725-57C3-469B-83FE-BDE2859B5A2C}">
      <dsp:nvSpPr>
        <dsp:cNvPr id="0" name=""/>
        <dsp:cNvSpPr/>
      </dsp:nvSpPr>
      <dsp:spPr>
        <a:xfrm>
          <a:off x="2951850" y="5927140"/>
          <a:ext cx="2404632" cy="231068"/>
        </a:xfrm>
        <a:prstGeom prst="rect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" kern="1200" dirty="0"/>
            <a:t> </a:t>
          </a:r>
        </a:p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 dirty="0"/>
        </a:p>
      </dsp:txBody>
      <dsp:txXfrm>
        <a:off x="2951850" y="5927140"/>
        <a:ext cx="2404632" cy="231068"/>
      </dsp:txXfrm>
    </dsp:sp>
    <dsp:sp modelId="{F1557BCC-20F7-47BC-9706-B49A0D1D558A}">
      <dsp:nvSpPr>
        <dsp:cNvPr id="0" name=""/>
        <dsp:cNvSpPr/>
      </dsp:nvSpPr>
      <dsp:spPr>
        <a:xfrm>
          <a:off x="5521014" y="4673224"/>
          <a:ext cx="2414674" cy="1492666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t="-22000" b="-2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9AB0A-B5F4-463F-A7F6-B9D39F49FDE6}">
      <dsp:nvSpPr>
        <dsp:cNvPr id="0" name=""/>
        <dsp:cNvSpPr/>
      </dsp:nvSpPr>
      <dsp:spPr>
        <a:xfrm>
          <a:off x="5526421" y="5929701"/>
          <a:ext cx="2404632" cy="231068"/>
        </a:xfrm>
        <a:prstGeom prst="rect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" kern="1200" dirty="0"/>
            <a:t> </a:t>
          </a:r>
        </a:p>
      </dsp:txBody>
      <dsp:txXfrm>
        <a:off x="5526421" y="5929701"/>
        <a:ext cx="2404632" cy="231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Grid">
  <dgm:title val="Theme Picture Grid"/>
  <dgm:desc val="Use to show a group of pictures with the first picture being the largest. Can contain up to five Level 1 pictures.  Unused pictures do not appear, but remain available if you switch layouts. Works best with small amounts of corresponding text."/>
  <dgm:catLst>
    <dgm:cat type="picture" pri="13500"/>
    <dgm:cat type="officeonline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  <dgm:pt modelId="8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1" srcId="0" destId="70" srcOrd="1" destOrd="0"/>
        <dgm:cxn modelId="81" srcId="0" destId="8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5"/>
      <dgm:chPref val="5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91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accent1" refType="w" fact="0.0415"/>
              <dgm:constr type="t" for="ch" forName="accent1" refType="h" fact="0.1789"/>
              <dgm:constr type="w" for="ch" forName="accent1" refType="w" fact="0.9585"/>
              <dgm:constr type="h" for="ch" forName="accent1" refType="h" fact="0.8211"/>
              <dgm:constr type="l" for="ch" forName="parent1" refType="w" fact="0"/>
              <dgm:constr type="t" for="ch" forName="parent1" refType="h" fact="0"/>
              <dgm:constr type="w" for="ch" forName="parent1" refType="w" fact="0.9667"/>
              <dgm:constr type="h" for="ch" forName="parent1" refType="h" fact="0.1224"/>
              <dgm:constr type="l" for="ch" forName="picture1" refType="w" fact="0.0019"/>
              <dgm:constr type="t" for="ch" forName="picture1" refType="h" fact="0.1272"/>
              <dgm:constr type="w" for="ch" forName="picture1" refType="w" fact="0.9667"/>
              <dgm:constr type="h" for="ch" forName="picture1" refType="h" fact="0.83"/>
            </dgm:constrLst>
          </dgm:if>
          <dgm:else name="Name5">
            <dgm:constrLst>
              <dgm:constr type="primFontSz" for="des" ptType="node" op="equ" val="65"/>
              <dgm:constr type="l" for="ch" forName="accent1" refType="w" fact="0"/>
              <dgm:constr type="t" for="ch" forName="accent1" refType="h" fact="0.1789"/>
              <dgm:constr type="w" for="ch" forName="accent1" refType="w" fact="0.9585"/>
              <dgm:constr type="h" for="ch" forName="accent1" refType="h" fact="0.8211"/>
              <dgm:constr type="l" for="ch" forName="parent1" refType="w" fact="0.0333"/>
              <dgm:constr type="t" for="ch" forName="parent1" refType="h" fact="0"/>
              <dgm:constr type="w" for="ch" forName="parent1" refType="w" fact="0.9667"/>
              <dgm:constr type="h" for="ch" forName="parent1" refType="h" fact="0.1224"/>
              <dgm:constr type="r" for="ch" forName="picture1" refType="w" fact="0.9981"/>
              <dgm:constr type="t" for="ch" forName="picture1" refType="h" fact="0.1272"/>
              <dgm:constr type="w" for="ch" forName="picture1" refType="w" fact="0.9667"/>
              <dgm:constr type="h" for="ch" forName="picture1" refType="h" fact="0.83"/>
            </dgm:constrLst>
          </dgm:else>
        </dgm:choose>
      </dgm:if>
      <dgm:if name="Name6" axis="ch" ptType="node" func="cnt" op="equ" val="2">
        <dgm:alg type="composite">
          <dgm:param type="ar" val="0.7877"/>
        </dgm:alg>
        <dgm:choose name="Name7">
          <dgm:if name="Name8" func="var" arg="dir" op="equ" val="norm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l" for="ch" forName="picture1" refType="w" fact="0.004"/>
              <dgm:constr type="t" for="ch" forName="picture1" refType="h" fact="0.0744"/>
              <dgm:constr type="w" for="ch" forName="picture1" refType="w" fact="0.996"/>
              <dgm:constr type="h" for="ch" forName="picture1" refType="h" fact="0.4853"/>
              <dgm:constr type="l" for="ch" forName="accent1" refType="w" fact="0.0447"/>
              <dgm:constr type="t" for="ch" forName="accent1" refType="h" fact="0.1046"/>
              <dgm:constr type="w" for="ch" forName="accent1" refType="w" fact="0.9169"/>
              <dgm:constr type="h" for="ch" forName="accent1" refType="h" fact="0.8954"/>
              <dgm:constr type="l" for="ch" forName="parent1" refType="w" fact="0"/>
              <dgm:constr type="t" for="ch" forName="parent1" refType="h" fact="0"/>
              <dgm:constr type="w" for="ch" forName="parent1" refType="w" fact="0.996"/>
              <dgm:constr type="h" for="ch" forName="parent1" refType="h" fact="0.0716"/>
              <dgm:constr type="l" for="ch" forName="picture2" refType="w" fact="0.0831"/>
              <dgm:constr type="t" for="ch" forName="picture2" refType="h" fact="0.5391"/>
              <dgm:constr type="w" for="ch" forName="picture2" refType="w" fact="0.8985"/>
              <dgm:constr type="h" for="ch" forName="picture2" refType="h" fact="0.4306"/>
              <dgm:constr type="l" for="ch" forName="parent2" refType="w" fact="0.085"/>
              <dgm:constr type="t" for="ch" forName="parent2" refType="h" fact="0.901"/>
              <dgm:constr type="w" for="ch" forName="parent2" refType="w" fact="0.8947"/>
              <dgm:constr type="h" for="ch" forName="parent2" refType="h" fact="0.0668"/>
            </dgm:constrLst>
          </dgm:if>
          <dgm:else name="Name9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r" for="ch" forName="picture1" refType="w" fact="0.996"/>
              <dgm:constr type="t" for="ch" forName="picture1" refType="h" fact="0.0744"/>
              <dgm:constr type="w" for="ch" forName="picture1" refType="w" fact="0.996"/>
              <dgm:constr type="h" for="ch" forName="picture1" refType="h" fact="0.4853"/>
              <dgm:constr type="r" for="ch" forName="accent1" refType="w" fact="0.9597"/>
              <dgm:constr type="t" for="ch" forName="accent1" refType="h" fact="0.1046"/>
              <dgm:constr type="w" for="ch" forName="accent1" refType="w" fact="0.9169"/>
              <dgm:constr type="h" for="ch" forName="accent1" refType="h" fact="0.8954"/>
              <dgm:constr type="r" for="ch" forName="parent1" refType="w"/>
              <dgm:constr type="t" for="ch" forName="parent1" refType="h" fact="0"/>
              <dgm:constr type="w" for="ch" forName="parent1" refType="w" fact="0.996"/>
              <dgm:constr type="h" for="ch" forName="parent1" refType="h" fact="0.0716"/>
              <dgm:constr type="r" for="ch" forName="picture2" refType="w" fact="0.9169"/>
              <dgm:constr type="t" for="ch" forName="picture2" refType="h" fact="0.5391"/>
              <dgm:constr type="w" for="ch" forName="picture2" refType="w" fact="0.8985"/>
              <dgm:constr type="h" for="ch" forName="picture2" refType="h" fact="0.4306"/>
              <dgm:constr type="r" for="ch" forName="parent2" refType="w" fact="0.915"/>
              <dgm:constr type="t" for="ch" forName="parent2" refType="h" fact="0.901"/>
              <dgm:constr type="w" for="ch" forName="parent2" refType="w" fact="0.8947"/>
              <dgm:constr type="h" for="ch" forName="parent2" refType="h" fact="0.0668"/>
            </dgm:constrLst>
          </dgm:else>
        </dgm:choose>
      </dgm:if>
      <dgm:if name="Name10" axis="ch" ptType="node" func="cnt" op="equ" val="3">
        <dgm:alg type="composite">
          <dgm:param type="ar" val="1.0535"/>
        </dgm:alg>
        <dgm:choose name="Name11">
          <dgm:if name="Name12" func="var" arg="dir" op="equ" val="norm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l" for="ch" forName="picture1" refType="w" fact="0.0019"/>
              <dgm:constr type="t" for="ch" forName="picture1" refType="h" fact="0.0934"/>
              <dgm:constr type="w" for="ch" forName="picture1" refType="w" fact="0.9372"/>
              <dgm:constr type="h" for="ch" forName="picture1" refType="h" fact="0.6095"/>
              <dgm:constr type="l" for="ch" forName="accent1" refType="w" fact="0.0403"/>
              <dgm:constr type="t" for="ch" forName="accent1" refType="h" fact="0.1314"/>
              <dgm:constr type="w" for="ch" forName="accent1" refType="w" fact="0.9293"/>
              <dgm:constr type="h" for="ch" forName="accent1" refType="h" fact="0.8686"/>
              <dgm:constr type="l" for="ch" forName="picture3" refType="w" fact="0.5536"/>
              <dgm:constr type="t" for="ch" forName="picture3" refType="h" fact="0.6771"/>
              <dgm:constr type="w" for="ch" forName="picture3" refType="w" fact="0.4464"/>
              <dgm:constr type="h" for="ch" forName="picture3" refType="h" fact="0.2903"/>
              <dgm:constr type="l" for="ch" forName="picture2" refType="w" fact="0.078"/>
              <dgm:constr type="t" for="ch" forName="picture2" refType="h" fact="0.6771"/>
              <dgm:constr type="w" for="ch" forName="picture2" refType="w" fact="0.4458"/>
              <dgm:constr type="h" for="ch" forName="picture2" refType="h" fact="0.2903"/>
              <dgm:constr type="l" for="ch" forName="parent1" refType="w" fact="0"/>
              <dgm:constr type="t" for="ch" forName="parent1" refType="h" fact="0"/>
              <dgm:constr type="w" for="ch" forName="parent1" refType="w" fact="0.9372"/>
              <dgm:constr type="h" for="ch" forName="parent1" refType="h" fact="0.0899"/>
              <dgm:constr type="l" for="ch" forName="parent3" refType="w" fact="0.5548"/>
              <dgm:constr type="t" for="ch" forName="parent3" refType="h" fact="0.9211"/>
              <dgm:constr type="w" for="ch" forName="parent3" refType="w" fact="0.4439"/>
              <dgm:constr type="h" for="ch" forName="parent3" refType="h" fact="0.045"/>
              <dgm:constr type="l" for="ch" forName="parent2" refType="w" fact="0.079"/>
              <dgm:constr type="t" for="ch" forName="parent2" refType="h" fact="0.9211"/>
              <dgm:constr type="w" for="ch" forName="parent2" refType="w" fact="0.4439"/>
              <dgm:constr type="h" for="ch" forName="parent2" refType="h" fact="0.045"/>
            </dgm:constrLst>
          </dgm:if>
          <dgm:else name="Name13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r" for="ch" forName="picture1" refType="w" fact="0.9981"/>
              <dgm:constr type="t" for="ch" forName="picture1" refType="h" fact="0.0934"/>
              <dgm:constr type="w" for="ch" forName="picture1" refType="w" fact="0.9372"/>
              <dgm:constr type="h" for="ch" forName="picture1" refType="h" fact="0.6095"/>
              <dgm:constr type="r" for="ch" forName="accent1" refType="w" fact="0.9597"/>
              <dgm:constr type="t" for="ch" forName="accent1" refType="h" fact="0.1314"/>
              <dgm:constr type="w" for="ch" forName="accent1" refType="w" fact="0.9293"/>
              <dgm:constr type="h" for="ch" forName="accent1" refType="h" fact="0.8686"/>
              <dgm:constr type="r" for="ch" forName="picture3" refType="w" fact="0.4464"/>
              <dgm:constr type="t" for="ch" forName="picture3" refType="h" fact="0.6771"/>
              <dgm:constr type="w" for="ch" forName="picture3" refType="w" fact="0.4464"/>
              <dgm:constr type="h" for="ch" forName="picture3" refType="h" fact="0.2903"/>
              <dgm:constr type="r" for="ch" forName="picture2" refType="w" fact="0.922"/>
              <dgm:constr type="t" for="ch" forName="picture2" refType="h" fact="0.6771"/>
              <dgm:constr type="w" for="ch" forName="picture2" refType="w" fact="0.4458"/>
              <dgm:constr type="h" for="ch" forName="picture2" refType="h" fact="0.2903"/>
              <dgm:constr type="r" for="ch" forName="parent1" refType="w"/>
              <dgm:constr type="t" for="ch" forName="parent1" refType="h" fact="0"/>
              <dgm:constr type="w" for="ch" forName="parent1" refType="w" fact="0.9372"/>
              <dgm:constr type="h" for="ch" forName="parent1" refType="h" fact="0.0899"/>
              <dgm:constr type="r" for="ch" forName="parent3" refType="w" fact="0.4452"/>
              <dgm:constr type="t" for="ch" forName="parent3" refType="h" fact="0.9211"/>
              <dgm:constr type="w" for="ch" forName="parent3" refType="w" fact="0.4439"/>
              <dgm:constr type="h" for="ch" forName="parent3" refType="h" fact="0.045"/>
              <dgm:constr type="r" for="ch" forName="parent2" refType="w" fact="0.921"/>
              <dgm:constr type="t" for="ch" forName="parent2" refType="h" fact="0.9211"/>
              <dgm:constr type="w" for="ch" forName="parent2" refType="w" fact="0.4439"/>
              <dgm:constr type="h" for="ch" forName="parent2" refType="h" fact="0.045"/>
            </dgm:constrLst>
          </dgm:else>
        </dgm:choose>
      </dgm:if>
      <dgm:if name="Name14" axis="ch" ptType="node" func="cnt" op="equ" val="4">
        <dgm:alg type="composite">
          <dgm:param type="ar" val="1.2068"/>
        </dgm:alg>
        <dgm:choose name="Name15">
          <dgm:if name="Name16" func="var" arg="dir" op="equ" val="norm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primFontSz" for="des" forName="parent4" refType="primFontSz" refFor="des" refForName="parent2" op="equ"/>
              <dgm:constr type="l" for="ch" forName="picture1" refType="w" fact="0.0018"/>
              <dgm:constr type="t" for="ch" forName="picture1" refType="h" fact="0.1037"/>
              <dgm:constr type="w" for="ch" forName="picture1" refType="w" fact="0.9084"/>
              <dgm:constr type="h" for="ch" forName="picture1" refType="h" fact="0.6767"/>
              <dgm:constr type="l" for="ch" forName="accent1" refType="w" fact="0.039"/>
              <dgm:constr type="t" for="ch" forName="accent1" refType="h" fact="0.1459"/>
              <dgm:constr type="w" for="ch" forName="accent1" refType="w" fact="0.9007"/>
              <dgm:constr type="h" for="ch" forName="accent1" refType="h" fact="0.8541"/>
              <dgm:constr type="l" for="ch" forName="parent1" refType="w" fact="0"/>
              <dgm:constr type="t" for="ch" forName="parent1" refType="h" fact="0"/>
              <dgm:constr type="w" for="ch" forName="parent1" refType="w" fact="0.9084"/>
              <dgm:constr type="h" for="ch" forName="parent1" refType="h" fact="0.0998"/>
              <dgm:constr type="l" for="ch" forName="picture3" refType="w" fact="0.3539"/>
              <dgm:constr type="t" for="ch" forName="picture3" refType="h" fact="0.7301"/>
              <dgm:constr type="w" for="ch" forName="picture3" refType="w" fact="0.3131"/>
              <dgm:constr type="h" for="ch" forName="picture3" refType="h" fact="0.2332"/>
              <dgm:constr type="l" for="ch" forName="parent3" refType="w" fact="0.3548"/>
              <dgm:constr type="t" for="ch" forName="parent3" refType="h" fact="0.926"/>
              <dgm:constr type="w" for="ch" forName="parent3" refType="w" fact="0.3113"/>
              <dgm:constr type="h" for="ch" forName="parent3" refType="h" fact="0.0361"/>
              <dgm:constr type="l" for="ch" forName="picture4" refType="w" fact="0.6874"/>
              <dgm:constr type="t" for="ch" forName="picture4" refType="h" fact="0.7301"/>
              <dgm:constr type="w" for="ch" forName="picture4" refType="w" fact="0.3126"/>
              <dgm:constr type="h" for="ch" forName="picture4" refType="h" fact="0.2332"/>
              <dgm:constr type="l" for="ch" forName="parent4" refType="w" fact="0.6881"/>
              <dgm:constr type="t" for="ch" forName="parent4" refType="h" fact="0.9264"/>
              <dgm:constr type="w" for="ch" forName="parent4" refType="w" fact="0.3113"/>
              <dgm:constr type="h" for="ch" forName="parent4" refType="h" fact="0.0361"/>
              <dgm:constr type="l" for="ch" forName="picture2" refType="w" fact="0.0204"/>
              <dgm:constr type="t" for="ch" forName="picture2" refType="h" fact="0.7301"/>
              <dgm:constr type="w" for="ch" forName="picture2" refType="w" fact="0.3126"/>
              <dgm:constr type="h" for="ch" forName="picture2" refType="h" fact="0.2332"/>
              <dgm:constr type="l" for="ch" forName="parent2" refType="w" fact="0.0211"/>
              <dgm:constr type="t" for="ch" forName="parent2" refType="h" fact="0.926"/>
              <dgm:constr type="w" for="ch" forName="parent2" refType="w" fact="0.3113"/>
              <dgm:constr type="h" for="ch" forName="parent2" refType="h" fact="0.0361"/>
            </dgm:constrLst>
          </dgm:if>
          <dgm:else name="Name17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primFontSz" for="des" forName="parent4" refType="primFontSz" refFor="des" refForName="parent2" op="equ"/>
              <dgm:constr type="r" for="ch" forName="picture1" refType="w" fact="0.9982"/>
              <dgm:constr type="t" for="ch" forName="picture1" refType="h" fact="0.1037"/>
              <dgm:constr type="w" for="ch" forName="picture1" refType="w" fact="0.9084"/>
              <dgm:constr type="h" for="ch" forName="picture1" refType="h" fact="0.6767"/>
              <dgm:constr type="r" for="ch" forName="accent1" refType="w" fact="0.961"/>
              <dgm:constr type="t" for="ch" forName="accent1" refType="h" fact="0.1459"/>
              <dgm:constr type="w" for="ch" forName="accent1" refType="w" fact="0.9007"/>
              <dgm:constr type="h" for="ch" forName="accent1" refType="h" fact="0.8541"/>
              <dgm:constr type="r" for="ch" forName="parent1" refType="w"/>
              <dgm:constr type="t" for="ch" forName="parent1" refType="h" fact="0"/>
              <dgm:constr type="w" for="ch" forName="parent1" refType="w" fact="0.9084"/>
              <dgm:constr type="h" for="ch" forName="parent1" refType="h" fact="0.0998"/>
              <dgm:constr type="r" for="ch" forName="picture3" refType="w" fact="0.6461"/>
              <dgm:constr type="t" for="ch" forName="picture3" refType="h" fact="0.7301"/>
              <dgm:constr type="w" for="ch" forName="picture3" refType="w" fact="0.3131"/>
              <dgm:constr type="h" for="ch" forName="picture3" refType="h" fact="0.2332"/>
              <dgm:constr type="r" for="ch" forName="parent3" refType="w" fact="0.6452"/>
              <dgm:constr type="t" for="ch" forName="parent3" refType="h" fact="0.926"/>
              <dgm:constr type="w" for="ch" forName="parent3" refType="w" fact="0.3113"/>
              <dgm:constr type="h" for="ch" forName="parent3" refType="h" fact="0.0361"/>
              <dgm:constr type="r" for="ch" forName="picture4" refType="w" fact="0.3126"/>
              <dgm:constr type="t" for="ch" forName="picture4" refType="h" fact="0.7301"/>
              <dgm:constr type="w" for="ch" forName="picture4" refType="w" fact="0.3126"/>
              <dgm:constr type="h" for="ch" forName="picture4" refType="h" fact="0.2332"/>
              <dgm:constr type="r" for="ch" forName="parent4" refType="w" fact="0.3319"/>
              <dgm:constr type="t" for="ch" forName="parent4" refType="h" fact="0.9264"/>
              <dgm:constr type="w" for="ch" forName="parent4" refType="w" fact="0.3113"/>
              <dgm:constr type="h" for="ch" forName="parent4" refType="h" fact="0.0361"/>
              <dgm:constr type="r" for="ch" forName="picture2" refType="w" fact="0.9796"/>
              <dgm:constr type="t" for="ch" forName="picture2" refType="h" fact="0.7301"/>
              <dgm:constr type="w" for="ch" forName="picture2" refType="w" fact="0.3126"/>
              <dgm:constr type="h" for="ch" forName="picture2" refType="h" fact="0.2332"/>
              <dgm:constr type="r" for="ch" forName="parent2" refType="w" fact="0.9789"/>
              <dgm:constr type="t" for="ch" forName="parent2" refType="h" fact="0.926"/>
              <dgm:constr type="w" for="ch" forName="parent2" refType="w" fact="0.3113"/>
              <dgm:constr type="h" for="ch" forName="parent2" refType="h" fact="0.0361"/>
            </dgm:constrLst>
          </dgm:else>
        </dgm:choose>
      </dgm:if>
      <dgm:else name="Name18">
        <dgm:alg type="composite">
          <dgm:param type="ar" val="0.817"/>
        </dgm:alg>
        <dgm:choose name="Name19">
          <dgm:if name="Name20" func="var" arg="dir" op="equ" val="norm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primFontSz" for="des" forName="parent4" refType="primFontSz" refFor="des" refForName="parent2" op="equ"/>
              <dgm:constr type="primFontSz" for="des" forName="parent5" refType="primFontSz" refFor="des" refForName="parent2" op="equ"/>
              <dgm:constr type="l" for="ch" forName="picture1" refType="w" fact="0.0019"/>
              <dgm:constr type="t" for="ch" forName="picture1" refType="h" fact="0.0724"/>
              <dgm:constr type="w" for="ch" forName="picture1" refType="w" fact="0.9372"/>
              <dgm:constr type="h" for="ch" forName="picture1" refType="h" fact="0.4727"/>
              <dgm:constr type="l" for="ch" forName="accent1" refType="w" fact="0.0403"/>
              <dgm:constr type="t" for="ch" forName="accent1" refType="h" fact="0.1019"/>
              <dgm:constr type="w" for="ch" forName="accent1" refType="w" fact="0.9293"/>
              <dgm:constr type="h" for="ch" forName="accent1" refType="h" fact="0.8921"/>
              <dgm:constr type="l" for="ch" forName="picture4" refType="w" fact="0.078"/>
              <dgm:constr type="t" for="ch" forName="picture4" refType="h" fact="0.7749"/>
              <dgm:constr type="w" for="ch" forName="picture4" refType="w" fact="0.4458"/>
              <dgm:constr type="h" for="ch" forName="picture4" refType="h" fact="0.2251"/>
              <dgm:constr type="l" for="ch" forName="picture5" refType="w" fact="0.5536"/>
              <dgm:constr type="t" for="ch" forName="picture5" refType="h" fact="0.7749"/>
              <dgm:constr type="w" for="ch" forName="picture5" refType="w" fact="0.4464"/>
              <dgm:constr type="h" for="ch" forName="picture5" refType="h" fact="0.2251"/>
              <dgm:constr type="l" for="ch" forName="picture3" refType="w" fact="0.5536"/>
              <dgm:constr type="t" for="ch" forName="picture3" refType="h" fact="0.5251"/>
              <dgm:constr type="w" for="ch" forName="picture3" refType="w" fact="0.4464"/>
              <dgm:constr type="h" for="ch" forName="picture3" refType="h" fact="0.2251"/>
              <dgm:constr type="l" for="ch" forName="picture2" refType="w" fact="0.078"/>
              <dgm:constr type="t" for="ch" forName="picture2" refType="h" fact="0.5251"/>
              <dgm:constr type="w" for="ch" forName="picture2" refType="w" fact="0.4458"/>
              <dgm:constr type="h" for="ch" forName="picture2" refType="h" fact="0.2251"/>
              <dgm:constr type="l" for="ch" forName="parent1" refType="w" fact="0"/>
              <dgm:constr type="t" for="ch" forName="parent1" refType="h" fact="0"/>
              <dgm:constr type="w" for="ch" forName="parent1" refType="w" fact="0.9372"/>
              <dgm:constr type="h" for="ch" forName="parent1" refType="h" fact="0.0697"/>
              <dgm:constr type="l" for="ch" forName="parent3" refType="w" fact="0.5548"/>
              <dgm:constr type="t" for="ch" forName="parent3" refType="h" fact="0.7143"/>
              <dgm:constr type="w" for="ch" forName="parent3" refType="w" fact="0.4439"/>
              <dgm:constr type="h" for="ch" forName="parent3" refType="h" fact="0.0349"/>
              <dgm:constr type="l" for="ch" forName="parent5" refType="w" fact="0.5548"/>
              <dgm:constr type="t" for="ch" forName="parent5" refType="h" fact="0.9644"/>
              <dgm:constr type="w" for="ch" forName="parent5" refType="w" fact="0.4439"/>
              <dgm:constr type="h" for="ch" forName="parent5" refType="h" fact="0.0349"/>
              <dgm:constr type="l" for="ch" forName="parent4" refType="w" fact="0.079"/>
              <dgm:constr type="t" for="ch" forName="parent4" refType="h" fact="0.9644"/>
              <dgm:constr type="w" for="ch" forName="parent4" refType="w" fact="0.4439"/>
              <dgm:constr type="h" for="ch" forName="parent4" refType="h" fact="0.0349"/>
              <dgm:constr type="l" for="ch" forName="parent2" refType="w" fact="0.079"/>
              <dgm:constr type="t" for="ch" forName="parent2" refType="h" fact="0.7143"/>
              <dgm:constr type="w" for="ch" forName="parent2" refType="w" fact="0.4439"/>
              <dgm:constr type="h" for="ch" forName="parent2" refType="h" fact="0.0349"/>
            </dgm:constrLst>
          </dgm:if>
          <dgm:else name="Name21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primFontSz" for="des" forName="parent4" refType="primFontSz" refFor="des" refForName="parent2" op="equ"/>
              <dgm:constr type="primFontSz" for="des" forName="parent5" refType="primFontSz" refFor="des" refForName="parent2" op="equ"/>
              <dgm:constr type="r" for="ch" forName="picture1" refType="w" fact="0.9981"/>
              <dgm:constr type="t" for="ch" forName="picture1" refType="h" fact="0.0724"/>
              <dgm:constr type="w" for="ch" forName="picture1" refType="w" fact="0.9372"/>
              <dgm:constr type="h" for="ch" forName="picture1" refType="h" fact="0.4727"/>
              <dgm:constr type="r" for="ch" forName="accent1" refType="w" fact="0.9597"/>
              <dgm:constr type="t" for="ch" forName="accent1" refType="h" fact="0.1019"/>
              <dgm:constr type="w" for="ch" forName="accent1" refType="w" fact="0.9293"/>
              <dgm:constr type="h" for="ch" forName="accent1" refType="h" fact="0.8921"/>
              <dgm:constr type="r" for="ch" forName="picture4" refType="w" fact="0.922"/>
              <dgm:constr type="t" for="ch" forName="picture4" refType="h" fact="0.7749"/>
              <dgm:constr type="w" for="ch" forName="picture4" refType="w" fact="0.4458"/>
              <dgm:constr type="h" for="ch" forName="picture4" refType="h" fact="0.2251"/>
              <dgm:constr type="r" for="ch" forName="picture5" refType="w" fact="0.4464"/>
              <dgm:constr type="t" for="ch" forName="picture5" refType="h" fact="0.7749"/>
              <dgm:constr type="w" for="ch" forName="picture5" refType="w" fact="0.4464"/>
              <dgm:constr type="h" for="ch" forName="picture5" refType="h" fact="0.2251"/>
              <dgm:constr type="r" for="ch" forName="picture3" refType="w" fact="0.4464"/>
              <dgm:constr type="t" for="ch" forName="picture3" refType="h" fact="0.5251"/>
              <dgm:constr type="w" for="ch" forName="picture3" refType="w" fact="0.4464"/>
              <dgm:constr type="h" for="ch" forName="picture3" refType="h" fact="0.2251"/>
              <dgm:constr type="r" for="ch" forName="picture2" refType="w" fact="0.922"/>
              <dgm:constr type="t" for="ch" forName="picture2" refType="h" fact="0.5251"/>
              <dgm:constr type="w" for="ch" forName="picture2" refType="w" fact="0.4458"/>
              <dgm:constr type="h" for="ch" forName="picture2" refType="h" fact="0.2251"/>
              <dgm:constr type="l" for="ch" forName="parent1" refType="w" fact="0.0628"/>
              <dgm:constr type="t" for="ch" forName="parent1" refType="h" fact="0"/>
              <dgm:constr type="w" for="ch" forName="parent1" refType="w" fact="0.9372"/>
              <dgm:constr type="h" for="ch" forName="parent1" refType="h" fact="0.0697"/>
              <dgm:constr type="r" for="ch" forName="parent3" refType="w" fact="0.4452"/>
              <dgm:constr type="t" for="ch" forName="parent3" refType="h" fact="0.7143"/>
              <dgm:constr type="w" for="ch" forName="parent3" refType="w" fact="0.4439"/>
              <dgm:constr type="h" for="ch" forName="parent3" refType="h" fact="0.0349"/>
              <dgm:constr type="r" for="ch" forName="parent5" refType="w" fact="0.4452"/>
              <dgm:constr type="t" for="ch" forName="parent5" refType="h" fact="0.9644"/>
              <dgm:constr type="w" for="ch" forName="parent5" refType="w" fact="0.4439"/>
              <dgm:constr type="h" for="ch" forName="parent5" refType="h" fact="0.0349"/>
              <dgm:constr type="r" for="ch" forName="parent4" refType="w" fact="0.921"/>
              <dgm:constr type="t" for="ch" forName="parent4" refType="h" fact="0.9644"/>
              <dgm:constr type="w" for="ch" forName="parent4" refType="w" fact="0.4439"/>
              <dgm:constr type="h" for="ch" forName="parent4" refType="h" fact="0.0349"/>
              <dgm:constr type="r" for="ch" forName="parent2" refType="w" fact="0.921"/>
              <dgm:constr type="t" for="ch" forName="parent2" refType="h" fact="0.7143"/>
              <dgm:constr type="w" for="ch" forName="parent2" refType="w" fact="0.4439"/>
              <dgm:constr type="h" for="ch" forName="parent2" refType="h" fact="0.0349"/>
            </dgm:constrLst>
          </dgm:else>
        </dgm:choose>
      </dgm:else>
    </dgm:choose>
    <dgm:forEach name="Name22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23" ref="pictureWrapper"/>
      </dgm:layoutNode>
      <dgm:layoutNode name="accent1" styleLbl="parChTrans1D1">
        <dgm:alg type="sp"/>
        <dgm:shape xmlns:r="http://schemas.openxmlformats.org/officeDocument/2006/relationships" type="rect" r:blip="">
          <dgm:adjLst/>
        </dgm:shape>
        <dgm:presOf/>
      </dgm:layoutNode>
      <dgm:layoutNode name="parent1" styleLbl="revTx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4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25" ref="pictureWrapper"/>
      </dgm:layoutNode>
      <dgm:layoutNode name="parent2" styleLbl="trBgShp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6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27" ref="pictureWrapper"/>
      </dgm:layoutNode>
      <dgm:layoutNode name="parent3" styleLbl="trBgShp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8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29" ref="pictureWrapper"/>
      </dgm:layoutNode>
      <dgm:layoutNode name="parent4" styleLbl="trBgShp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0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31" ref="pictureWrapper"/>
      </dgm:layoutNode>
      <dgm:layoutNode name="parent5" styleLbl="trBgShp">
        <dgm:varLst>
          <dgm:chMax val="0"/>
          <dgm:chPref val="0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“School kids manager”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by: </a:t>
            </a:r>
            <a:r>
              <a:rPr lang="ru-RU" sz="1600" dirty="0"/>
              <a:t>Дарья груздева, евгения шадрина (10е)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School for thought - KidStart Magazine : KidStart Magazine">
            <a:extLst>
              <a:ext uri="{FF2B5EF4-FFF2-40B4-BE49-F238E27FC236}">
                <a16:creationId xmlns:a16="http://schemas.microsoft.com/office/drawing/2014/main" id="{A4094D44-ABC5-4F5D-8DF6-C2748A7DB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DD5A16-3FC6-40EE-89D6-9D2914E5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Что представляет из себя</a:t>
            </a:r>
            <a:r>
              <a:rPr lang="en-US" dirty="0"/>
              <a:t> “School kids manager”?</a:t>
            </a:r>
            <a:endParaRPr lang="ru-RU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1AB6-0F2B-42B0-A583-1F697946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ru-RU" sz="2200" dirty="0"/>
              <a:t>Данная разработка предназначена для людей, контролирующих большие потоки детей, но не имеющих навыков работы с базами данных. Удобный, интуитивно понятный интерфейс поможет пользователю справиться с учетом и контролем списков детей за рекордное время.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952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ru-RU" sz="3600"/>
              <a:t>Возможности нашего проекта.</a:t>
            </a:r>
            <a:endParaRPr lang="en-US" sz="3600"/>
          </a:p>
        </p:txBody>
      </p:sp>
      <p:cxnSp>
        <p:nvCxnSpPr>
          <p:cNvPr id="40" name="Straight Connector 3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6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2" descr="SmartArt timeline">
            <a:extLst>
              <a:ext uri="{FF2B5EF4-FFF2-40B4-BE49-F238E27FC236}">
                <a16:creationId xmlns:a16="http://schemas.microsoft.com/office/drawing/2014/main" id="{C138FEE1-A47D-4DEA-82A0-11FCC9461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421721"/>
              </p:ext>
            </p:extLst>
          </p:nvPr>
        </p:nvGraphicFramePr>
        <p:xfrm>
          <a:off x="257459" y="639763"/>
          <a:ext cx="7286342" cy="548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32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845C0-AEB4-4933-AF8A-308CAF3F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ru-RU" sz="2900" dirty="0"/>
              <a:t>Демонстрация интерфейса.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4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197BDD5-5B82-454F-A2A8-41F50A786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466991"/>
              </p:ext>
            </p:extLst>
          </p:nvPr>
        </p:nvGraphicFramePr>
        <p:xfrm>
          <a:off x="4042052" y="0"/>
          <a:ext cx="8146892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922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1_RetrospectVTI</vt:lpstr>
      <vt:lpstr>“School kids manager”</vt:lpstr>
      <vt:lpstr>Что представляет из себя “School kids manager”?</vt:lpstr>
      <vt:lpstr>Возможности нашего проекта.</vt:lpstr>
      <vt:lpstr>Демонстрация интерфейса.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2020-05-11T13:37:00Z</dcterms:created>
  <dcterms:modified xsi:type="dcterms:W3CDTF">2020-05-11T13:50:34Z</dcterms:modified>
</cp:coreProperties>
</file>