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3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1"/>
    <p:restoredTop sz="94673"/>
  </p:normalViewPr>
  <p:slideViewPr>
    <p:cSldViewPr snapToGrid="0" snapToObjects="1">
      <p:cViewPr varScale="1">
        <p:scale>
          <a:sx n="162" d="100"/>
          <a:sy n="162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4EDC-F779-9F4F-8DA6-58A06B8FD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E8BE5-614F-B14F-A328-60AE926A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7BCD-82F8-2E43-B46E-090FA74D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A93D-89D6-A844-9101-2B60BF32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BC62-BC22-654E-BD45-9D016E6C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C55D-B966-814F-844D-78E63A9F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0D90B-0128-5342-A48D-294BE6BA4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98F7-12FB-3441-BFFB-42F9AD1F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743D-C0B1-674B-9660-F35C1B52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3637-5DA4-174D-BDD8-EFE0B362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E5B8B-C0A1-B44A-97D0-3B81ECFF9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D8D2-BB72-9A4E-B40B-FD5DBB92A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BEAE-A6E6-394F-ABAF-0AE093DE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7024-5AE8-1C43-BDB2-EE9130E6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74AC-A7A4-D742-BDB7-44621940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79B2-EF2B-7440-85A4-6759522F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FB9A-B679-9244-826D-8044057E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DD86-B034-CD4C-A1D4-BBB869FA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F9D4-34E3-2349-B94B-657BD650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53AD-51D9-B84C-BD9A-BF6E6298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AED5-3D43-3E49-8478-2A377E09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DAC4-18EC-AD44-BFD9-B5703F35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4D1C7-7753-6F45-869D-6D3FB9A7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4389-6459-EB43-9CD5-DC6B80F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439C-B650-4048-85D9-78FB6C12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9B80-F460-144C-A18D-DD03FD93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308D-C389-5040-88B1-0B5EBFE5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E07D1-96D5-9746-B989-40342363B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82148-2F38-D744-BA83-6005353E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38A6-7CDA-DE43-B2E7-37888461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0210-82D6-AF45-B9D7-CDC31CE9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0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E766-6ACC-7748-8A5B-9C89F746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0A1CA-3C57-E54D-B0D2-74A02810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7A4C0-BD4F-0F42-AF44-E2FB3C50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0BED8-76C0-794B-8819-5D7701FF3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9FD60-4D3E-DC44-B1F3-A1866BC8E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BCB2C-B2CB-174C-9BA0-B2C1462D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DED2-B932-BA43-9847-DBB6EA10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5B906-D25B-5D46-89DB-FEA81F7A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271E-22C6-F043-B38F-4179527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BFC7F-2036-264C-AA8A-FFA52461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AD4CD-D00A-7246-9650-3123E4EC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DC04B-C6A6-9745-B616-C67B7A55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50CE4-35C2-7947-A20F-36684286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DF582-1BEC-7143-94DC-F1C6D117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C4CB7-5D44-DF40-8C17-289EBEBE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3B23-D9B9-214F-BF40-55FC6EDE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F1BF-96B7-DF46-B873-2718D5B6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C466-CCEA-4442-A4FD-1CD6B56B1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4C7AC-A99A-124B-8937-81B67A93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67EAF-6963-4942-9E01-8893ACC9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1186-48CA-CB42-A696-F04DA41A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5DAE-995D-B246-8010-D8E695E9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93B31-12D9-B044-9001-C99F707C8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A119F-D7A4-A446-BF13-C8A436BA0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8933-58D1-824B-A30A-7F1AE0EC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AC2E7-B7AC-E349-A78E-CDCA63EE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F4AE4-F71C-5C40-9AE1-53C704D0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D6E65-6AF5-2240-B651-383260B5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511-214F-784F-BE67-759292701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B707-22C6-634D-8B8F-1264570AD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78F5-C4E0-EA4D-98CA-F4B84BF3E04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9E41-D234-C84B-989B-6206329B9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AD59-0B52-7C45-8B69-9DDF56404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C2751F0-9F85-2E44-88A6-BCEC12609E23}"/>
              </a:ext>
            </a:extLst>
          </p:cNvPr>
          <p:cNvCxnSpPr>
            <a:cxnSpLocks/>
            <a:stCxn id="82" idx="3"/>
            <a:endCxn id="93" idx="2"/>
          </p:cNvCxnSpPr>
          <p:nvPr/>
        </p:nvCxnSpPr>
        <p:spPr>
          <a:xfrm flipV="1">
            <a:off x="4811230" y="2747436"/>
            <a:ext cx="5716018" cy="996218"/>
          </a:xfrm>
          <a:prstGeom prst="bentConnector2">
            <a:avLst/>
          </a:prstGeom>
          <a:ln w="57150" cap="flat">
            <a:solidFill>
              <a:srgbClr val="00B0F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1DDBEA5-FD50-0742-A5E9-9FEEE8CE5844}"/>
              </a:ext>
            </a:extLst>
          </p:cNvPr>
          <p:cNvSpPr/>
          <p:nvPr/>
        </p:nvSpPr>
        <p:spPr>
          <a:xfrm>
            <a:off x="1852974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B7B45-F4BB-A34F-8970-B68B15843A1C}"/>
              </a:ext>
            </a:extLst>
          </p:cNvPr>
          <p:cNvSpPr/>
          <p:nvPr/>
        </p:nvSpPr>
        <p:spPr>
          <a:xfrm>
            <a:off x="222693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8D37E-C838-2445-B9A1-540E3F2D74B8}"/>
              </a:ext>
            </a:extLst>
          </p:cNvPr>
          <p:cNvSpPr/>
          <p:nvPr/>
        </p:nvSpPr>
        <p:spPr>
          <a:xfrm>
            <a:off x="260089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0DCB-1E04-AF44-8FC0-5B54000DECBE}"/>
              </a:ext>
            </a:extLst>
          </p:cNvPr>
          <p:cNvSpPr/>
          <p:nvPr/>
        </p:nvSpPr>
        <p:spPr>
          <a:xfrm>
            <a:off x="2974860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E9F5-C420-B947-9AA0-ACA162005479}"/>
              </a:ext>
            </a:extLst>
          </p:cNvPr>
          <p:cNvSpPr/>
          <p:nvPr/>
        </p:nvSpPr>
        <p:spPr>
          <a:xfrm>
            <a:off x="3348822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EC50A-3EE7-6D4F-86D8-33519CEED4D0}"/>
              </a:ext>
            </a:extLst>
          </p:cNvPr>
          <p:cNvSpPr/>
          <p:nvPr/>
        </p:nvSpPr>
        <p:spPr>
          <a:xfrm>
            <a:off x="208290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32EF5-4268-474E-84C5-E9C6D5002D2B}"/>
              </a:ext>
            </a:extLst>
          </p:cNvPr>
          <p:cNvSpPr/>
          <p:nvPr/>
        </p:nvSpPr>
        <p:spPr>
          <a:xfrm>
            <a:off x="245686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5A403-E6BD-C04B-8DE9-00B3C62AAD08}"/>
              </a:ext>
            </a:extLst>
          </p:cNvPr>
          <p:cNvSpPr/>
          <p:nvPr/>
        </p:nvSpPr>
        <p:spPr>
          <a:xfrm>
            <a:off x="2830833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5BD7-4645-4447-9096-2D58FA255FB8}"/>
              </a:ext>
            </a:extLst>
          </p:cNvPr>
          <p:cNvSpPr txBox="1"/>
          <p:nvPr/>
        </p:nvSpPr>
        <p:spPr>
          <a:xfrm>
            <a:off x="52550" y="4658060"/>
            <a:ext cx="178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rates:</a:t>
            </a:r>
            <a:br>
              <a:rPr lang="en-US" dirty="0"/>
            </a:br>
            <a:r>
              <a:rPr lang="en-US" sz="1400" i="1" dirty="0" err="1"/>
              <a:t>KafkaJsonProducer_fx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4C11E08-7EA4-6F4D-B93E-A17DE0665F0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97308" y="2747436"/>
            <a:ext cx="4436789" cy="2143300"/>
          </a:xfrm>
          <a:prstGeom prst="bentConnector3">
            <a:avLst>
              <a:gd name="adj1" fmla="val 99984"/>
            </a:avLst>
          </a:prstGeom>
          <a:ln w="5715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B79EB08-7FDC-6D4A-B208-65AF456B2EA9}"/>
              </a:ext>
            </a:extLst>
          </p:cNvPr>
          <p:cNvCxnSpPr>
            <a:cxnSpLocks/>
            <a:stCxn id="29" idx="3"/>
            <a:endCxn id="41" idx="2"/>
          </p:cNvCxnSpPr>
          <p:nvPr/>
        </p:nvCxnSpPr>
        <p:spPr>
          <a:xfrm flipV="1">
            <a:off x="4364634" y="2747436"/>
            <a:ext cx="4581718" cy="2828126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3A9D548-25EC-7341-A151-90565966A59B}"/>
              </a:ext>
            </a:extLst>
          </p:cNvPr>
          <p:cNvSpPr/>
          <p:nvPr/>
        </p:nvSpPr>
        <p:spPr>
          <a:xfrm>
            <a:off x="8226352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JOIN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FX &amp; TRX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D1D5BD-9CC1-A14D-A854-E780E12F6A4C}"/>
              </a:ext>
            </a:extLst>
          </p:cNvPr>
          <p:cNvSpPr/>
          <p:nvPr/>
        </p:nvSpPr>
        <p:spPr>
          <a:xfrm>
            <a:off x="6708190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ccid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fx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EF66033-85E1-5844-A859-E894D08DB99E}"/>
              </a:ext>
            </a:extLst>
          </p:cNvPr>
          <p:cNvCxnSpPr>
            <a:cxnSpLocks/>
            <a:stCxn id="29" idx="3"/>
            <a:endCxn id="67" idx="2"/>
          </p:cNvCxnSpPr>
          <p:nvPr/>
        </p:nvCxnSpPr>
        <p:spPr>
          <a:xfrm flipV="1">
            <a:off x="4364634" y="2747437"/>
            <a:ext cx="3063556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B1AD8CB-DE01-9D4F-9D04-83B058F91FD3}"/>
              </a:ext>
            </a:extLst>
          </p:cNvPr>
          <p:cNvCxnSpPr>
            <a:cxnSpLocks/>
            <a:stCxn id="67" idx="0"/>
            <a:endCxn id="36" idx="1"/>
          </p:cNvCxnSpPr>
          <p:nvPr/>
        </p:nvCxnSpPr>
        <p:spPr>
          <a:xfrm rot="16200000" flipH="1" flipV="1">
            <a:off x="4666463" y="514028"/>
            <a:ext cx="1608318" cy="3915136"/>
          </a:xfrm>
          <a:prstGeom prst="bentConnector4">
            <a:avLst>
              <a:gd name="adj1" fmla="val -14214"/>
              <a:gd name="adj2" fmla="val 109866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CFC1930-ACFC-2D4A-8FC3-274CF97DFC56}"/>
              </a:ext>
            </a:extLst>
          </p:cNvPr>
          <p:cNvCxnSpPr>
            <a:cxnSpLocks/>
            <a:stCxn id="41" idx="0"/>
            <a:endCxn id="82" idx="1"/>
          </p:cNvCxnSpPr>
          <p:nvPr/>
        </p:nvCxnSpPr>
        <p:spPr>
          <a:xfrm rot="16200000" flipH="1" flipV="1">
            <a:off x="5191594" y="-11104"/>
            <a:ext cx="2076218" cy="5433298"/>
          </a:xfrm>
          <a:prstGeom prst="bentConnector4">
            <a:avLst>
              <a:gd name="adj1" fmla="val -16072"/>
              <a:gd name="adj2" fmla="val 109430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C9F32-EBD6-8849-A4F7-650D924A9A37}"/>
              </a:ext>
            </a:extLst>
          </p:cNvPr>
          <p:cNvSpPr txBox="1"/>
          <p:nvPr/>
        </p:nvSpPr>
        <p:spPr>
          <a:xfrm>
            <a:off x="3513054" y="4736847"/>
            <a:ext cx="78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fx</a:t>
            </a:r>
            <a:endParaRPr lang="en-US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5220AC-6A2C-1341-B71B-B124E4949070}"/>
              </a:ext>
            </a:extLst>
          </p:cNvPr>
          <p:cNvSpPr txBox="1"/>
          <p:nvPr/>
        </p:nvSpPr>
        <p:spPr>
          <a:xfrm>
            <a:off x="3513054" y="3482044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TrxFxCombined</a:t>
            </a:r>
            <a:endParaRPr lang="en-US" sz="1400" i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96FDD1-631E-F745-AFCD-560A74784933}"/>
              </a:ext>
            </a:extLst>
          </p:cNvPr>
          <p:cNvSpPr/>
          <p:nvPr/>
        </p:nvSpPr>
        <p:spPr>
          <a:xfrm>
            <a:off x="9807248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Table</a:t>
            </a:r>
          </a:p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FxRisk</a:t>
            </a:r>
            <a:r>
              <a:rPr lang="en-US" sz="1400" i="1" dirty="0">
                <a:solidFill>
                  <a:schemeClr val="tx1"/>
                </a:solidFill>
              </a:rPr>
              <a:t> Calculator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43EEB7-FB5E-C24F-86FD-6DEF0575EC8B}"/>
              </a:ext>
            </a:extLst>
          </p:cNvPr>
          <p:cNvSpPr txBox="1"/>
          <p:nvPr/>
        </p:nvSpPr>
        <p:spPr>
          <a:xfrm>
            <a:off x="3513054" y="3951078"/>
            <a:ext cx="95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dirty="0" err="1"/>
              <a:t>FX</a:t>
            </a:r>
            <a:r>
              <a:rPr lang="en-US" sz="1400" i="1" dirty="0" err="1"/>
              <a:t>RiskCalc</a:t>
            </a:r>
            <a:endParaRPr lang="en-US" sz="1400" i="1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7BFB42B-76A6-4943-A3DE-A4C874675B38}"/>
              </a:ext>
            </a:extLst>
          </p:cNvPr>
          <p:cNvCxnSpPr>
            <a:cxnSpLocks/>
            <a:stCxn id="93" idx="0"/>
            <a:endCxn id="100" idx="1"/>
          </p:cNvCxnSpPr>
          <p:nvPr/>
        </p:nvCxnSpPr>
        <p:spPr>
          <a:xfrm rot="16200000" flipH="1" flipV="1">
            <a:off x="5747525" y="-567035"/>
            <a:ext cx="2545252" cy="7014194"/>
          </a:xfrm>
          <a:prstGeom prst="bentConnector4">
            <a:avLst>
              <a:gd name="adj1" fmla="val -17653"/>
              <a:gd name="adj2" fmla="val 109403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6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C4B5B2-CE86-2249-AC90-7ACA841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124" cy="54000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 Case 1 </a:t>
            </a:r>
          </a:p>
        </p:txBody>
      </p:sp>
    </p:spTree>
    <p:extLst>
      <p:ext uri="{BB962C8B-B14F-4D97-AF65-F5344CB8AC3E}">
        <p14:creationId xmlns:p14="http://schemas.microsoft.com/office/powerpoint/2010/main" val="8685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/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/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DD4AD51-5C61-8449-9238-B96DF72A54A6}"/>
              </a:ext>
            </a:extLst>
          </p:cNvPr>
          <p:cNvSpPr/>
          <p:nvPr/>
        </p:nvSpPr>
        <p:spPr>
          <a:xfrm>
            <a:off x="194528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0EE04-04D1-1744-BDB7-5E5FFBCD1167}"/>
              </a:ext>
            </a:extLst>
          </p:cNvPr>
          <p:cNvSpPr/>
          <p:nvPr/>
        </p:nvSpPr>
        <p:spPr>
          <a:xfrm>
            <a:off x="318335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9C394-C8DA-864C-A259-8126E22CF699}"/>
              </a:ext>
            </a:extLst>
          </p:cNvPr>
          <p:cNvSpPr/>
          <p:nvPr/>
        </p:nvSpPr>
        <p:spPr>
          <a:xfrm>
            <a:off x="338970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D2644-0D2A-224C-9588-B932B01B67BD}"/>
              </a:ext>
            </a:extLst>
          </p:cNvPr>
          <p:cNvSpPr/>
          <p:nvPr/>
        </p:nvSpPr>
        <p:spPr>
          <a:xfrm>
            <a:off x="215162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9DC04-E9BB-694A-BB95-A20144FD36FB}"/>
              </a:ext>
            </a:extLst>
          </p:cNvPr>
          <p:cNvSpPr/>
          <p:nvPr/>
        </p:nvSpPr>
        <p:spPr>
          <a:xfrm>
            <a:off x="2564318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9ED5C-2D04-4B44-9E15-EA1FB8D57293}"/>
              </a:ext>
            </a:extLst>
          </p:cNvPr>
          <p:cNvSpPr/>
          <p:nvPr/>
        </p:nvSpPr>
        <p:spPr>
          <a:xfrm>
            <a:off x="297701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C72A-8A43-AF47-94E6-10676022678C}"/>
              </a:ext>
            </a:extLst>
          </p:cNvPr>
          <p:cNvSpPr txBox="1"/>
          <p:nvPr/>
        </p:nvSpPr>
        <p:spPr>
          <a:xfrm>
            <a:off x="10907" y="3197052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D8FA4-FAEE-724B-897E-1B3EA7DFF339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41718" y="3489439"/>
            <a:ext cx="25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DD6A0-E8F0-A54E-91A5-66449155D463}"/>
              </a:ext>
            </a:extLst>
          </p:cNvPr>
          <p:cNvCxnSpPr>
            <a:cxnSpLocks/>
          </p:cNvCxnSpPr>
          <p:nvPr/>
        </p:nvCxnSpPr>
        <p:spPr>
          <a:xfrm flipV="1">
            <a:off x="1855002" y="3489439"/>
            <a:ext cx="1866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CB24993-C258-1B40-B635-A1343B36C0F8}"/>
              </a:ext>
            </a:extLst>
          </p:cNvPr>
          <p:cNvSpPr/>
          <p:nvPr/>
        </p:nvSpPr>
        <p:spPr>
          <a:xfrm>
            <a:off x="4677103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22993CF-8EC6-FB43-8512-489C00EB15D5}"/>
              </a:ext>
            </a:extLst>
          </p:cNvPr>
          <p:cNvSpPr/>
          <p:nvPr/>
        </p:nvSpPr>
        <p:spPr>
          <a:xfrm>
            <a:off x="5332349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077924-EB22-FE42-BD30-DB137CA008FD}"/>
              </a:ext>
            </a:extLst>
          </p:cNvPr>
          <p:cNvSpPr/>
          <p:nvPr/>
        </p:nvSpPr>
        <p:spPr>
          <a:xfrm>
            <a:off x="6338957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EACA-65ED-3E48-B07F-0D552F147A3E}"/>
              </a:ext>
            </a:extLst>
          </p:cNvPr>
          <p:cNvSpPr txBox="1"/>
          <p:nvPr/>
        </p:nvSpPr>
        <p:spPr>
          <a:xfrm>
            <a:off x="1752210" y="4219950"/>
            <a:ext cx="207229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"timestamp":1566829043004,</a:t>
            </a:r>
          </a:p>
          <a:p>
            <a:r>
              <a:rPr lang="en-US" sz="1000" dirty="0"/>
              <a:t>   "cc_id":"5123-5985-1943-6358",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cc_type":"Maestro</a:t>
            </a:r>
            <a:r>
              <a:rPr lang="en-US" sz="1000" dirty="0"/>
              <a:t>",</a:t>
            </a:r>
          </a:p>
          <a:p>
            <a:r>
              <a:rPr lang="en-US" sz="1000" dirty="0"/>
              <a:t>   "shop_id":3,</a:t>
            </a:r>
          </a:p>
          <a:p>
            <a:r>
              <a:rPr lang="en-US" sz="1000" dirty="0"/>
              <a:t>   "shop_name":"</a:t>
            </a:r>
            <a:r>
              <a:rPr lang="en-US" sz="1000" dirty="0" err="1"/>
              <a:t>SihlCity</a:t>
            </a:r>
            <a:r>
              <a:rPr lang="en-US" sz="1000" dirty="0"/>
              <a:t>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fx_account":"CHF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"amount_orig":40.0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87B5C2-B225-524D-BEF9-E3B5B4EBAEDC}"/>
              </a:ext>
            </a:extLst>
          </p:cNvPr>
          <p:cNvCxnSpPr/>
          <p:nvPr/>
        </p:nvCxnSpPr>
        <p:spPr>
          <a:xfrm flipV="1">
            <a:off x="1728951" y="3363311"/>
            <a:ext cx="819601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52259E-F049-F047-9641-8F973E763581}"/>
              </a:ext>
            </a:extLst>
          </p:cNvPr>
          <p:cNvCxnSpPr>
            <a:cxnSpLocks/>
          </p:cNvCxnSpPr>
          <p:nvPr/>
        </p:nvCxnSpPr>
        <p:spPr>
          <a:xfrm flipH="1" flipV="1">
            <a:off x="2694353" y="3363312"/>
            <a:ext cx="915211" cy="7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375975-4494-B648-8588-D5D726DB8876}"/>
              </a:ext>
            </a:extLst>
          </p:cNvPr>
          <p:cNvSpPr txBox="1"/>
          <p:nvPr/>
        </p:nvSpPr>
        <p:spPr>
          <a:xfrm>
            <a:off x="4912309" y="4219950"/>
            <a:ext cx="165014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Tuple 2:</a:t>
            </a:r>
          </a:p>
          <a:p>
            <a:r>
              <a:rPr lang="en-US" sz="1000" dirty="0" err="1"/>
              <a:t>shop_name|Counter</a:t>
            </a:r>
            <a:endParaRPr lang="en-US" sz="1000" dirty="0"/>
          </a:p>
          <a:p>
            <a:r>
              <a:rPr lang="en-US" sz="1000" dirty="0"/>
              <a:t>"</a:t>
            </a:r>
            <a:r>
              <a:rPr lang="en-US" sz="1000" dirty="0" err="1"/>
              <a:t>SihlCity</a:t>
            </a:r>
            <a:r>
              <a:rPr lang="en-US" sz="1000" dirty="0"/>
              <a:t>”    |1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842B0-E028-AB43-B984-592AAF544584}"/>
              </a:ext>
            </a:extLst>
          </p:cNvPr>
          <p:cNvCxnSpPr>
            <a:cxnSpLocks/>
          </p:cNvCxnSpPr>
          <p:nvPr/>
        </p:nvCxnSpPr>
        <p:spPr>
          <a:xfrm flipV="1">
            <a:off x="4836717" y="3377200"/>
            <a:ext cx="66722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CA33B-BA9A-8A48-B450-E693F91116DD}"/>
              </a:ext>
            </a:extLst>
          </p:cNvPr>
          <p:cNvCxnSpPr>
            <a:cxnSpLocks/>
          </p:cNvCxnSpPr>
          <p:nvPr/>
        </p:nvCxnSpPr>
        <p:spPr>
          <a:xfrm flipH="1" flipV="1">
            <a:off x="5649743" y="3377202"/>
            <a:ext cx="86408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5BED2-854A-B540-99B2-5014AE8B843B}"/>
              </a:ext>
            </a:extLst>
          </p:cNvPr>
          <p:cNvSpPr txBox="1"/>
          <p:nvPr/>
        </p:nvSpPr>
        <p:spPr>
          <a:xfrm>
            <a:off x="3602516" y="480188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FlatMap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2BBDE-686E-EA40-BC50-763AA7D14069}"/>
              </a:ext>
            </a:extLst>
          </p:cNvPr>
          <p:cNvCxnSpPr>
            <a:cxnSpLocks/>
          </p:cNvCxnSpPr>
          <p:nvPr/>
        </p:nvCxnSpPr>
        <p:spPr>
          <a:xfrm flipV="1">
            <a:off x="3317448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4AB942-A010-B246-898F-C99A99F9A8D1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7576050" y="2183529"/>
            <a:ext cx="1365329" cy="105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B14262-6DE0-5C49-B6E9-26CED82BE7FF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7681492" y="3489439"/>
            <a:ext cx="13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FEF75-1A67-4147-B9BA-D17F3FEE480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7576050" y="3743997"/>
            <a:ext cx="1453352" cy="10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ACC7B6FA-0248-0C4E-8A9D-CC8A3950BDE3}"/>
              </a:ext>
            </a:extLst>
          </p:cNvPr>
          <p:cNvSpPr/>
          <p:nvPr/>
        </p:nvSpPr>
        <p:spPr>
          <a:xfrm>
            <a:off x="9009399" y="1889291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E609E815-F426-FA4A-8239-C4FDF12AA47D}"/>
              </a:ext>
            </a:extLst>
          </p:cNvPr>
          <p:cNvSpPr/>
          <p:nvPr/>
        </p:nvSpPr>
        <p:spPr>
          <a:xfrm>
            <a:off x="9007639" y="3234881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44582F54-721F-1844-93AD-8A4F57153FA3}"/>
              </a:ext>
            </a:extLst>
          </p:cNvPr>
          <p:cNvSpPr/>
          <p:nvPr/>
        </p:nvSpPr>
        <p:spPr>
          <a:xfrm>
            <a:off x="9003375" y="4580471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E8CF3-DE40-4D46-9A01-B38D9B44203E}"/>
              </a:ext>
            </a:extLst>
          </p:cNvPr>
          <p:cNvSpPr txBox="1"/>
          <p:nvPr/>
        </p:nvSpPr>
        <p:spPr>
          <a:xfrm>
            <a:off x="7042118" y="4801885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keyBy</a:t>
            </a:r>
            <a:r>
              <a:rPr lang="en-US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i="1" dirty="0" err="1">
                <a:solidFill>
                  <a:schemeClr val="accent1"/>
                </a:solidFill>
              </a:rPr>
              <a:t>Shop_name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0DA041-95DA-204D-BF89-92E3EFB3619B}"/>
              </a:ext>
            </a:extLst>
          </p:cNvPr>
          <p:cNvCxnSpPr>
            <a:cxnSpLocks/>
          </p:cNvCxnSpPr>
          <p:nvPr/>
        </p:nvCxnSpPr>
        <p:spPr>
          <a:xfrm flipV="1">
            <a:off x="6562452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1179F2-1CA3-7749-AE4F-98CD26946507}"/>
              </a:ext>
            </a:extLst>
          </p:cNvPr>
          <p:cNvSpPr txBox="1"/>
          <p:nvPr/>
        </p:nvSpPr>
        <p:spPr>
          <a:xfrm>
            <a:off x="9631934" y="1921777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"ABC” | 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A0FB9B-2122-9F49-B7E9-74E82555FA74}"/>
              </a:ext>
            </a:extLst>
          </p:cNvPr>
          <p:cNvSpPr txBox="1"/>
          <p:nvPr/>
        </p:nvSpPr>
        <p:spPr>
          <a:xfrm>
            <a:off x="9631934" y="3289384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”</a:t>
            </a:r>
            <a:r>
              <a:rPr lang="en-US" sz="1000" dirty="0" err="1"/>
              <a:t>BioMarket</a:t>
            </a:r>
            <a:r>
              <a:rPr lang="en-US" sz="1000" dirty="0"/>
              <a:t>” | 61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66C74-ECE4-814D-8D15-796AC28CF279}"/>
              </a:ext>
            </a:extLst>
          </p:cNvPr>
          <p:cNvSpPr txBox="1"/>
          <p:nvPr/>
        </p:nvSpPr>
        <p:spPr>
          <a:xfrm>
            <a:off x="9631934" y="4612957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”</a:t>
            </a:r>
            <a:r>
              <a:rPr lang="en-US" sz="1000" dirty="0" err="1"/>
              <a:t>SihlCity</a:t>
            </a:r>
            <a:r>
              <a:rPr lang="en-US" sz="1000" dirty="0"/>
              <a:t>” | 19</a:t>
            </a:r>
          </a:p>
        </p:txBody>
      </p:sp>
    </p:spTree>
    <p:extLst>
      <p:ext uri="{BB962C8B-B14F-4D97-AF65-F5344CB8AC3E}">
        <p14:creationId xmlns:p14="http://schemas.microsoft.com/office/powerpoint/2010/main" val="115595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D1D5BD-9CC1-A14D-A854-E780E12F6A4C}"/>
              </a:ext>
            </a:extLst>
          </p:cNvPr>
          <p:cNvSpPr/>
          <p:nvPr/>
        </p:nvSpPr>
        <p:spPr>
          <a:xfrm>
            <a:off x="6708190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ccid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fx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EF66033-85E1-5844-A859-E894D08DB99E}"/>
              </a:ext>
            </a:extLst>
          </p:cNvPr>
          <p:cNvCxnSpPr>
            <a:cxnSpLocks/>
            <a:stCxn id="29" idx="3"/>
            <a:endCxn id="67" idx="2"/>
          </p:cNvCxnSpPr>
          <p:nvPr/>
        </p:nvCxnSpPr>
        <p:spPr>
          <a:xfrm flipV="1">
            <a:off x="4364634" y="2747437"/>
            <a:ext cx="3063556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B1AD8CB-DE01-9D4F-9D04-83B058F91FD3}"/>
              </a:ext>
            </a:extLst>
          </p:cNvPr>
          <p:cNvCxnSpPr>
            <a:cxnSpLocks/>
            <a:stCxn id="67" idx="0"/>
            <a:endCxn id="36" idx="1"/>
          </p:cNvCxnSpPr>
          <p:nvPr/>
        </p:nvCxnSpPr>
        <p:spPr>
          <a:xfrm rot="16200000" flipH="1" flipV="1">
            <a:off x="4666463" y="514028"/>
            <a:ext cx="1608318" cy="3915136"/>
          </a:xfrm>
          <a:prstGeom prst="bentConnector4">
            <a:avLst>
              <a:gd name="adj1" fmla="val -14214"/>
              <a:gd name="adj2" fmla="val 109866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F7B37392-A65E-154F-A999-4E1F7D1248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651124" cy="54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Use Case 2 </a:t>
            </a:r>
          </a:p>
        </p:txBody>
      </p:sp>
    </p:spTree>
    <p:extLst>
      <p:ext uri="{BB962C8B-B14F-4D97-AF65-F5344CB8AC3E}">
        <p14:creationId xmlns:p14="http://schemas.microsoft.com/office/powerpoint/2010/main" val="398352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/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/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DD4AD51-5C61-8449-9238-B96DF72A54A6}"/>
              </a:ext>
            </a:extLst>
          </p:cNvPr>
          <p:cNvSpPr/>
          <p:nvPr/>
        </p:nvSpPr>
        <p:spPr>
          <a:xfrm>
            <a:off x="194528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0EE04-04D1-1744-BDB7-5E5FFBCD1167}"/>
              </a:ext>
            </a:extLst>
          </p:cNvPr>
          <p:cNvSpPr/>
          <p:nvPr/>
        </p:nvSpPr>
        <p:spPr>
          <a:xfrm>
            <a:off x="318335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9C394-C8DA-864C-A259-8126E22CF699}"/>
              </a:ext>
            </a:extLst>
          </p:cNvPr>
          <p:cNvSpPr/>
          <p:nvPr/>
        </p:nvSpPr>
        <p:spPr>
          <a:xfrm>
            <a:off x="338970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D2644-0D2A-224C-9588-B932B01B67BD}"/>
              </a:ext>
            </a:extLst>
          </p:cNvPr>
          <p:cNvSpPr/>
          <p:nvPr/>
        </p:nvSpPr>
        <p:spPr>
          <a:xfrm>
            <a:off x="215162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9DC04-E9BB-694A-BB95-A20144FD36FB}"/>
              </a:ext>
            </a:extLst>
          </p:cNvPr>
          <p:cNvSpPr/>
          <p:nvPr/>
        </p:nvSpPr>
        <p:spPr>
          <a:xfrm>
            <a:off x="2564318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9ED5C-2D04-4B44-9E15-EA1FB8D57293}"/>
              </a:ext>
            </a:extLst>
          </p:cNvPr>
          <p:cNvSpPr/>
          <p:nvPr/>
        </p:nvSpPr>
        <p:spPr>
          <a:xfrm>
            <a:off x="297701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C72A-8A43-AF47-94E6-10676022678C}"/>
              </a:ext>
            </a:extLst>
          </p:cNvPr>
          <p:cNvSpPr txBox="1"/>
          <p:nvPr/>
        </p:nvSpPr>
        <p:spPr>
          <a:xfrm>
            <a:off x="10907" y="3197052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D8FA4-FAEE-724B-897E-1B3EA7DFF339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41718" y="3489439"/>
            <a:ext cx="25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DD6A0-E8F0-A54E-91A5-66449155D463}"/>
              </a:ext>
            </a:extLst>
          </p:cNvPr>
          <p:cNvCxnSpPr>
            <a:cxnSpLocks/>
          </p:cNvCxnSpPr>
          <p:nvPr/>
        </p:nvCxnSpPr>
        <p:spPr>
          <a:xfrm flipV="1">
            <a:off x="1855002" y="3489439"/>
            <a:ext cx="1866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CB24993-C258-1B40-B635-A1343B36C0F8}"/>
              </a:ext>
            </a:extLst>
          </p:cNvPr>
          <p:cNvSpPr/>
          <p:nvPr/>
        </p:nvSpPr>
        <p:spPr>
          <a:xfrm>
            <a:off x="4677103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22993CF-8EC6-FB43-8512-489C00EB15D5}"/>
              </a:ext>
            </a:extLst>
          </p:cNvPr>
          <p:cNvSpPr/>
          <p:nvPr/>
        </p:nvSpPr>
        <p:spPr>
          <a:xfrm>
            <a:off x="5332349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077924-EB22-FE42-BD30-DB137CA008FD}"/>
              </a:ext>
            </a:extLst>
          </p:cNvPr>
          <p:cNvSpPr/>
          <p:nvPr/>
        </p:nvSpPr>
        <p:spPr>
          <a:xfrm>
            <a:off x="6338957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EACA-65ED-3E48-B07F-0D552F147A3E}"/>
              </a:ext>
            </a:extLst>
          </p:cNvPr>
          <p:cNvSpPr txBox="1"/>
          <p:nvPr/>
        </p:nvSpPr>
        <p:spPr>
          <a:xfrm>
            <a:off x="1752210" y="4219950"/>
            <a:ext cx="207229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"timestamp":1566829043004,</a:t>
            </a:r>
          </a:p>
          <a:p>
            <a:r>
              <a:rPr lang="en-US" sz="1000" dirty="0"/>
              <a:t>   "cc_id":"5123-5985-1943-6358",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cc_type":"Maestro</a:t>
            </a:r>
            <a:r>
              <a:rPr lang="en-US" sz="1000" dirty="0"/>
              <a:t>",</a:t>
            </a:r>
          </a:p>
          <a:p>
            <a:r>
              <a:rPr lang="en-US" sz="1000" dirty="0"/>
              <a:t>   "shop_id":3,</a:t>
            </a:r>
          </a:p>
          <a:p>
            <a:r>
              <a:rPr lang="en-US" sz="1000" dirty="0"/>
              <a:t>   "shop_name":"</a:t>
            </a:r>
            <a:r>
              <a:rPr lang="en-US" sz="1000" dirty="0" err="1"/>
              <a:t>SihlCity</a:t>
            </a:r>
            <a:r>
              <a:rPr lang="en-US" sz="1000" dirty="0"/>
              <a:t>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fx_account":"CHF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"amount_orig":40.0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87B5C2-B225-524D-BEF9-E3B5B4EBAEDC}"/>
              </a:ext>
            </a:extLst>
          </p:cNvPr>
          <p:cNvCxnSpPr/>
          <p:nvPr/>
        </p:nvCxnSpPr>
        <p:spPr>
          <a:xfrm flipV="1">
            <a:off x="1728951" y="3363311"/>
            <a:ext cx="819601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52259E-F049-F047-9641-8F973E763581}"/>
              </a:ext>
            </a:extLst>
          </p:cNvPr>
          <p:cNvCxnSpPr>
            <a:cxnSpLocks/>
          </p:cNvCxnSpPr>
          <p:nvPr/>
        </p:nvCxnSpPr>
        <p:spPr>
          <a:xfrm flipH="1" flipV="1">
            <a:off x="2694353" y="3363312"/>
            <a:ext cx="915211" cy="7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375975-4494-B648-8588-D5D726DB8876}"/>
              </a:ext>
            </a:extLst>
          </p:cNvPr>
          <p:cNvSpPr txBox="1"/>
          <p:nvPr/>
        </p:nvSpPr>
        <p:spPr>
          <a:xfrm>
            <a:off x="4677103" y="4219950"/>
            <a:ext cx="248863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Tuple 4:</a:t>
            </a:r>
          </a:p>
          <a:p>
            <a:r>
              <a:rPr lang="en-US" sz="1000" dirty="0" err="1"/>
              <a:t>Cc_type</a:t>
            </a:r>
            <a:r>
              <a:rPr lang="en-US" sz="1000" dirty="0"/>
              <a:t>  |</a:t>
            </a:r>
            <a:r>
              <a:rPr lang="en-US" sz="1000" dirty="0" err="1"/>
              <a:t>fx</a:t>
            </a:r>
            <a:r>
              <a:rPr lang="en-US" sz="1000" dirty="0"/>
              <a:t>    |</a:t>
            </a:r>
            <a:r>
              <a:rPr lang="en-US" sz="1000" dirty="0" err="1"/>
              <a:t>fx_account</a:t>
            </a:r>
            <a:r>
              <a:rPr lang="en-US" sz="1000" dirty="0"/>
              <a:t>| </a:t>
            </a:r>
            <a:r>
              <a:rPr lang="en-US" sz="1000" dirty="0" err="1"/>
              <a:t>amount_orig</a:t>
            </a:r>
            <a:endParaRPr lang="en-US" sz="1000" dirty="0"/>
          </a:p>
          <a:p>
            <a:r>
              <a:rPr lang="en-US" sz="1000" dirty="0"/>
              <a:t>Maestro |USD|CHF              |40.0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842B0-E028-AB43-B984-592AAF544584}"/>
              </a:ext>
            </a:extLst>
          </p:cNvPr>
          <p:cNvCxnSpPr>
            <a:cxnSpLocks/>
          </p:cNvCxnSpPr>
          <p:nvPr/>
        </p:nvCxnSpPr>
        <p:spPr>
          <a:xfrm flipV="1">
            <a:off x="4836717" y="3377200"/>
            <a:ext cx="66722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CA33B-BA9A-8A48-B450-E693F91116DD}"/>
              </a:ext>
            </a:extLst>
          </p:cNvPr>
          <p:cNvCxnSpPr>
            <a:cxnSpLocks/>
          </p:cNvCxnSpPr>
          <p:nvPr/>
        </p:nvCxnSpPr>
        <p:spPr>
          <a:xfrm flipH="1" flipV="1">
            <a:off x="5649743" y="3377202"/>
            <a:ext cx="86408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5BED2-854A-B540-99B2-5014AE8B843B}"/>
              </a:ext>
            </a:extLst>
          </p:cNvPr>
          <p:cNvSpPr txBox="1"/>
          <p:nvPr/>
        </p:nvSpPr>
        <p:spPr>
          <a:xfrm>
            <a:off x="3602516" y="480188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FlatMap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2BBDE-686E-EA40-BC50-763AA7D14069}"/>
              </a:ext>
            </a:extLst>
          </p:cNvPr>
          <p:cNvCxnSpPr>
            <a:cxnSpLocks/>
          </p:cNvCxnSpPr>
          <p:nvPr/>
        </p:nvCxnSpPr>
        <p:spPr>
          <a:xfrm flipV="1">
            <a:off x="3317448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4AB942-A010-B246-898F-C99A99F9A8D1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7576050" y="2183529"/>
            <a:ext cx="1365329" cy="105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B14262-6DE0-5C49-B6E9-26CED82BE7FF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7681492" y="3489439"/>
            <a:ext cx="13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FEF75-1A67-4147-B9BA-D17F3FEE480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7576050" y="3743997"/>
            <a:ext cx="1453352" cy="10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ACC7B6FA-0248-0C4E-8A9D-CC8A3950BDE3}"/>
              </a:ext>
            </a:extLst>
          </p:cNvPr>
          <p:cNvSpPr/>
          <p:nvPr/>
        </p:nvSpPr>
        <p:spPr>
          <a:xfrm>
            <a:off x="9009399" y="1889291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E609E815-F426-FA4A-8239-C4FDF12AA47D}"/>
              </a:ext>
            </a:extLst>
          </p:cNvPr>
          <p:cNvSpPr/>
          <p:nvPr/>
        </p:nvSpPr>
        <p:spPr>
          <a:xfrm>
            <a:off x="9007639" y="3234881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44582F54-721F-1844-93AD-8A4F57153FA3}"/>
              </a:ext>
            </a:extLst>
          </p:cNvPr>
          <p:cNvSpPr/>
          <p:nvPr/>
        </p:nvSpPr>
        <p:spPr>
          <a:xfrm>
            <a:off x="9003375" y="4580471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E8CF3-DE40-4D46-9A01-B38D9B44203E}"/>
              </a:ext>
            </a:extLst>
          </p:cNvPr>
          <p:cNvSpPr txBox="1"/>
          <p:nvPr/>
        </p:nvSpPr>
        <p:spPr>
          <a:xfrm>
            <a:off x="7042118" y="4801885"/>
            <a:ext cx="1331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keyBy</a:t>
            </a:r>
            <a:r>
              <a:rPr lang="en-US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i="1" dirty="0" err="1">
                <a:solidFill>
                  <a:schemeClr val="accent1"/>
                </a:solidFill>
              </a:rPr>
              <a:t>Cc_Type</a:t>
            </a:r>
            <a:r>
              <a:rPr lang="en-US" i="1" dirty="0">
                <a:solidFill>
                  <a:schemeClr val="accent1"/>
                </a:solidFill>
              </a:rPr>
              <a:t> | </a:t>
            </a:r>
            <a:r>
              <a:rPr lang="en-US" i="1" dirty="0" err="1">
                <a:solidFill>
                  <a:schemeClr val="accent1"/>
                </a:solidFill>
              </a:rPr>
              <a:t>fx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0DA041-95DA-204D-BF89-92E3EFB3619B}"/>
              </a:ext>
            </a:extLst>
          </p:cNvPr>
          <p:cNvCxnSpPr>
            <a:cxnSpLocks/>
          </p:cNvCxnSpPr>
          <p:nvPr/>
        </p:nvCxnSpPr>
        <p:spPr>
          <a:xfrm flipV="1">
            <a:off x="6562452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1179F2-1CA3-7749-AE4F-98CD26946507}"/>
              </a:ext>
            </a:extLst>
          </p:cNvPr>
          <p:cNvSpPr txBox="1"/>
          <p:nvPr/>
        </p:nvSpPr>
        <p:spPr>
          <a:xfrm>
            <a:off x="9631934" y="1921777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shop_name":”ABC</a:t>
            </a:r>
            <a:r>
              <a:rPr lang="en-US" sz="1000" dirty="0"/>
              <a:t>” | 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A0FB9B-2122-9F49-B7E9-74E82555FA74}"/>
              </a:ext>
            </a:extLst>
          </p:cNvPr>
          <p:cNvSpPr txBox="1"/>
          <p:nvPr/>
        </p:nvSpPr>
        <p:spPr>
          <a:xfrm>
            <a:off x="9749402" y="3289384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"shop_name":”</a:t>
            </a:r>
            <a:r>
              <a:rPr lang="en-US" sz="1000" dirty="0" err="1"/>
              <a:t>BioMarket</a:t>
            </a:r>
            <a:r>
              <a:rPr lang="en-US" sz="1000" dirty="0"/>
              <a:t>” | 61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66C74-ECE4-814D-8D15-796AC28CF279}"/>
              </a:ext>
            </a:extLst>
          </p:cNvPr>
          <p:cNvSpPr txBox="1"/>
          <p:nvPr/>
        </p:nvSpPr>
        <p:spPr>
          <a:xfrm>
            <a:off x="9699998" y="4612957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shop_name</a:t>
            </a:r>
            <a:r>
              <a:rPr lang="en-US" sz="1000" dirty="0"/>
              <a:t>":” </a:t>
            </a:r>
            <a:r>
              <a:rPr lang="en-US" sz="1000" dirty="0" err="1"/>
              <a:t>SihlCity</a:t>
            </a:r>
            <a:r>
              <a:rPr lang="en-US" sz="1000" dirty="0"/>
              <a:t>” | 19</a:t>
            </a:r>
          </a:p>
        </p:txBody>
      </p:sp>
    </p:spTree>
    <p:extLst>
      <p:ext uri="{BB962C8B-B14F-4D97-AF65-F5344CB8AC3E}">
        <p14:creationId xmlns:p14="http://schemas.microsoft.com/office/powerpoint/2010/main" val="387916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DDBEA5-FD50-0742-A5E9-9FEEE8CE5844}"/>
              </a:ext>
            </a:extLst>
          </p:cNvPr>
          <p:cNvSpPr/>
          <p:nvPr/>
        </p:nvSpPr>
        <p:spPr>
          <a:xfrm>
            <a:off x="1852974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B7B45-F4BB-A34F-8970-B68B15843A1C}"/>
              </a:ext>
            </a:extLst>
          </p:cNvPr>
          <p:cNvSpPr/>
          <p:nvPr/>
        </p:nvSpPr>
        <p:spPr>
          <a:xfrm>
            <a:off x="222693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8D37E-C838-2445-B9A1-540E3F2D74B8}"/>
              </a:ext>
            </a:extLst>
          </p:cNvPr>
          <p:cNvSpPr/>
          <p:nvPr/>
        </p:nvSpPr>
        <p:spPr>
          <a:xfrm>
            <a:off x="260089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0DCB-1E04-AF44-8FC0-5B54000DECBE}"/>
              </a:ext>
            </a:extLst>
          </p:cNvPr>
          <p:cNvSpPr/>
          <p:nvPr/>
        </p:nvSpPr>
        <p:spPr>
          <a:xfrm>
            <a:off x="2974860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E9F5-C420-B947-9AA0-ACA162005479}"/>
              </a:ext>
            </a:extLst>
          </p:cNvPr>
          <p:cNvSpPr/>
          <p:nvPr/>
        </p:nvSpPr>
        <p:spPr>
          <a:xfrm>
            <a:off x="3348822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EC50A-3EE7-6D4F-86D8-33519CEED4D0}"/>
              </a:ext>
            </a:extLst>
          </p:cNvPr>
          <p:cNvSpPr/>
          <p:nvPr/>
        </p:nvSpPr>
        <p:spPr>
          <a:xfrm>
            <a:off x="208290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32EF5-4268-474E-84C5-E9C6D5002D2B}"/>
              </a:ext>
            </a:extLst>
          </p:cNvPr>
          <p:cNvSpPr/>
          <p:nvPr/>
        </p:nvSpPr>
        <p:spPr>
          <a:xfrm>
            <a:off x="245686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5A403-E6BD-C04B-8DE9-00B3C62AAD08}"/>
              </a:ext>
            </a:extLst>
          </p:cNvPr>
          <p:cNvSpPr/>
          <p:nvPr/>
        </p:nvSpPr>
        <p:spPr>
          <a:xfrm>
            <a:off x="2830833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5BD7-4645-4447-9096-2D58FA255FB8}"/>
              </a:ext>
            </a:extLst>
          </p:cNvPr>
          <p:cNvSpPr txBox="1"/>
          <p:nvPr/>
        </p:nvSpPr>
        <p:spPr>
          <a:xfrm>
            <a:off x="52550" y="4658060"/>
            <a:ext cx="178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rates:</a:t>
            </a:r>
            <a:br>
              <a:rPr lang="en-US" dirty="0"/>
            </a:br>
            <a:r>
              <a:rPr lang="en-US" sz="1400" i="1" dirty="0" err="1"/>
              <a:t>KafkaJsonProducer_fx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4C11E08-7EA4-6F4D-B93E-A17DE0665F0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97308" y="2747436"/>
            <a:ext cx="4436789" cy="2143300"/>
          </a:xfrm>
          <a:prstGeom prst="bentConnector3">
            <a:avLst>
              <a:gd name="adj1" fmla="val 99984"/>
            </a:avLst>
          </a:prstGeom>
          <a:ln w="5715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B79EB08-7FDC-6D4A-B208-65AF456B2EA9}"/>
              </a:ext>
            </a:extLst>
          </p:cNvPr>
          <p:cNvCxnSpPr>
            <a:cxnSpLocks/>
            <a:stCxn id="29" idx="3"/>
            <a:endCxn id="41" idx="2"/>
          </p:cNvCxnSpPr>
          <p:nvPr/>
        </p:nvCxnSpPr>
        <p:spPr>
          <a:xfrm flipV="1">
            <a:off x="4364634" y="2747436"/>
            <a:ext cx="4581718" cy="2828126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3A9D548-25EC-7341-A151-90565966A59B}"/>
              </a:ext>
            </a:extLst>
          </p:cNvPr>
          <p:cNvSpPr/>
          <p:nvPr/>
        </p:nvSpPr>
        <p:spPr>
          <a:xfrm>
            <a:off x="8226352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JOIN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FX &amp; TRX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D1D5BD-9CC1-A14D-A854-E780E12F6A4C}"/>
              </a:ext>
            </a:extLst>
          </p:cNvPr>
          <p:cNvSpPr/>
          <p:nvPr/>
        </p:nvSpPr>
        <p:spPr>
          <a:xfrm>
            <a:off x="6708190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ccid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fx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EF66033-85E1-5844-A859-E894D08DB99E}"/>
              </a:ext>
            </a:extLst>
          </p:cNvPr>
          <p:cNvCxnSpPr>
            <a:cxnSpLocks/>
            <a:stCxn id="29" idx="3"/>
            <a:endCxn id="67" idx="2"/>
          </p:cNvCxnSpPr>
          <p:nvPr/>
        </p:nvCxnSpPr>
        <p:spPr>
          <a:xfrm flipV="1">
            <a:off x="4364634" y="2747437"/>
            <a:ext cx="3063556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B1AD8CB-DE01-9D4F-9D04-83B058F91FD3}"/>
              </a:ext>
            </a:extLst>
          </p:cNvPr>
          <p:cNvCxnSpPr>
            <a:cxnSpLocks/>
            <a:stCxn id="67" idx="0"/>
            <a:endCxn id="36" idx="1"/>
          </p:cNvCxnSpPr>
          <p:nvPr/>
        </p:nvCxnSpPr>
        <p:spPr>
          <a:xfrm rot="16200000" flipH="1" flipV="1">
            <a:off x="4666463" y="514028"/>
            <a:ext cx="1608318" cy="3915136"/>
          </a:xfrm>
          <a:prstGeom prst="bentConnector4">
            <a:avLst>
              <a:gd name="adj1" fmla="val -14214"/>
              <a:gd name="adj2" fmla="val 109866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CFC1930-ACFC-2D4A-8FC3-274CF97DFC56}"/>
              </a:ext>
            </a:extLst>
          </p:cNvPr>
          <p:cNvCxnSpPr>
            <a:cxnSpLocks/>
            <a:stCxn id="41" idx="0"/>
            <a:endCxn id="82" idx="1"/>
          </p:cNvCxnSpPr>
          <p:nvPr/>
        </p:nvCxnSpPr>
        <p:spPr>
          <a:xfrm rot="16200000" flipH="1" flipV="1">
            <a:off x="5191594" y="-11104"/>
            <a:ext cx="2076218" cy="5433298"/>
          </a:xfrm>
          <a:prstGeom prst="bentConnector4">
            <a:avLst>
              <a:gd name="adj1" fmla="val -16072"/>
              <a:gd name="adj2" fmla="val 109430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C9F32-EBD6-8849-A4F7-650D924A9A37}"/>
              </a:ext>
            </a:extLst>
          </p:cNvPr>
          <p:cNvSpPr txBox="1"/>
          <p:nvPr/>
        </p:nvSpPr>
        <p:spPr>
          <a:xfrm>
            <a:off x="3513054" y="4736847"/>
            <a:ext cx="78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fx</a:t>
            </a:r>
            <a:endParaRPr lang="en-US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5220AC-6A2C-1341-B71B-B124E4949070}"/>
              </a:ext>
            </a:extLst>
          </p:cNvPr>
          <p:cNvSpPr txBox="1"/>
          <p:nvPr/>
        </p:nvSpPr>
        <p:spPr>
          <a:xfrm>
            <a:off x="3513054" y="3482044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TrxFxCombined</a:t>
            </a:r>
            <a:endParaRPr lang="en-US" sz="1400" i="1" dirty="0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1D9A4C85-451E-8A4E-9DB4-2E3DB63C55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651124" cy="54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Use Case 3 </a:t>
            </a:r>
          </a:p>
        </p:txBody>
      </p:sp>
    </p:spTree>
    <p:extLst>
      <p:ext uri="{BB962C8B-B14F-4D97-AF65-F5344CB8AC3E}">
        <p14:creationId xmlns:p14="http://schemas.microsoft.com/office/powerpoint/2010/main" val="412645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C2751F0-9F85-2E44-88A6-BCEC12609E23}"/>
              </a:ext>
            </a:extLst>
          </p:cNvPr>
          <p:cNvCxnSpPr>
            <a:cxnSpLocks/>
            <a:stCxn id="82" idx="3"/>
            <a:endCxn id="93" idx="2"/>
          </p:cNvCxnSpPr>
          <p:nvPr/>
        </p:nvCxnSpPr>
        <p:spPr>
          <a:xfrm flipV="1">
            <a:off x="4811230" y="2747436"/>
            <a:ext cx="5716018" cy="996218"/>
          </a:xfrm>
          <a:prstGeom prst="bentConnector2">
            <a:avLst/>
          </a:prstGeom>
          <a:ln w="57150" cap="flat">
            <a:solidFill>
              <a:srgbClr val="00B0F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1DDBEA5-FD50-0742-A5E9-9FEEE8CE5844}"/>
              </a:ext>
            </a:extLst>
          </p:cNvPr>
          <p:cNvSpPr/>
          <p:nvPr/>
        </p:nvSpPr>
        <p:spPr>
          <a:xfrm>
            <a:off x="1852974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B7B45-F4BB-A34F-8970-B68B15843A1C}"/>
              </a:ext>
            </a:extLst>
          </p:cNvPr>
          <p:cNvSpPr/>
          <p:nvPr/>
        </p:nvSpPr>
        <p:spPr>
          <a:xfrm>
            <a:off x="222693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8D37E-C838-2445-B9A1-540E3F2D74B8}"/>
              </a:ext>
            </a:extLst>
          </p:cNvPr>
          <p:cNvSpPr/>
          <p:nvPr/>
        </p:nvSpPr>
        <p:spPr>
          <a:xfrm>
            <a:off x="260089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0DCB-1E04-AF44-8FC0-5B54000DECBE}"/>
              </a:ext>
            </a:extLst>
          </p:cNvPr>
          <p:cNvSpPr/>
          <p:nvPr/>
        </p:nvSpPr>
        <p:spPr>
          <a:xfrm>
            <a:off x="2974860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E9F5-C420-B947-9AA0-ACA162005479}"/>
              </a:ext>
            </a:extLst>
          </p:cNvPr>
          <p:cNvSpPr/>
          <p:nvPr/>
        </p:nvSpPr>
        <p:spPr>
          <a:xfrm>
            <a:off x="3348822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EC50A-3EE7-6D4F-86D8-33519CEED4D0}"/>
              </a:ext>
            </a:extLst>
          </p:cNvPr>
          <p:cNvSpPr/>
          <p:nvPr/>
        </p:nvSpPr>
        <p:spPr>
          <a:xfrm>
            <a:off x="208290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32EF5-4268-474E-84C5-E9C6D5002D2B}"/>
              </a:ext>
            </a:extLst>
          </p:cNvPr>
          <p:cNvSpPr/>
          <p:nvPr/>
        </p:nvSpPr>
        <p:spPr>
          <a:xfrm>
            <a:off x="245686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5A403-E6BD-C04B-8DE9-00B3C62AAD08}"/>
              </a:ext>
            </a:extLst>
          </p:cNvPr>
          <p:cNvSpPr/>
          <p:nvPr/>
        </p:nvSpPr>
        <p:spPr>
          <a:xfrm>
            <a:off x="2830833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5BD7-4645-4447-9096-2D58FA255FB8}"/>
              </a:ext>
            </a:extLst>
          </p:cNvPr>
          <p:cNvSpPr txBox="1"/>
          <p:nvPr/>
        </p:nvSpPr>
        <p:spPr>
          <a:xfrm>
            <a:off x="52550" y="4658060"/>
            <a:ext cx="178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rates:</a:t>
            </a:r>
            <a:br>
              <a:rPr lang="en-US" dirty="0"/>
            </a:br>
            <a:r>
              <a:rPr lang="en-US" sz="1400" i="1" dirty="0" err="1"/>
              <a:t>KafkaJsonProducer_fx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4C11E08-7EA4-6F4D-B93E-A17DE0665F0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97308" y="2747436"/>
            <a:ext cx="4436789" cy="2143300"/>
          </a:xfrm>
          <a:prstGeom prst="bentConnector3">
            <a:avLst>
              <a:gd name="adj1" fmla="val 99984"/>
            </a:avLst>
          </a:prstGeom>
          <a:ln w="5715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B79EB08-7FDC-6D4A-B208-65AF456B2EA9}"/>
              </a:ext>
            </a:extLst>
          </p:cNvPr>
          <p:cNvCxnSpPr>
            <a:cxnSpLocks/>
            <a:stCxn id="29" idx="3"/>
            <a:endCxn id="41" idx="2"/>
          </p:cNvCxnSpPr>
          <p:nvPr/>
        </p:nvCxnSpPr>
        <p:spPr>
          <a:xfrm flipV="1">
            <a:off x="4364634" y="2747436"/>
            <a:ext cx="4581718" cy="2828126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3A9D548-25EC-7341-A151-90565966A59B}"/>
              </a:ext>
            </a:extLst>
          </p:cNvPr>
          <p:cNvSpPr/>
          <p:nvPr/>
        </p:nvSpPr>
        <p:spPr>
          <a:xfrm>
            <a:off x="8226352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JOIN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FX &amp; TRX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D1D5BD-9CC1-A14D-A854-E780E12F6A4C}"/>
              </a:ext>
            </a:extLst>
          </p:cNvPr>
          <p:cNvSpPr/>
          <p:nvPr/>
        </p:nvSpPr>
        <p:spPr>
          <a:xfrm>
            <a:off x="6708190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ccid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fx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EF66033-85E1-5844-A859-E894D08DB99E}"/>
              </a:ext>
            </a:extLst>
          </p:cNvPr>
          <p:cNvCxnSpPr>
            <a:cxnSpLocks/>
            <a:stCxn id="29" idx="3"/>
            <a:endCxn id="67" idx="2"/>
          </p:cNvCxnSpPr>
          <p:nvPr/>
        </p:nvCxnSpPr>
        <p:spPr>
          <a:xfrm flipV="1">
            <a:off x="4364634" y="2747437"/>
            <a:ext cx="3063556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B1AD8CB-DE01-9D4F-9D04-83B058F91FD3}"/>
              </a:ext>
            </a:extLst>
          </p:cNvPr>
          <p:cNvCxnSpPr>
            <a:cxnSpLocks/>
            <a:stCxn id="67" idx="0"/>
            <a:endCxn id="36" idx="1"/>
          </p:cNvCxnSpPr>
          <p:nvPr/>
        </p:nvCxnSpPr>
        <p:spPr>
          <a:xfrm rot="16200000" flipH="1" flipV="1">
            <a:off x="4666463" y="514028"/>
            <a:ext cx="1608318" cy="3915136"/>
          </a:xfrm>
          <a:prstGeom prst="bentConnector4">
            <a:avLst>
              <a:gd name="adj1" fmla="val -14214"/>
              <a:gd name="adj2" fmla="val 109866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CFC1930-ACFC-2D4A-8FC3-274CF97DFC56}"/>
              </a:ext>
            </a:extLst>
          </p:cNvPr>
          <p:cNvCxnSpPr>
            <a:cxnSpLocks/>
            <a:stCxn id="41" idx="0"/>
            <a:endCxn id="82" idx="1"/>
          </p:cNvCxnSpPr>
          <p:nvPr/>
        </p:nvCxnSpPr>
        <p:spPr>
          <a:xfrm rot="16200000" flipH="1" flipV="1">
            <a:off x="5191594" y="-11104"/>
            <a:ext cx="2076218" cy="5433298"/>
          </a:xfrm>
          <a:prstGeom prst="bentConnector4">
            <a:avLst>
              <a:gd name="adj1" fmla="val -16072"/>
              <a:gd name="adj2" fmla="val 109430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C9F32-EBD6-8849-A4F7-650D924A9A37}"/>
              </a:ext>
            </a:extLst>
          </p:cNvPr>
          <p:cNvSpPr txBox="1"/>
          <p:nvPr/>
        </p:nvSpPr>
        <p:spPr>
          <a:xfrm>
            <a:off x="3513054" y="4736847"/>
            <a:ext cx="78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fx</a:t>
            </a:r>
            <a:endParaRPr lang="en-US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5220AC-6A2C-1341-B71B-B124E4949070}"/>
              </a:ext>
            </a:extLst>
          </p:cNvPr>
          <p:cNvSpPr txBox="1"/>
          <p:nvPr/>
        </p:nvSpPr>
        <p:spPr>
          <a:xfrm>
            <a:off x="3513054" y="3482044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TrxFxCombined</a:t>
            </a:r>
            <a:endParaRPr lang="en-US" sz="1400" i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96FDD1-631E-F745-AFCD-560A74784933}"/>
              </a:ext>
            </a:extLst>
          </p:cNvPr>
          <p:cNvSpPr/>
          <p:nvPr/>
        </p:nvSpPr>
        <p:spPr>
          <a:xfrm>
            <a:off x="9807248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Table</a:t>
            </a:r>
          </a:p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FxRisk</a:t>
            </a:r>
            <a:r>
              <a:rPr lang="en-US" sz="1400" i="1" dirty="0">
                <a:solidFill>
                  <a:schemeClr val="tx1"/>
                </a:solidFill>
              </a:rPr>
              <a:t> Calculator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43EEB7-FB5E-C24F-86FD-6DEF0575EC8B}"/>
              </a:ext>
            </a:extLst>
          </p:cNvPr>
          <p:cNvSpPr txBox="1"/>
          <p:nvPr/>
        </p:nvSpPr>
        <p:spPr>
          <a:xfrm>
            <a:off x="3513054" y="3951078"/>
            <a:ext cx="95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dirty="0" err="1"/>
              <a:t>FX</a:t>
            </a:r>
            <a:r>
              <a:rPr lang="en-US" sz="1400" i="1" dirty="0" err="1"/>
              <a:t>RiskCalc</a:t>
            </a:r>
            <a:endParaRPr lang="en-US" sz="1400" i="1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7BFB42B-76A6-4943-A3DE-A4C874675B38}"/>
              </a:ext>
            </a:extLst>
          </p:cNvPr>
          <p:cNvCxnSpPr>
            <a:cxnSpLocks/>
            <a:stCxn id="93" idx="0"/>
            <a:endCxn id="100" idx="1"/>
          </p:cNvCxnSpPr>
          <p:nvPr/>
        </p:nvCxnSpPr>
        <p:spPr>
          <a:xfrm rot="16200000" flipH="1" flipV="1">
            <a:off x="5747525" y="-567035"/>
            <a:ext cx="2545252" cy="7014194"/>
          </a:xfrm>
          <a:prstGeom prst="bentConnector4">
            <a:avLst>
              <a:gd name="adj1" fmla="val -17653"/>
              <a:gd name="adj2" fmla="val 109403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2">
            <a:extLst>
              <a:ext uri="{FF2B5EF4-FFF2-40B4-BE49-F238E27FC236}">
                <a16:creationId xmlns:a16="http://schemas.microsoft.com/office/drawing/2014/main" id="{879FB82D-993B-9742-B66F-3D5DCBAE62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651124" cy="54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Use Case 4 </a:t>
            </a:r>
          </a:p>
        </p:txBody>
      </p:sp>
    </p:spTree>
    <p:extLst>
      <p:ext uri="{BB962C8B-B14F-4D97-AF65-F5344CB8AC3E}">
        <p14:creationId xmlns:p14="http://schemas.microsoft.com/office/powerpoint/2010/main" val="108289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414</Words>
  <Application>Microsoft Macintosh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Use Case 1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Däppen</dc:creator>
  <cp:lastModifiedBy>Marcel Däppen</cp:lastModifiedBy>
  <cp:revision>16</cp:revision>
  <dcterms:created xsi:type="dcterms:W3CDTF">2019-08-13T08:33:28Z</dcterms:created>
  <dcterms:modified xsi:type="dcterms:W3CDTF">2019-08-27T05:42:48Z</dcterms:modified>
</cp:coreProperties>
</file>