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EDC-F779-9F4F-8DA6-58A06B8FD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E8BE5-614F-B14F-A328-60AE926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7BCD-82F8-2E43-B46E-090FA74D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A93D-89D6-A844-9101-2B60BF32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BC62-BC22-654E-BD45-9D016E6C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C55D-B966-814F-844D-78E63A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D90B-0128-5342-A48D-294BE6BA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98F7-12FB-3441-BFFB-42F9AD1F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743D-C0B1-674B-9660-F35C1B52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3637-5DA4-174D-BDD8-EFE0B362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5B8B-C0A1-B44A-97D0-3B81ECFF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8D2-BB72-9A4E-B40B-FD5DBB9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BEAE-A6E6-394F-ABAF-0AE093DE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7024-5AE8-1C43-BDB2-EE9130E6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74AC-A7A4-D742-BDB7-4462194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79B2-EF2B-7440-85A4-6759522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FB9A-B679-9244-826D-8044057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DD86-B034-CD4C-A1D4-BBB869FA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F9D4-34E3-2349-B94B-657BD650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53AD-51D9-B84C-BD9A-BF6E6298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AED5-3D43-3E49-8478-2A377E09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DAC4-18EC-AD44-BFD9-B5703F35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D1C7-7753-6F45-869D-6D3FB9A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4389-6459-EB43-9CD5-DC6B80F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439C-B650-4048-85D9-78FB6C12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9B80-F460-144C-A18D-DD03FD9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08D-C389-5040-88B1-0B5EBFE5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07D1-96D5-9746-B989-40342363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2148-2F38-D744-BA83-6005353E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38A6-7CDA-DE43-B2E7-37888461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0210-82D6-AF45-B9D7-CDC31CE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E766-6ACC-7748-8A5B-9C89F746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A1CA-3C57-E54D-B0D2-74A02810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A4C0-BD4F-0F42-AF44-E2FB3C5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BED8-76C0-794B-8819-5D7701FF3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9FD60-4D3E-DC44-B1F3-A1866BC8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BCB2C-B2CB-174C-9BA0-B2C1462D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DED2-B932-BA43-9847-DBB6EA10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5B906-D25B-5D46-89DB-FEA81F7A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71E-22C6-F043-B38F-4179527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FC7F-2036-264C-AA8A-FFA52461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AD4CD-D00A-7246-9650-3123E4EC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C04B-C6A6-9745-B616-C67B7A55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50CE4-35C2-7947-A20F-36684286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F582-1BEC-7143-94DC-F1C6D117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4CB7-5D44-DF40-8C17-289EBEB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3B23-D9B9-214F-BF40-55FC6EDE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F1BF-96B7-DF46-B873-2718D5B6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C466-CCEA-4442-A4FD-1CD6B56B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C7AC-A99A-124B-8937-81B67A93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7EAF-6963-4942-9E01-8893ACC9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186-48CA-CB42-A696-F04DA41A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5DAE-995D-B246-8010-D8E695E9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93B31-12D9-B044-9001-C99F707C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A119F-D7A4-A446-BF13-C8A436BA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8933-58D1-824B-A30A-7F1AE0E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C2E7-B7AC-E349-A78E-CDCA63E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4AE4-F71C-5C40-9AE1-53C704D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D6E65-6AF5-2240-B651-383260B5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511-214F-784F-BE67-75929270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B707-22C6-634D-8B8F-1264570AD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78F5-C4E0-EA4D-98CA-F4B84BF3E04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9E41-D234-C84B-989B-6206329B9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AD59-0B52-7C45-8B69-9DDF56404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C2751F0-9F85-2E44-88A6-BCEC12609E23}"/>
              </a:ext>
            </a:extLst>
          </p:cNvPr>
          <p:cNvCxnSpPr>
            <a:cxnSpLocks/>
            <a:stCxn id="82" idx="3"/>
            <a:endCxn id="93" idx="2"/>
          </p:cNvCxnSpPr>
          <p:nvPr/>
        </p:nvCxnSpPr>
        <p:spPr>
          <a:xfrm flipV="1">
            <a:off x="4811230" y="2747436"/>
            <a:ext cx="5716018" cy="996218"/>
          </a:xfrm>
          <a:prstGeom prst="bentConnector2">
            <a:avLst/>
          </a:prstGeom>
          <a:ln w="57150" cap="flat">
            <a:solidFill>
              <a:srgbClr val="00B0F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96FDD1-631E-F745-AFCD-560A74784933}"/>
              </a:ext>
            </a:extLst>
          </p:cNvPr>
          <p:cNvSpPr/>
          <p:nvPr/>
        </p:nvSpPr>
        <p:spPr>
          <a:xfrm>
            <a:off x="9807248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FxRisk</a:t>
            </a:r>
            <a:r>
              <a:rPr lang="en-US" sz="1400" i="1" dirty="0">
                <a:solidFill>
                  <a:schemeClr val="tx1"/>
                </a:solidFill>
              </a:rPr>
              <a:t> Calculator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43EEB7-FB5E-C24F-86FD-6DEF0575EC8B}"/>
              </a:ext>
            </a:extLst>
          </p:cNvPr>
          <p:cNvSpPr txBox="1"/>
          <p:nvPr/>
        </p:nvSpPr>
        <p:spPr>
          <a:xfrm>
            <a:off x="3513054" y="395107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dirty="0" err="1"/>
              <a:t>FX</a:t>
            </a:r>
            <a:r>
              <a:rPr lang="en-US" sz="1400" i="1" dirty="0" err="1"/>
              <a:t>RiskCalc</a:t>
            </a:r>
            <a:endParaRPr lang="en-US" sz="1400" i="1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7BFB42B-76A6-4943-A3DE-A4C874675B38}"/>
              </a:ext>
            </a:extLst>
          </p:cNvPr>
          <p:cNvCxnSpPr>
            <a:cxnSpLocks/>
            <a:stCxn id="93" idx="0"/>
            <a:endCxn id="100" idx="1"/>
          </p:cNvCxnSpPr>
          <p:nvPr/>
        </p:nvCxnSpPr>
        <p:spPr>
          <a:xfrm rot="16200000" flipH="1" flipV="1">
            <a:off x="5747525" y="-567035"/>
            <a:ext cx="2545252" cy="7014194"/>
          </a:xfrm>
          <a:prstGeom prst="bentConnector4">
            <a:avLst>
              <a:gd name="adj1" fmla="val -17653"/>
              <a:gd name="adj2" fmla="val 109403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Däppen</dc:creator>
  <cp:lastModifiedBy>Marcel Däppen</cp:lastModifiedBy>
  <cp:revision>12</cp:revision>
  <dcterms:created xsi:type="dcterms:W3CDTF">2019-08-13T08:33:28Z</dcterms:created>
  <dcterms:modified xsi:type="dcterms:W3CDTF">2019-08-26T14:42:04Z</dcterms:modified>
</cp:coreProperties>
</file>