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4EDC-F779-9F4F-8DA6-58A06B8FD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E8BE5-614F-B14F-A328-60AE926A5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07BCD-82F8-2E43-B46E-090FA74D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8A93D-89D6-A844-9101-2B60BF32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BBC62-BC22-654E-BD45-9D016E6C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3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9C55D-B966-814F-844D-78E63A9F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0D90B-0128-5342-A48D-294BE6BA4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98F7-12FB-3441-BFFB-42F9AD1F0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743D-C0B1-674B-9660-F35C1B52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3637-5DA4-174D-BDD8-EFE0B362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2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E5B8B-C0A1-B44A-97D0-3B81ECFF9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ED8D2-BB72-9A4E-B40B-FD5DBB92A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7BEAE-A6E6-394F-ABAF-0AE093DE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B7024-5AE8-1C43-BDB2-EE9130E6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C74AC-A7A4-D742-BDB7-44621940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0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079B2-EF2B-7440-85A4-6759522F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1FB9A-B679-9244-826D-8044057EE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CDD86-B034-CD4C-A1D4-BBB869FA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8F9D4-34E3-2349-B94B-657BD6507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C53AD-51D9-B84C-BD9A-BF6E6298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2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7AED5-3D43-3E49-8478-2A377E097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ADAC4-18EC-AD44-BFD9-B5703F359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4D1C7-7753-6F45-869D-6D3FB9A7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44389-6459-EB43-9CD5-DC6B80F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8439C-B650-4048-85D9-78FB6C12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7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9B80-F460-144C-A18D-DD03FD93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2308D-C389-5040-88B1-0B5EBFE56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E07D1-96D5-9746-B989-40342363B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82148-2F38-D744-BA83-6005353E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338A6-7CDA-DE43-B2E7-378884613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10210-82D6-AF45-B9D7-CDC31CE9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0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4E766-6ACC-7748-8A5B-9C89F746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0A1CA-3C57-E54D-B0D2-74A028102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7A4C0-BD4F-0F42-AF44-E2FB3C50E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0BED8-76C0-794B-8819-5D7701FF3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9FD60-4D3E-DC44-B1F3-A1866BC8E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2BCB2C-B2CB-174C-9BA0-B2C1462D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C7DED2-B932-BA43-9847-DBB6EA104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E5B906-D25B-5D46-89DB-FEA81F7A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9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271E-22C6-F043-B38F-41795271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DBFC7F-2036-264C-AA8A-FFA52461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AD4CD-D00A-7246-9650-3123E4EC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DC04B-C6A6-9745-B616-C67B7A55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9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50CE4-35C2-7947-A20F-36684286B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DF582-1BEC-7143-94DC-F1C6D117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C4CB7-5D44-DF40-8C17-289EBEBE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4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43B23-D9B9-214F-BF40-55FC6EDE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0F1BF-96B7-DF46-B873-2718D5B62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9C466-CCEA-4442-A4FD-1CD6B56B1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4C7AC-A99A-124B-8937-81B67A93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67EAF-6963-4942-9E01-8893ACC9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61186-48CA-CB42-A696-F04DA41A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6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5DAE-995D-B246-8010-D8E695E9D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693B31-12D9-B044-9001-C99F707C8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A119F-D7A4-A446-BF13-C8A436BA0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08933-58D1-824B-A30A-7F1AE0EC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AC2E7-B7AC-E349-A78E-CDCA63EE3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F4AE4-F71C-5C40-9AE1-53C704D0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2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1D6E65-6AF5-2240-B651-383260B5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80511-214F-784F-BE67-759292701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5B707-22C6-634D-8B8F-1264570AD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478F5-C4E0-EA4D-98CA-F4B84BF3E042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79E41-D234-C84B-989B-6206329B9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3AD59-0B52-7C45-8B69-9DDF56404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9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DDBEA5-FD50-0742-A5E9-9FEEE8CE5844}"/>
              </a:ext>
            </a:extLst>
          </p:cNvPr>
          <p:cNvSpPr/>
          <p:nvPr/>
        </p:nvSpPr>
        <p:spPr>
          <a:xfrm>
            <a:off x="2469931" y="3060497"/>
            <a:ext cx="18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FB7B45-F4BB-A34F-8970-B68B15843A1C}"/>
              </a:ext>
            </a:extLst>
          </p:cNvPr>
          <p:cNvSpPr/>
          <p:nvPr/>
        </p:nvSpPr>
        <p:spPr>
          <a:xfrm>
            <a:off x="2843893" y="3060497"/>
            <a:ext cx="18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18D37E-C838-2445-B9A1-540E3F2D74B8}"/>
              </a:ext>
            </a:extLst>
          </p:cNvPr>
          <p:cNvSpPr/>
          <p:nvPr/>
        </p:nvSpPr>
        <p:spPr>
          <a:xfrm>
            <a:off x="3217855" y="3060497"/>
            <a:ext cx="18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410DCB-1E04-AF44-8FC0-5B54000DECBE}"/>
              </a:ext>
            </a:extLst>
          </p:cNvPr>
          <p:cNvSpPr/>
          <p:nvPr/>
        </p:nvSpPr>
        <p:spPr>
          <a:xfrm>
            <a:off x="3591817" y="3060497"/>
            <a:ext cx="18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AAE9F5-C420-B947-9AA0-ACA162005479}"/>
              </a:ext>
            </a:extLst>
          </p:cNvPr>
          <p:cNvSpPr/>
          <p:nvPr/>
        </p:nvSpPr>
        <p:spPr>
          <a:xfrm>
            <a:off x="3965779" y="3060497"/>
            <a:ext cx="18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8EC50A-3EE7-6D4F-86D8-33519CEED4D0}"/>
              </a:ext>
            </a:extLst>
          </p:cNvPr>
          <p:cNvSpPr/>
          <p:nvPr/>
        </p:nvSpPr>
        <p:spPr>
          <a:xfrm>
            <a:off x="4339741" y="3060497"/>
            <a:ext cx="18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932EF5-4268-474E-84C5-E9C6D5002D2B}"/>
              </a:ext>
            </a:extLst>
          </p:cNvPr>
          <p:cNvSpPr/>
          <p:nvPr/>
        </p:nvSpPr>
        <p:spPr>
          <a:xfrm>
            <a:off x="4713703" y="3060497"/>
            <a:ext cx="18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5A403-E6BD-C04B-8DE9-00B3C62AAD08}"/>
              </a:ext>
            </a:extLst>
          </p:cNvPr>
          <p:cNvSpPr/>
          <p:nvPr/>
        </p:nvSpPr>
        <p:spPr>
          <a:xfrm>
            <a:off x="5087668" y="3060497"/>
            <a:ext cx="18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095BD7-4645-4447-9096-2D58FA255FB8}"/>
              </a:ext>
            </a:extLst>
          </p:cNvPr>
          <p:cNvSpPr txBox="1"/>
          <p:nvPr/>
        </p:nvSpPr>
        <p:spPr>
          <a:xfrm>
            <a:off x="851338" y="3142593"/>
            <a:ext cx="92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FX rates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DF430F-FABA-8944-8A64-F560AD612B08}"/>
              </a:ext>
            </a:extLst>
          </p:cNvPr>
          <p:cNvSpPr/>
          <p:nvPr/>
        </p:nvSpPr>
        <p:spPr>
          <a:xfrm>
            <a:off x="2469931" y="4222886"/>
            <a:ext cx="27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4A269-0CAD-2048-A904-7013CB442039}"/>
              </a:ext>
            </a:extLst>
          </p:cNvPr>
          <p:cNvSpPr/>
          <p:nvPr/>
        </p:nvSpPr>
        <p:spPr>
          <a:xfrm>
            <a:off x="2831036" y="4222886"/>
            <a:ext cx="27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D0AEE6-02C9-D54D-A015-338B55B8D26E}"/>
              </a:ext>
            </a:extLst>
          </p:cNvPr>
          <p:cNvSpPr/>
          <p:nvPr/>
        </p:nvSpPr>
        <p:spPr>
          <a:xfrm>
            <a:off x="3192141" y="4222886"/>
            <a:ext cx="27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839A4A-36B2-414C-AF04-118D510103C0}"/>
              </a:ext>
            </a:extLst>
          </p:cNvPr>
          <p:cNvSpPr/>
          <p:nvPr/>
        </p:nvSpPr>
        <p:spPr>
          <a:xfrm>
            <a:off x="3553246" y="4222886"/>
            <a:ext cx="27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6A2BE8-0450-EA44-896F-C4E515E3A189}"/>
              </a:ext>
            </a:extLst>
          </p:cNvPr>
          <p:cNvSpPr/>
          <p:nvPr/>
        </p:nvSpPr>
        <p:spPr>
          <a:xfrm>
            <a:off x="3914351" y="4222886"/>
            <a:ext cx="27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9CCFAE-40C2-9F40-8858-A3C69B286BC6}"/>
              </a:ext>
            </a:extLst>
          </p:cNvPr>
          <p:cNvSpPr/>
          <p:nvPr/>
        </p:nvSpPr>
        <p:spPr>
          <a:xfrm>
            <a:off x="4275456" y="4222886"/>
            <a:ext cx="27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6BBD5D-8F8E-254B-9AD9-B1DDC34E3EA5}"/>
              </a:ext>
            </a:extLst>
          </p:cNvPr>
          <p:cNvSpPr/>
          <p:nvPr/>
        </p:nvSpPr>
        <p:spPr>
          <a:xfrm>
            <a:off x="4636561" y="4222886"/>
            <a:ext cx="27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22B6CA-EFD1-884A-826B-2231347BFB4B}"/>
              </a:ext>
            </a:extLst>
          </p:cNvPr>
          <p:cNvSpPr/>
          <p:nvPr/>
        </p:nvSpPr>
        <p:spPr>
          <a:xfrm>
            <a:off x="4997668" y="4222886"/>
            <a:ext cx="27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3C8495-5A66-8F43-AB54-ACC559822D9E}"/>
              </a:ext>
            </a:extLst>
          </p:cNvPr>
          <p:cNvSpPr txBox="1"/>
          <p:nvPr/>
        </p:nvSpPr>
        <p:spPr>
          <a:xfrm>
            <a:off x="851338" y="4304982"/>
            <a:ext cx="163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 transactions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163D19-AAC6-C542-B120-24A64A9E07DB}"/>
              </a:ext>
            </a:extLst>
          </p:cNvPr>
          <p:cNvSpPr/>
          <p:nvPr/>
        </p:nvSpPr>
        <p:spPr>
          <a:xfrm>
            <a:off x="8222358" y="957909"/>
            <a:ext cx="1980000" cy="144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Apache Flume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“JOIN”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34C11E08-7EA4-6F4D-B93E-A17DE0665F02}"/>
              </a:ext>
            </a:extLst>
          </p:cNvPr>
          <p:cNvCxnSpPr>
            <a:cxnSpLocks/>
          </p:cNvCxnSpPr>
          <p:nvPr/>
        </p:nvCxnSpPr>
        <p:spPr>
          <a:xfrm flipV="1">
            <a:off x="6737217" y="2411070"/>
            <a:ext cx="2059324" cy="1444985"/>
          </a:xfrm>
          <a:prstGeom prst="bentConnector2">
            <a:avLst/>
          </a:prstGeom>
          <a:ln w="127000" cap="flat"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34E17C7-3066-F547-9DB4-E1B94AFF1D0C}"/>
              </a:ext>
            </a:extLst>
          </p:cNvPr>
          <p:cNvCxnSpPr>
            <a:cxnSpLocks/>
            <a:stCxn id="24" idx="1"/>
            <a:endCxn id="23" idx="0"/>
          </p:cNvCxnSpPr>
          <p:nvPr/>
        </p:nvCxnSpPr>
        <p:spPr>
          <a:xfrm rot="10800000" flipV="1">
            <a:off x="6300994" y="1677909"/>
            <a:ext cx="1921364" cy="918146"/>
          </a:xfrm>
          <a:prstGeom prst="bentConnector2">
            <a:avLst/>
          </a:prstGeom>
          <a:ln w="127000" cap="flat"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CB79EB08-7FDC-6D4A-B208-65AF456B2EA9}"/>
              </a:ext>
            </a:extLst>
          </p:cNvPr>
          <p:cNvCxnSpPr>
            <a:cxnSpLocks/>
          </p:cNvCxnSpPr>
          <p:nvPr/>
        </p:nvCxnSpPr>
        <p:spPr>
          <a:xfrm flipV="1">
            <a:off x="7004106" y="2411070"/>
            <a:ext cx="2496621" cy="2078578"/>
          </a:xfrm>
          <a:prstGeom prst="bentConnector2">
            <a:avLst/>
          </a:prstGeom>
          <a:ln w="127000" cap="flat"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916E536-7A61-0440-A179-CC86397B88E3}"/>
              </a:ext>
            </a:extLst>
          </p:cNvPr>
          <p:cNvSpPr/>
          <p:nvPr/>
        </p:nvSpPr>
        <p:spPr>
          <a:xfrm>
            <a:off x="5580994" y="2596055"/>
            <a:ext cx="1440000" cy="25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Apache Kafka</a:t>
            </a:r>
          </a:p>
        </p:txBody>
      </p:sp>
    </p:spTree>
    <p:extLst>
      <p:ext uri="{BB962C8B-B14F-4D97-AF65-F5344CB8AC3E}">
        <p14:creationId xmlns:p14="http://schemas.microsoft.com/office/powerpoint/2010/main" val="3768461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DDBEA5-FD50-0742-A5E9-9FEEE8CE5844}"/>
              </a:ext>
            </a:extLst>
          </p:cNvPr>
          <p:cNvSpPr/>
          <p:nvPr/>
        </p:nvSpPr>
        <p:spPr>
          <a:xfrm>
            <a:off x="2469931" y="3060497"/>
            <a:ext cx="18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FB7B45-F4BB-A34F-8970-B68B15843A1C}"/>
              </a:ext>
            </a:extLst>
          </p:cNvPr>
          <p:cNvSpPr/>
          <p:nvPr/>
        </p:nvSpPr>
        <p:spPr>
          <a:xfrm>
            <a:off x="2843893" y="3060497"/>
            <a:ext cx="18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18D37E-C838-2445-B9A1-540E3F2D74B8}"/>
              </a:ext>
            </a:extLst>
          </p:cNvPr>
          <p:cNvSpPr/>
          <p:nvPr/>
        </p:nvSpPr>
        <p:spPr>
          <a:xfrm>
            <a:off x="3217855" y="3060497"/>
            <a:ext cx="18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410DCB-1E04-AF44-8FC0-5B54000DECBE}"/>
              </a:ext>
            </a:extLst>
          </p:cNvPr>
          <p:cNvSpPr/>
          <p:nvPr/>
        </p:nvSpPr>
        <p:spPr>
          <a:xfrm>
            <a:off x="3591817" y="3060497"/>
            <a:ext cx="18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AAE9F5-C420-B947-9AA0-ACA162005479}"/>
              </a:ext>
            </a:extLst>
          </p:cNvPr>
          <p:cNvSpPr/>
          <p:nvPr/>
        </p:nvSpPr>
        <p:spPr>
          <a:xfrm>
            <a:off x="3965779" y="3060497"/>
            <a:ext cx="18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8EC50A-3EE7-6D4F-86D8-33519CEED4D0}"/>
              </a:ext>
            </a:extLst>
          </p:cNvPr>
          <p:cNvSpPr/>
          <p:nvPr/>
        </p:nvSpPr>
        <p:spPr>
          <a:xfrm>
            <a:off x="4339741" y="3060497"/>
            <a:ext cx="18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932EF5-4268-474E-84C5-E9C6D5002D2B}"/>
              </a:ext>
            </a:extLst>
          </p:cNvPr>
          <p:cNvSpPr/>
          <p:nvPr/>
        </p:nvSpPr>
        <p:spPr>
          <a:xfrm>
            <a:off x="4713703" y="3060497"/>
            <a:ext cx="18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5A403-E6BD-C04B-8DE9-00B3C62AAD08}"/>
              </a:ext>
            </a:extLst>
          </p:cNvPr>
          <p:cNvSpPr/>
          <p:nvPr/>
        </p:nvSpPr>
        <p:spPr>
          <a:xfrm>
            <a:off x="5087668" y="3060497"/>
            <a:ext cx="18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095BD7-4645-4447-9096-2D58FA255FB8}"/>
              </a:ext>
            </a:extLst>
          </p:cNvPr>
          <p:cNvSpPr txBox="1"/>
          <p:nvPr/>
        </p:nvSpPr>
        <p:spPr>
          <a:xfrm>
            <a:off x="851338" y="3142593"/>
            <a:ext cx="92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FX rates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DF430F-FABA-8944-8A64-F560AD612B08}"/>
              </a:ext>
            </a:extLst>
          </p:cNvPr>
          <p:cNvSpPr/>
          <p:nvPr/>
        </p:nvSpPr>
        <p:spPr>
          <a:xfrm>
            <a:off x="2469931" y="4222886"/>
            <a:ext cx="27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4A269-0CAD-2048-A904-7013CB442039}"/>
              </a:ext>
            </a:extLst>
          </p:cNvPr>
          <p:cNvSpPr/>
          <p:nvPr/>
        </p:nvSpPr>
        <p:spPr>
          <a:xfrm>
            <a:off x="2831036" y="4222886"/>
            <a:ext cx="27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D0AEE6-02C9-D54D-A015-338B55B8D26E}"/>
              </a:ext>
            </a:extLst>
          </p:cNvPr>
          <p:cNvSpPr/>
          <p:nvPr/>
        </p:nvSpPr>
        <p:spPr>
          <a:xfrm>
            <a:off x="3192141" y="4222886"/>
            <a:ext cx="27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839A4A-36B2-414C-AF04-118D510103C0}"/>
              </a:ext>
            </a:extLst>
          </p:cNvPr>
          <p:cNvSpPr/>
          <p:nvPr/>
        </p:nvSpPr>
        <p:spPr>
          <a:xfrm>
            <a:off x="3553246" y="4222886"/>
            <a:ext cx="27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6A2BE8-0450-EA44-896F-C4E515E3A189}"/>
              </a:ext>
            </a:extLst>
          </p:cNvPr>
          <p:cNvSpPr/>
          <p:nvPr/>
        </p:nvSpPr>
        <p:spPr>
          <a:xfrm>
            <a:off x="3914351" y="4222886"/>
            <a:ext cx="27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9CCFAE-40C2-9F40-8858-A3C69B286BC6}"/>
              </a:ext>
            </a:extLst>
          </p:cNvPr>
          <p:cNvSpPr/>
          <p:nvPr/>
        </p:nvSpPr>
        <p:spPr>
          <a:xfrm>
            <a:off x="4275456" y="4222886"/>
            <a:ext cx="27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6BBD5D-8F8E-254B-9AD9-B1DDC34E3EA5}"/>
              </a:ext>
            </a:extLst>
          </p:cNvPr>
          <p:cNvSpPr/>
          <p:nvPr/>
        </p:nvSpPr>
        <p:spPr>
          <a:xfrm>
            <a:off x="4636561" y="4222886"/>
            <a:ext cx="27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22B6CA-EFD1-884A-826B-2231347BFB4B}"/>
              </a:ext>
            </a:extLst>
          </p:cNvPr>
          <p:cNvSpPr/>
          <p:nvPr/>
        </p:nvSpPr>
        <p:spPr>
          <a:xfrm>
            <a:off x="4997668" y="4222886"/>
            <a:ext cx="27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3C8495-5A66-8F43-AB54-ACC559822D9E}"/>
              </a:ext>
            </a:extLst>
          </p:cNvPr>
          <p:cNvSpPr txBox="1"/>
          <p:nvPr/>
        </p:nvSpPr>
        <p:spPr>
          <a:xfrm>
            <a:off x="851338" y="4304982"/>
            <a:ext cx="163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 transactions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163D19-AAC6-C542-B120-24A64A9E07DB}"/>
              </a:ext>
            </a:extLst>
          </p:cNvPr>
          <p:cNvSpPr/>
          <p:nvPr/>
        </p:nvSpPr>
        <p:spPr>
          <a:xfrm>
            <a:off x="8222358" y="968423"/>
            <a:ext cx="1980000" cy="144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Apache Flume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“Aggregation”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34E17C7-3066-F547-9DB4-E1B94AFF1D0C}"/>
              </a:ext>
            </a:extLst>
          </p:cNvPr>
          <p:cNvCxnSpPr>
            <a:cxnSpLocks/>
            <a:stCxn id="24" idx="1"/>
            <a:endCxn id="23" idx="0"/>
          </p:cNvCxnSpPr>
          <p:nvPr/>
        </p:nvCxnSpPr>
        <p:spPr>
          <a:xfrm rot="10800000" flipV="1">
            <a:off x="6300994" y="1688423"/>
            <a:ext cx="1921364" cy="907632"/>
          </a:xfrm>
          <a:prstGeom prst="bentConnector2">
            <a:avLst/>
          </a:prstGeom>
          <a:ln w="127000" cap="flat"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CB79EB08-7FDC-6D4A-B208-65AF456B2EA9}"/>
              </a:ext>
            </a:extLst>
          </p:cNvPr>
          <p:cNvCxnSpPr>
            <a:cxnSpLocks/>
          </p:cNvCxnSpPr>
          <p:nvPr/>
        </p:nvCxnSpPr>
        <p:spPr>
          <a:xfrm flipV="1">
            <a:off x="7004106" y="2411070"/>
            <a:ext cx="2496621" cy="2078578"/>
          </a:xfrm>
          <a:prstGeom prst="bentConnector2">
            <a:avLst/>
          </a:prstGeom>
          <a:ln w="127000" cap="flat"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916E536-7A61-0440-A179-CC86397B88E3}"/>
              </a:ext>
            </a:extLst>
          </p:cNvPr>
          <p:cNvSpPr/>
          <p:nvPr/>
        </p:nvSpPr>
        <p:spPr>
          <a:xfrm>
            <a:off x="5580994" y="2596055"/>
            <a:ext cx="1440000" cy="25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Apache Kafka</a:t>
            </a:r>
          </a:p>
        </p:txBody>
      </p:sp>
    </p:spTree>
    <p:extLst>
      <p:ext uri="{BB962C8B-B14F-4D97-AF65-F5344CB8AC3E}">
        <p14:creationId xmlns:p14="http://schemas.microsoft.com/office/powerpoint/2010/main" val="253518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 Däppen</dc:creator>
  <cp:lastModifiedBy>Marcel Däppen</cp:lastModifiedBy>
  <cp:revision>4</cp:revision>
  <dcterms:created xsi:type="dcterms:W3CDTF">2019-08-13T08:33:28Z</dcterms:created>
  <dcterms:modified xsi:type="dcterms:W3CDTF">2019-08-14T16:49:42Z</dcterms:modified>
</cp:coreProperties>
</file>