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0" r:id="rId2"/>
  </p:sldIdLst>
  <p:sldSz cx="12192000" cy="6858000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36qhfSvzYdhwSWIIs/nPy8g/z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font" Target="fonts/font1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053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29"/>
          <p:cNvGrpSpPr/>
          <p:nvPr/>
        </p:nvGrpSpPr>
        <p:grpSpPr>
          <a:xfrm>
            <a:off x="548640" y="6488174"/>
            <a:ext cx="712933" cy="138801"/>
            <a:chOff x="382588" y="4784726"/>
            <a:chExt cx="896938" cy="174625"/>
          </a:xfrm>
        </p:grpSpPr>
        <p:sp>
          <p:nvSpPr>
            <p:cNvPr id="61" name="Google Shape;61;p29"/>
            <p:cNvSpPr/>
            <p:nvPr/>
          </p:nvSpPr>
          <p:spPr>
            <a:xfrm>
              <a:off x="1087438" y="4824413"/>
              <a:ext cx="77788" cy="134938"/>
            </a:xfrm>
            <a:custGeom>
              <a:avLst/>
              <a:gdLst/>
              <a:ahLst/>
              <a:cxnLst/>
              <a:rect l="l" t="t" r="r" b="b"/>
              <a:pathLst>
                <a:path w="390" h="666" extrusionOk="0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 b="0" i="0">
                <a:solidFill>
                  <a:srgbClr val="20282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" name="Google Shape;62;p29"/>
            <p:cNvSpPr/>
            <p:nvPr/>
          </p:nvSpPr>
          <p:spPr>
            <a:xfrm>
              <a:off x="512763" y="4784726"/>
              <a:ext cx="33338" cy="173038"/>
            </a:xfrm>
            <a:custGeom>
              <a:avLst/>
              <a:gdLst/>
              <a:ahLst/>
              <a:cxnLst/>
              <a:rect l="l" t="t" r="r" b="b"/>
              <a:pathLst>
                <a:path w="173" h="862" extrusionOk="0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 b="0" i="0">
                <a:solidFill>
                  <a:srgbClr val="20282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29"/>
            <p:cNvSpPr/>
            <p:nvPr/>
          </p:nvSpPr>
          <p:spPr>
            <a:xfrm>
              <a:off x="560388" y="4821238"/>
              <a:ext cx="119063" cy="138113"/>
            </a:xfrm>
            <a:custGeom>
              <a:avLst/>
              <a:gdLst/>
              <a:ahLst/>
              <a:cxnLst/>
              <a:rect l="l" t="t" r="r" b="b"/>
              <a:pathLst>
                <a:path w="607" h="688" extrusionOk="0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 b="0" i="0">
                <a:solidFill>
                  <a:srgbClr val="20282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" name="Google Shape;64;p29"/>
            <p:cNvSpPr/>
            <p:nvPr/>
          </p:nvSpPr>
          <p:spPr>
            <a:xfrm>
              <a:off x="382588" y="4821238"/>
              <a:ext cx="117475" cy="138113"/>
            </a:xfrm>
            <a:custGeom>
              <a:avLst/>
              <a:gdLst/>
              <a:ahLst/>
              <a:cxnLst/>
              <a:rect l="l" t="t" r="r" b="b"/>
              <a:pathLst>
                <a:path w="592" h="689" extrusionOk="0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 b="0" i="0">
                <a:solidFill>
                  <a:srgbClr val="20282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" name="Google Shape;65;p29"/>
            <p:cNvSpPr/>
            <p:nvPr/>
          </p:nvSpPr>
          <p:spPr>
            <a:xfrm>
              <a:off x="692151" y="4824413"/>
              <a:ext cx="114300" cy="134938"/>
            </a:xfrm>
            <a:custGeom>
              <a:avLst/>
              <a:gdLst/>
              <a:ahLst/>
              <a:cxnLst/>
              <a:rect l="l" t="t" r="r" b="b"/>
              <a:pathLst>
                <a:path w="577" h="672" extrusionOk="0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 b="0" i="0">
                <a:solidFill>
                  <a:srgbClr val="20282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29"/>
            <p:cNvSpPr/>
            <p:nvPr/>
          </p:nvSpPr>
          <p:spPr>
            <a:xfrm>
              <a:off x="820738" y="4784726"/>
              <a:ext cx="122238" cy="174625"/>
            </a:xfrm>
            <a:custGeom>
              <a:avLst/>
              <a:gdLst/>
              <a:ahLst/>
              <a:cxnLst/>
              <a:rect l="l" t="t" r="r" b="b"/>
              <a:pathLst>
                <a:path w="618" h="868" extrusionOk="0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 b="0" i="0">
                <a:solidFill>
                  <a:srgbClr val="20282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" name="Google Shape;67;p29"/>
            <p:cNvSpPr/>
            <p:nvPr/>
          </p:nvSpPr>
          <p:spPr>
            <a:xfrm>
              <a:off x="955676" y="4821238"/>
              <a:ext cx="119063" cy="138113"/>
            </a:xfrm>
            <a:custGeom>
              <a:avLst/>
              <a:gdLst/>
              <a:ahLst/>
              <a:cxnLst/>
              <a:rect l="l" t="t" r="r" b="b"/>
              <a:pathLst>
                <a:path w="606" h="689" extrusionOk="0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 b="0" i="0">
                <a:solidFill>
                  <a:srgbClr val="20282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29"/>
            <p:cNvSpPr/>
            <p:nvPr/>
          </p:nvSpPr>
          <p:spPr>
            <a:xfrm>
              <a:off x="1169988" y="4821238"/>
              <a:ext cx="109538" cy="138113"/>
            </a:xfrm>
            <a:custGeom>
              <a:avLst/>
              <a:gdLst/>
              <a:ahLst/>
              <a:cxnLst/>
              <a:rect l="l" t="t" r="r" b="b"/>
              <a:pathLst>
                <a:path w="559" h="688" extrusionOk="0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 b="0" i="0">
                <a:solidFill>
                  <a:srgbClr val="20282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-3048" y="0"/>
            <a:ext cx="12198096" cy="62179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endParaRPr/>
          </a:p>
        </p:txBody>
      </p:sp>
      <p:sp>
        <p:nvSpPr>
          <p:cNvPr id="11" name="Google Shape;11;p25"/>
          <p:cNvSpPr txBox="1"/>
          <p:nvPr/>
        </p:nvSpPr>
        <p:spPr>
          <a:xfrm>
            <a:off x="7728668" y="6512861"/>
            <a:ext cx="3645239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B4B4B4"/>
                </a:solidFill>
                <a:latin typeface="Roboto"/>
                <a:ea typeface="Roboto"/>
                <a:cs typeface="Roboto"/>
                <a:sym typeface="Roboto"/>
              </a:rPr>
              <a:t>© Cloudera, Inc. All rights reserved.</a:t>
            </a:r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0520" algn="l" rtl="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988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988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9879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44">
          <p15:clr>
            <a:srgbClr val="9FCC3B"/>
          </p15:clr>
        </p15:guide>
        <p15:guide id="2" pos="7336">
          <p15:clr>
            <a:srgbClr val="9FCC3B"/>
          </p15:clr>
        </p15:guide>
        <p15:guide id="3" orient="horz" pos="391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"/>
          <p:cNvSpPr/>
          <p:nvPr/>
        </p:nvSpPr>
        <p:spPr>
          <a:xfrm>
            <a:off x="3721718" y="3129439"/>
            <a:ext cx="720000" cy="7200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l="-3389" b="-135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latin typeface="Roboto"/>
                <a:ea typeface="Roboto"/>
                <a:cs typeface="Roboto"/>
                <a:sym typeface="Roboto"/>
              </a:rPr>
              <a:t> </a:t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6961492" y="3129439"/>
            <a:ext cx="720000" cy="72000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l="-3389" b="-135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latin typeface="Roboto"/>
                <a:ea typeface="Roboto"/>
                <a:cs typeface="Roboto"/>
                <a:sym typeface="Roboto"/>
              </a:rPr>
              <a:t> </a:t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1945280" y="2889000"/>
            <a:ext cx="120870" cy="5400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1D79A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18"/>
          <p:cNvSpPr/>
          <p:nvPr/>
        </p:nvSpPr>
        <p:spPr>
          <a:xfrm>
            <a:off x="3183356" y="2889000"/>
            <a:ext cx="120870" cy="5400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1D79A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18"/>
          <p:cNvSpPr/>
          <p:nvPr/>
        </p:nvSpPr>
        <p:spPr>
          <a:xfrm>
            <a:off x="3389700" y="2889000"/>
            <a:ext cx="120870" cy="5400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1D79A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18"/>
          <p:cNvSpPr/>
          <p:nvPr/>
        </p:nvSpPr>
        <p:spPr>
          <a:xfrm>
            <a:off x="2151626" y="2889000"/>
            <a:ext cx="120870" cy="5400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1D79A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18"/>
          <p:cNvSpPr/>
          <p:nvPr/>
        </p:nvSpPr>
        <p:spPr>
          <a:xfrm>
            <a:off x="2564318" y="2889000"/>
            <a:ext cx="120870" cy="5400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1D79A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8"/>
          <p:cNvSpPr/>
          <p:nvPr/>
        </p:nvSpPr>
        <p:spPr>
          <a:xfrm>
            <a:off x="2977010" y="2889000"/>
            <a:ext cx="120870" cy="5400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1D79A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8"/>
          <p:cNvSpPr txBox="1"/>
          <p:nvPr/>
        </p:nvSpPr>
        <p:spPr>
          <a:xfrm>
            <a:off x="844578" y="3077784"/>
            <a:ext cx="1239022" cy="51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Kafka topic: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endParaRPr sz="14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4" name="Google Shape;374;p18"/>
          <p:cNvCxnSpPr>
            <a:stCxn id="365" idx="6"/>
            <a:endCxn id="366" idx="2"/>
          </p:cNvCxnSpPr>
          <p:nvPr/>
        </p:nvCxnSpPr>
        <p:spPr>
          <a:xfrm>
            <a:off x="4441718" y="3489439"/>
            <a:ext cx="2519700" cy="0"/>
          </a:xfrm>
          <a:prstGeom prst="straightConnector1">
            <a:avLst/>
          </a:prstGeom>
          <a:noFill/>
          <a:ln w="9525" cap="flat" cmpd="sng">
            <a:solidFill>
              <a:srgbClr val="23A4D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5" name="Google Shape;375;p18"/>
          <p:cNvCxnSpPr/>
          <p:nvPr/>
        </p:nvCxnSpPr>
        <p:spPr>
          <a:xfrm rot="10800000" flipH="1">
            <a:off x="1855002" y="3489439"/>
            <a:ext cx="1866716" cy="1"/>
          </a:xfrm>
          <a:prstGeom prst="straightConnector1">
            <a:avLst/>
          </a:prstGeom>
          <a:noFill/>
          <a:ln w="9525" cap="flat" cmpd="sng">
            <a:solidFill>
              <a:srgbClr val="23A4D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6" name="Google Shape;376;p18"/>
          <p:cNvSpPr/>
          <p:nvPr/>
        </p:nvSpPr>
        <p:spPr>
          <a:xfrm>
            <a:off x="4677103" y="2963917"/>
            <a:ext cx="546538" cy="465083"/>
          </a:xfrm>
          <a:prstGeom prst="triangle">
            <a:avLst>
              <a:gd name="adj" fmla="val 50000"/>
            </a:avLst>
          </a:prstGeom>
          <a:solidFill>
            <a:srgbClr val="B4B4B4"/>
          </a:solidFill>
          <a:ln w="25400" cap="flat" cmpd="sng">
            <a:solidFill>
              <a:srgbClr val="1D79A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5332349" y="2963917"/>
            <a:ext cx="546538" cy="465083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25400" cap="flat" cmpd="sng">
            <a:solidFill>
              <a:srgbClr val="1D79A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6338957" y="2963917"/>
            <a:ext cx="546538" cy="465083"/>
          </a:xfrm>
          <a:prstGeom prst="triangle">
            <a:avLst>
              <a:gd name="adj" fmla="val 50000"/>
            </a:avLst>
          </a:prstGeom>
          <a:solidFill>
            <a:srgbClr val="BFBFBF"/>
          </a:solidFill>
          <a:ln w="25400" cap="flat" cmpd="sng">
            <a:solidFill>
              <a:srgbClr val="1D79A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18"/>
          <p:cNvSpPr txBox="1"/>
          <p:nvPr/>
        </p:nvSpPr>
        <p:spPr>
          <a:xfrm>
            <a:off x="1752210" y="4219950"/>
            <a:ext cx="2072299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</a:p>
          <a:p>
            <a:pPr lvl="0"/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"sensor_ts":1569497509899,</a:t>
            </a:r>
          </a:p>
          <a:p>
            <a:pPr lvl="0"/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"sensor_id":3,</a:t>
            </a:r>
          </a:p>
          <a:p>
            <a:pPr lvl="0"/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"sensor_0":1,</a:t>
            </a:r>
          </a:p>
          <a:p>
            <a:pPr lvl="0"/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"sensor_1":31,</a:t>
            </a:r>
          </a:p>
          <a:p>
            <a:pPr lvl="0"/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"sensor_2":3,</a:t>
            </a:r>
          </a:p>
          <a:p>
            <a:pPr lvl="0"/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"sensor_3":68,</a:t>
            </a:r>
          </a:p>
          <a:p>
            <a:pPr lvl="0"/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"sensor_4":55,</a:t>
            </a:r>
          </a:p>
          <a:p>
            <a:pPr lvl="0"/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"sensor_5":45,</a:t>
            </a:r>
          </a:p>
          <a:p>
            <a:pPr lvl="0"/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"sensor_6":15,</a:t>
            </a:r>
          </a:p>
          <a:p>
            <a:pPr lvl="0"/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"sensor_7":27,</a:t>
            </a:r>
          </a:p>
          <a:p>
            <a:pPr lvl="0"/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"sensor_8":14,</a:t>
            </a:r>
          </a:p>
          <a:p>
            <a:pPr lvl="0"/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"sensor_9":94,</a:t>
            </a:r>
          </a:p>
          <a:p>
            <a:pPr lvl="0"/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"sensor_10":1,</a:t>
            </a:r>
          </a:p>
          <a:p>
            <a:pPr lvl="0"/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"sensor_11":91</a:t>
            </a:r>
          </a:p>
          <a:p>
            <a:pPr lvl="0"/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dirty="0"/>
          </a:p>
        </p:txBody>
      </p:sp>
      <p:cxnSp>
        <p:nvCxnSpPr>
          <p:cNvPr id="380" name="Google Shape;380;p18"/>
          <p:cNvCxnSpPr/>
          <p:nvPr/>
        </p:nvCxnSpPr>
        <p:spPr>
          <a:xfrm rot="10800000" flipH="1">
            <a:off x="1728951" y="3363311"/>
            <a:ext cx="819601" cy="720000"/>
          </a:xfrm>
          <a:prstGeom prst="straightConnector1">
            <a:avLst/>
          </a:prstGeom>
          <a:noFill/>
          <a:ln w="9525" cap="flat" cmpd="sng">
            <a:solidFill>
              <a:srgbClr val="23A4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1" name="Google Shape;381;p18"/>
          <p:cNvCxnSpPr/>
          <p:nvPr/>
        </p:nvCxnSpPr>
        <p:spPr>
          <a:xfrm rot="10800000">
            <a:off x="2694353" y="3363312"/>
            <a:ext cx="915211" cy="719999"/>
          </a:xfrm>
          <a:prstGeom prst="straightConnector1">
            <a:avLst/>
          </a:prstGeom>
          <a:noFill/>
          <a:ln w="9525" cap="flat" cmpd="sng">
            <a:solidFill>
              <a:srgbClr val="23A4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2" name="Google Shape;382;p18"/>
          <p:cNvSpPr txBox="1"/>
          <p:nvPr/>
        </p:nvSpPr>
        <p:spPr>
          <a:xfrm>
            <a:off x="4304174" y="4219950"/>
            <a:ext cx="348929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Tuple5 </a:t>
            </a:r>
            <a:b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sensor_ts</a:t>
            </a: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           </a:t>
            </a:r>
            <a:r>
              <a:rPr lang="en-US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sensor_id</a:t>
            </a: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sensor_0, sensor_1, count) </a:t>
            </a:r>
          </a:p>
          <a:p>
            <a:pPr lvl="0"/>
            <a:r>
              <a:rPr lang="en-US" sz="100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1569497509899 | 3              | 1             | 31            | 1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383" name="Google Shape;383;p18"/>
          <p:cNvCxnSpPr/>
          <p:nvPr/>
        </p:nvCxnSpPr>
        <p:spPr>
          <a:xfrm rot="10800000" flipH="1">
            <a:off x="4836717" y="3377200"/>
            <a:ext cx="667224" cy="719997"/>
          </a:xfrm>
          <a:prstGeom prst="straightConnector1">
            <a:avLst/>
          </a:prstGeom>
          <a:noFill/>
          <a:ln w="9525" cap="flat" cmpd="sng">
            <a:solidFill>
              <a:srgbClr val="23A4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8"/>
          <p:cNvCxnSpPr/>
          <p:nvPr/>
        </p:nvCxnSpPr>
        <p:spPr>
          <a:xfrm rot="10800000">
            <a:off x="5649743" y="3377202"/>
            <a:ext cx="864084" cy="719997"/>
          </a:xfrm>
          <a:prstGeom prst="straightConnector1">
            <a:avLst/>
          </a:prstGeom>
          <a:noFill/>
          <a:ln w="9525" cap="flat" cmpd="sng">
            <a:solidFill>
              <a:srgbClr val="23A4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8"/>
          <p:cNvSpPr txBox="1"/>
          <p:nvPr/>
        </p:nvSpPr>
        <p:spPr>
          <a:xfrm>
            <a:off x="3602516" y="4801885"/>
            <a:ext cx="9733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i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FlatMap</a:t>
            </a:r>
            <a:endParaRPr sz="1350" i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6" name="Google Shape;386;p18"/>
          <p:cNvCxnSpPr/>
          <p:nvPr/>
        </p:nvCxnSpPr>
        <p:spPr>
          <a:xfrm rot="10800000" flipH="1">
            <a:off x="3317448" y="5102905"/>
            <a:ext cx="1866716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7" name="Google Shape;387;p18"/>
          <p:cNvCxnSpPr>
            <a:stCxn id="366" idx="7"/>
            <a:endCxn id="388" idx="2"/>
          </p:cNvCxnSpPr>
          <p:nvPr/>
        </p:nvCxnSpPr>
        <p:spPr>
          <a:xfrm rot="10800000" flipH="1">
            <a:off x="7576051" y="2354381"/>
            <a:ext cx="1035900" cy="880500"/>
          </a:xfrm>
          <a:prstGeom prst="straightConnector1">
            <a:avLst/>
          </a:prstGeom>
          <a:noFill/>
          <a:ln w="9525" cap="flat" cmpd="sng">
            <a:solidFill>
              <a:srgbClr val="23A4D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9" name="Google Shape;389;p18"/>
          <p:cNvCxnSpPr>
            <a:stCxn id="366" idx="6"/>
            <a:endCxn id="390" idx="1"/>
          </p:cNvCxnSpPr>
          <p:nvPr/>
        </p:nvCxnSpPr>
        <p:spPr>
          <a:xfrm rot="10800000" flipH="1">
            <a:off x="7681492" y="3467539"/>
            <a:ext cx="1065300" cy="21900"/>
          </a:xfrm>
          <a:prstGeom prst="straightConnector1">
            <a:avLst/>
          </a:prstGeom>
          <a:noFill/>
          <a:ln w="9525" cap="flat" cmpd="sng">
            <a:solidFill>
              <a:srgbClr val="23A4D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1" name="Google Shape;391;p18"/>
          <p:cNvCxnSpPr>
            <a:stCxn id="366" idx="5"/>
            <a:endCxn id="392" idx="1"/>
          </p:cNvCxnSpPr>
          <p:nvPr/>
        </p:nvCxnSpPr>
        <p:spPr>
          <a:xfrm>
            <a:off x="7576051" y="3743997"/>
            <a:ext cx="1166400" cy="1068900"/>
          </a:xfrm>
          <a:prstGeom prst="straightConnector1">
            <a:avLst/>
          </a:prstGeom>
          <a:noFill/>
          <a:ln w="9525" cap="flat" cmpd="sng">
            <a:solidFill>
              <a:srgbClr val="23A4D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8" name="Google Shape;388;p18"/>
          <p:cNvSpPr/>
          <p:nvPr/>
        </p:nvSpPr>
        <p:spPr>
          <a:xfrm>
            <a:off x="8611838" y="1889291"/>
            <a:ext cx="546538" cy="465083"/>
          </a:xfrm>
          <a:prstGeom prst="triangle">
            <a:avLst>
              <a:gd name="adj" fmla="val 50000"/>
            </a:avLst>
          </a:prstGeom>
          <a:solidFill>
            <a:srgbClr val="B4B4B4"/>
          </a:solidFill>
          <a:ln w="25400" cap="flat" cmpd="sng">
            <a:solidFill>
              <a:srgbClr val="1D79A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18"/>
          <p:cNvSpPr/>
          <p:nvPr/>
        </p:nvSpPr>
        <p:spPr>
          <a:xfrm>
            <a:off x="8610078" y="3234881"/>
            <a:ext cx="546538" cy="465083"/>
          </a:xfrm>
          <a:prstGeom prst="triangle">
            <a:avLst>
              <a:gd name="adj" fmla="val 50000"/>
            </a:avLst>
          </a:prstGeom>
          <a:solidFill>
            <a:srgbClr val="BFBFBF"/>
          </a:solidFill>
          <a:ln w="25400" cap="flat" cmpd="sng">
            <a:solidFill>
              <a:srgbClr val="1D79A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8"/>
          <p:cNvSpPr/>
          <p:nvPr/>
        </p:nvSpPr>
        <p:spPr>
          <a:xfrm>
            <a:off x="8605814" y="4580471"/>
            <a:ext cx="546538" cy="465083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25400" cap="flat" cmpd="sng">
            <a:solidFill>
              <a:srgbClr val="1D79A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8"/>
          <p:cNvSpPr txBox="1"/>
          <p:nvPr/>
        </p:nvSpPr>
        <p:spPr>
          <a:xfrm>
            <a:off x="7042118" y="4821763"/>
            <a:ext cx="1290738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i="1" dirty="0" err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keyBy</a:t>
            </a:r>
            <a:r>
              <a:rPr lang="en-US" sz="1350" i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i="1" dirty="0" err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Sensor_id</a:t>
            </a:r>
            <a:endParaRPr sz="1350" i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4" name="Google Shape;394;p18"/>
          <p:cNvCxnSpPr/>
          <p:nvPr/>
        </p:nvCxnSpPr>
        <p:spPr>
          <a:xfrm rot="10800000" flipH="1">
            <a:off x="6562452" y="5102905"/>
            <a:ext cx="1866716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6" name="Google Shape;396;p18"/>
          <p:cNvSpPr txBox="1"/>
          <p:nvPr/>
        </p:nvSpPr>
        <p:spPr>
          <a:xfrm>
            <a:off x="9010792" y="1921777"/>
            <a:ext cx="306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Counter:</a:t>
            </a:r>
            <a:endParaRPr dirty="0"/>
          </a:p>
          <a:p>
            <a:pPr lvl="0"/>
            <a:r>
              <a:rPr lang="en-US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1569497509891 | 1  | 112 | 13  | 44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8" name="Google Shape;398;p18"/>
          <p:cNvSpPr txBox="1"/>
          <p:nvPr/>
        </p:nvSpPr>
        <p:spPr>
          <a:xfrm>
            <a:off x="9010792" y="3289384"/>
            <a:ext cx="306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Counter:</a:t>
            </a:r>
            <a:endParaRPr dirty="0"/>
          </a:p>
          <a:p>
            <a:pPr lvl="0"/>
            <a:r>
              <a:rPr lang="en-US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1569497509898 | 2  | 11 | 1  | 4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399" name="Google Shape;39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99201" y="5998085"/>
            <a:ext cx="1883182" cy="560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0" name="Google Shape;400;p18"/>
          <p:cNvCxnSpPr>
            <a:stCxn id="401" idx="2"/>
            <a:endCxn id="399" idx="0"/>
          </p:cNvCxnSpPr>
          <p:nvPr/>
        </p:nvCxnSpPr>
        <p:spPr>
          <a:xfrm>
            <a:off x="10540792" y="5080956"/>
            <a:ext cx="0" cy="917100"/>
          </a:xfrm>
          <a:prstGeom prst="straightConnector1">
            <a:avLst/>
          </a:prstGeom>
          <a:noFill/>
          <a:ln w="9525" cap="flat" cmpd="sng">
            <a:solidFill>
              <a:srgbClr val="23A4D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2" name="Google Shape;402;p18"/>
          <p:cNvSpPr/>
          <p:nvPr/>
        </p:nvSpPr>
        <p:spPr>
          <a:xfrm>
            <a:off x="9599201" y="507507"/>
            <a:ext cx="720000" cy="720000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l="-5171" b="-1186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latin typeface="Roboto"/>
                <a:ea typeface="Roboto"/>
                <a:cs typeface="Roboto"/>
                <a:sym typeface="Roboto"/>
              </a:rPr>
              <a:t> </a:t>
            </a:r>
            <a:endParaRPr/>
          </a:p>
        </p:txBody>
      </p:sp>
      <p:sp>
        <p:nvSpPr>
          <p:cNvPr id="403" name="Google Shape;403;p18"/>
          <p:cNvSpPr txBox="1"/>
          <p:nvPr/>
        </p:nvSpPr>
        <p:spPr>
          <a:xfrm>
            <a:off x="8509800" y="1133005"/>
            <a:ext cx="2898807" cy="71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i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i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Count events grouped by ‘</a:t>
            </a:r>
            <a:r>
              <a:rPr lang="en-US" sz="1350" i="1" dirty="0" err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sensor_id</a:t>
            </a:r>
            <a:r>
              <a:rPr lang="en-US" sz="1350" i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’</a:t>
            </a:r>
            <a:br>
              <a:rPr lang="en-US" sz="1350" i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50" i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over 10 sec</a:t>
            </a:r>
            <a:endParaRPr dirty="0"/>
          </a:p>
        </p:txBody>
      </p:sp>
      <p:sp>
        <p:nvSpPr>
          <p:cNvPr id="401" name="Google Shape;401;p18"/>
          <p:cNvSpPr txBox="1"/>
          <p:nvPr/>
        </p:nvSpPr>
        <p:spPr>
          <a:xfrm>
            <a:off x="9010792" y="4612956"/>
            <a:ext cx="306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Counter:</a:t>
            </a:r>
            <a:endParaRPr dirty="0"/>
          </a:p>
          <a:p>
            <a:pPr lvl="0"/>
            <a:r>
              <a:rPr lang="en-US" sz="100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1569497509899 | 3  | 1 | 31  | 1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127395"/>
      </p:ext>
    </p:extLst>
  </p:cSld>
  <p:clrMapOvr>
    <a:masterClrMapping/>
  </p:clrMapOvr>
</p:sld>
</file>

<file path=ppt/theme/theme1.xml><?xml version="1.0" encoding="utf-8"?>
<a:theme xmlns:a="http://schemas.openxmlformats.org/drawingml/2006/main" name="Cloudera-White">
  <a:themeElements>
    <a:clrScheme name="Cloudera">
      <a:dk1>
        <a:srgbClr val="293C46"/>
      </a:dk1>
      <a:lt1>
        <a:srgbClr val="FFFFFF"/>
      </a:lt1>
      <a:dk2>
        <a:srgbClr val="293C46"/>
      </a:dk2>
      <a:lt2>
        <a:srgbClr val="FFFFFF"/>
      </a:lt2>
      <a:accent1>
        <a:srgbClr val="29A7DE"/>
      </a:accent1>
      <a:accent2>
        <a:srgbClr val="00619C"/>
      </a:accent2>
      <a:accent3>
        <a:srgbClr val="A4D65E"/>
      </a:accent3>
      <a:accent4>
        <a:srgbClr val="FF8F00"/>
      </a:accent4>
      <a:accent5>
        <a:srgbClr val="FFD664"/>
      </a:accent5>
      <a:accent6>
        <a:srgbClr val="828282"/>
      </a:accent6>
      <a:hlink>
        <a:srgbClr val="29A7DE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166</Words>
  <Application>Microsoft Macintosh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</vt:lpstr>
      <vt:lpstr>Arial</vt:lpstr>
      <vt:lpstr>Cloudera-White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INTRO</dc:title>
  <dc:creator>Deckhand</dc:creator>
  <cp:lastModifiedBy>Marcel Däppen</cp:lastModifiedBy>
  <cp:revision>3</cp:revision>
  <dcterms:created xsi:type="dcterms:W3CDTF">2018-03-07T01:22:40Z</dcterms:created>
  <dcterms:modified xsi:type="dcterms:W3CDTF">2019-10-11T09:47:14Z</dcterms:modified>
</cp:coreProperties>
</file>