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9" r:id="rId4"/>
    <p:sldId id="258" r:id="rId5"/>
    <p:sldId id="265" r:id="rId6"/>
    <p:sldId id="259" r:id="rId7"/>
    <p:sldId id="260" r:id="rId8"/>
    <p:sldId id="262" r:id="rId9"/>
    <p:sldId id="268" r:id="rId10"/>
    <p:sldId id="261" r:id="rId11"/>
    <p:sldId id="266" r:id="rId12"/>
    <p:sldId id="267" r:id="rId13"/>
    <p:sldId id="270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5" d="100"/>
          <a:sy n="55" d="100"/>
        </p:scale>
        <p:origin x="-180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416821F-B253-1B41-A301-79069EB77E5C}" type="doc">
      <dgm:prSet loTypeId="urn:microsoft.com/office/officeart/2005/8/layout/hierarchy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8183EB7-0BC2-7843-AC44-755CCCE1AA95}">
      <dgm:prSet phldrT="[Text]"/>
      <dgm:spPr/>
      <dgm:t>
        <a:bodyPr/>
        <a:lstStyle/>
        <a:p>
          <a:r>
            <a:rPr lang="en-US" dirty="0" smtClean="0"/>
            <a:t>Software + </a:t>
          </a:r>
          <a:br>
            <a:rPr lang="en-US" dirty="0" smtClean="0"/>
          </a:br>
          <a:r>
            <a:rPr lang="en-US" dirty="0" smtClean="0"/>
            <a:t>Analytics</a:t>
          </a:r>
          <a:endParaRPr lang="en-US" dirty="0"/>
        </a:p>
      </dgm:t>
    </dgm:pt>
    <dgm:pt modelId="{8984A196-9851-6647-9690-2F7CF75DE9FE}" type="parTrans" cxnId="{1D9E1301-ED61-F143-8152-831203FE6465}">
      <dgm:prSet/>
      <dgm:spPr/>
      <dgm:t>
        <a:bodyPr/>
        <a:lstStyle/>
        <a:p>
          <a:endParaRPr lang="en-US"/>
        </a:p>
      </dgm:t>
    </dgm:pt>
    <dgm:pt modelId="{6C1CE6C1-15E4-5040-83D7-2FF64C5B5E9A}" type="sibTrans" cxnId="{1D9E1301-ED61-F143-8152-831203FE6465}">
      <dgm:prSet/>
      <dgm:spPr/>
      <dgm:t>
        <a:bodyPr/>
        <a:lstStyle/>
        <a:p>
          <a:endParaRPr lang="en-US"/>
        </a:p>
      </dgm:t>
    </dgm:pt>
    <dgm:pt modelId="{4D7F069C-6FA7-B841-9E7C-20D004AFABF8}">
      <dgm:prSet phldrT="[Text]"/>
      <dgm:spPr/>
      <dgm:t>
        <a:bodyPr/>
        <a:lstStyle/>
        <a:p>
          <a:r>
            <a:rPr lang="en-US" dirty="0" smtClean="0"/>
            <a:t>Data Engineer</a:t>
          </a:r>
          <a:endParaRPr lang="en-US" dirty="0"/>
        </a:p>
      </dgm:t>
    </dgm:pt>
    <dgm:pt modelId="{58A2E94E-CBEB-624C-AFAC-91AF64DFC7E7}" type="parTrans" cxnId="{7E3E2CF8-9F70-1F46-9023-17A11DF1C6DC}">
      <dgm:prSet/>
      <dgm:spPr/>
      <dgm:t>
        <a:bodyPr/>
        <a:lstStyle/>
        <a:p>
          <a:endParaRPr lang="en-US"/>
        </a:p>
      </dgm:t>
    </dgm:pt>
    <dgm:pt modelId="{00386D26-74B0-164F-9B6D-35BC0CD969B2}" type="sibTrans" cxnId="{7E3E2CF8-9F70-1F46-9023-17A11DF1C6DC}">
      <dgm:prSet/>
      <dgm:spPr/>
      <dgm:t>
        <a:bodyPr/>
        <a:lstStyle/>
        <a:p>
          <a:endParaRPr lang="en-US"/>
        </a:p>
      </dgm:t>
    </dgm:pt>
    <dgm:pt modelId="{19BC0C3A-F459-1546-8C6C-3DC3F33285EF}">
      <dgm:prSet phldrT="[Text]"/>
      <dgm:spPr/>
      <dgm:t>
        <a:bodyPr/>
        <a:lstStyle/>
        <a:p>
          <a:r>
            <a:rPr lang="en-US" dirty="0" smtClean="0"/>
            <a:t>Data Scientist</a:t>
          </a:r>
          <a:endParaRPr lang="en-US" dirty="0"/>
        </a:p>
      </dgm:t>
    </dgm:pt>
    <dgm:pt modelId="{224E9F0E-E04B-DB43-80D3-B9772F28D02A}" type="parTrans" cxnId="{88285F79-87D8-4B47-8FD0-EBFAF7542A26}">
      <dgm:prSet/>
      <dgm:spPr/>
      <dgm:t>
        <a:bodyPr/>
        <a:lstStyle/>
        <a:p>
          <a:endParaRPr lang="en-US"/>
        </a:p>
      </dgm:t>
    </dgm:pt>
    <dgm:pt modelId="{25BFCB54-CF95-8844-83CD-AABA43E42E78}" type="sibTrans" cxnId="{88285F79-87D8-4B47-8FD0-EBFAF7542A26}">
      <dgm:prSet/>
      <dgm:spPr/>
      <dgm:t>
        <a:bodyPr/>
        <a:lstStyle/>
        <a:p>
          <a:endParaRPr lang="en-US"/>
        </a:p>
      </dgm:t>
    </dgm:pt>
    <dgm:pt modelId="{1CD2C032-DFDB-7E41-A71E-08B5C04FD4D9}">
      <dgm:prSet phldrT="[Text]"/>
      <dgm:spPr/>
      <dgm:t>
        <a:bodyPr/>
        <a:lstStyle/>
        <a:p>
          <a:r>
            <a:rPr lang="en-US" dirty="0" err="1" smtClean="0"/>
            <a:t>Civis</a:t>
          </a:r>
          <a:r>
            <a:rPr lang="en-US" dirty="0" smtClean="0"/>
            <a:t>:</a:t>
          </a:r>
          <a:br>
            <a:rPr lang="en-US" dirty="0" smtClean="0"/>
          </a:br>
          <a:r>
            <a:rPr lang="en-US" dirty="0" smtClean="0"/>
            <a:t>  position</a:t>
          </a:r>
          <a:endParaRPr lang="en-US" dirty="0"/>
        </a:p>
      </dgm:t>
    </dgm:pt>
    <dgm:pt modelId="{04FD003E-68F6-8749-B5FA-9F7E8F206D6E}" type="parTrans" cxnId="{F8BB0B65-A02B-1E42-9C24-3906EF179D6F}">
      <dgm:prSet/>
      <dgm:spPr/>
      <dgm:t>
        <a:bodyPr/>
        <a:lstStyle/>
        <a:p>
          <a:endParaRPr lang="en-US"/>
        </a:p>
      </dgm:t>
    </dgm:pt>
    <dgm:pt modelId="{85994C57-72AE-9E49-BB28-56A23D71764A}" type="sibTrans" cxnId="{F8BB0B65-A02B-1E42-9C24-3906EF179D6F}">
      <dgm:prSet/>
      <dgm:spPr/>
      <dgm:t>
        <a:bodyPr/>
        <a:lstStyle/>
        <a:p>
          <a:endParaRPr lang="en-US"/>
        </a:p>
      </dgm:t>
    </dgm:pt>
    <dgm:pt modelId="{8E288E45-0CAA-D649-84DE-BB974A49484F}">
      <dgm:prSet phldrT="[Text]"/>
      <dgm:spPr/>
      <dgm:t>
        <a:bodyPr/>
        <a:lstStyle/>
        <a:p>
          <a:r>
            <a:rPr lang="en-US" dirty="0" err="1" smtClean="0"/>
            <a:t>DataScience</a:t>
          </a:r>
          <a:r>
            <a:rPr lang="en-US" dirty="0" smtClean="0"/>
            <a:t> for Social Good: </a:t>
          </a:r>
          <a:br>
            <a:rPr lang="en-US" dirty="0" smtClean="0"/>
          </a:br>
          <a:r>
            <a:rPr lang="en-US" dirty="0" smtClean="0"/>
            <a:t>position</a:t>
          </a:r>
          <a:endParaRPr lang="en-US" dirty="0"/>
        </a:p>
      </dgm:t>
    </dgm:pt>
    <dgm:pt modelId="{18D0A8E4-599B-C140-8C21-1C968078F73E}" type="parTrans" cxnId="{3F82F9F3-56C7-CA4C-A88C-1A6329CD5347}">
      <dgm:prSet/>
      <dgm:spPr/>
      <dgm:t>
        <a:bodyPr/>
        <a:lstStyle/>
        <a:p>
          <a:endParaRPr lang="en-US"/>
        </a:p>
      </dgm:t>
    </dgm:pt>
    <dgm:pt modelId="{45248021-FB3B-684B-98F7-03C185DDA4ED}" type="sibTrans" cxnId="{3F82F9F3-56C7-CA4C-A88C-1A6329CD5347}">
      <dgm:prSet/>
      <dgm:spPr/>
      <dgm:t>
        <a:bodyPr/>
        <a:lstStyle/>
        <a:p>
          <a:endParaRPr lang="en-US"/>
        </a:p>
      </dgm:t>
    </dgm:pt>
    <dgm:pt modelId="{B3988803-C0BB-1047-87ED-382B8F8C8E60}">
      <dgm:prSet phldrT="[Text]"/>
      <dgm:spPr/>
      <dgm:t>
        <a:bodyPr/>
        <a:lstStyle/>
        <a:p>
          <a:r>
            <a:rPr lang="en-US" dirty="0" smtClean="0"/>
            <a:t>Project Manager</a:t>
          </a:r>
          <a:endParaRPr lang="en-US" dirty="0"/>
        </a:p>
      </dgm:t>
    </dgm:pt>
    <dgm:pt modelId="{DE4693ED-B9D9-6143-8B74-CDE7111DA1E9}" type="parTrans" cxnId="{96DC18C0-9025-1B4E-9475-840A6833D9C4}">
      <dgm:prSet/>
      <dgm:spPr/>
      <dgm:t>
        <a:bodyPr/>
        <a:lstStyle/>
        <a:p>
          <a:endParaRPr lang="en-US"/>
        </a:p>
      </dgm:t>
    </dgm:pt>
    <dgm:pt modelId="{4FDB4735-ACBE-1742-8974-D474DC7B2267}" type="sibTrans" cxnId="{96DC18C0-9025-1B4E-9475-840A6833D9C4}">
      <dgm:prSet/>
      <dgm:spPr/>
      <dgm:t>
        <a:bodyPr/>
        <a:lstStyle/>
        <a:p>
          <a:endParaRPr lang="en-US"/>
        </a:p>
      </dgm:t>
    </dgm:pt>
    <dgm:pt modelId="{A10D44EB-8D0E-EB4D-AD92-A363D39FBC35}">
      <dgm:prSet phldrT="[Text]"/>
      <dgm:spPr/>
      <dgm:t>
        <a:bodyPr/>
        <a:lstStyle/>
        <a:p>
          <a:r>
            <a:rPr lang="en-US" dirty="0" smtClean="0"/>
            <a:t>Interview: </a:t>
          </a:r>
          <a:r>
            <a:rPr lang="en-US" dirty="0" err="1" smtClean="0"/>
            <a:t>Fahad</a:t>
          </a:r>
          <a:r>
            <a:rPr lang="en-US" dirty="0" smtClean="0"/>
            <a:t/>
          </a:r>
          <a:br>
            <a:rPr lang="en-US" dirty="0" smtClean="0"/>
          </a:br>
          <a:r>
            <a:rPr lang="en-US" dirty="0" smtClean="0"/>
            <a:t>Score: 1</a:t>
          </a:r>
          <a:endParaRPr lang="en-US" dirty="0"/>
        </a:p>
      </dgm:t>
    </dgm:pt>
    <dgm:pt modelId="{D2B44D2B-7E73-5C4B-8563-DFB0543D92B8}" type="parTrans" cxnId="{EDF9BE0A-FABD-204A-8A96-E191FB65FA9A}">
      <dgm:prSet/>
      <dgm:spPr/>
      <dgm:t>
        <a:bodyPr/>
        <a:lstStyle/>
        <a:p>
          <a:endParaRPr lang="en-US"/>
        </a:p>
      </dgm:t>
    </dgm:pt>
    <dgm:pt modelId="{8FB2A3B4-9CD7-7B4F-BC44-17DD0F205B2E}" type="sibTrans" cxnId="{EDF9BE0A-FABD-204A-8A96-E191FB65FA9A}">
      <dgm:prSet/>
      <dgm:spPr/>
      <dgm:t>
        <a:bodyPr/>
        <a:lstStyle/>
        <a:p>
          <a:endParaRPr lang="en-US"/>
        </a:p>
      </dgm:t>
    </dgm:pt>
    <dgm:pt modelId="{416C920A-DC27-A242-8377-4BC26E0AD164}">
      <dgm:prSet phldrT="[Text]"/>
      <dgm:spPr/>
      <dgm:t>
        <a:bodyPr/>
        <a:lstStyle/>
        <a:p>
          <a:r>
            <a:rPr lang="en-US" dirty="0" smtClean="0"/>
            <a:t>Interview: Martin </a:t>
          </a:r>
          <a:r>
            <a:rPr lang="en-US" dirty="0" err="1" smtClean="0"/>
            <a:t>Shkrelli</a:t>
          </a:r>
          <a:r>
            <a:rPr lang="en-US" dirty="0" smtClean="0"/>
            <a:t> </a:t>
          </a:r>
          <a:br>
            <a:rPr lang="en-US" dirty="0" smtClean="0"/>
          </a:br>
          <a:r>
            <a:rPr lang="en-US" dirty="0" smtClean="0"/>
            <a:t>Score: 0</a:t>
          </a:r>
          <a:endParaRPr lang="en-US" dirty="0"/>
        </a:p>
      </dgm:t>
    </dgm:pt>
    <dgm:pt modelId="{E292A13B-8CFE-E84A-B0AC-37C38D23EDEA}" type="parTrans" cxnId="{0B19AF29-763B-3A4F-8095-854F96CB6F22}">
      <dgm:prSet/>
      <dgm:spPr/>
      <dgm:t>
        <a:bodyPr/>
        <a:lstStyle/>
        <a:p>
          <a:endParaRPr lang="en-US"/>
        </a:p>
      </dgm:t>
    </dgm:pt>
    <dgm:pt modelId="{675EAB24-1788-C648-929A-796A467132DA}" type="sibTrans" cxnId="{0B19AF29-763B-3A4F-8095-854F96CB6F22}">
      <dgm:prSet/>
      <dgm:spPr/>
      <dgm:t>
        <a:bodyPr/>
        <a:lstStyle/>
        <a:p>
          <a:endParaRPr lang="en-US"/>
        </a:p>
      </dgm:t>
    </dgm:pt>
    <dgm:pt modelId="{63E5F77D-84DA-374C-876B-C14DDAD4102E}" type="pres">
      <dgm:prSet presAssocID="{F416821F-B253-1B41-A301-79069EB77E5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46D2A3E-77F7-A348-93CC-F7FDA9ED0343}" type="pres">
      <dgm:prSet presAssocID="{D8183EB7-0BC2-7843-AC44-755CCCE1AA95}" presName="hierRoot1" presStyleCnt="0"/>
      <dgm:spPr/>
    </dgm:pt>
    <dgm:pt modelId="{2502C442-03B8-F94D-84ED-48795AAE84EA}" type="pres">
      <dgm:prSet presAssocID="{D8183EB7-0BC2-7843-AC44-755CCCE1AA95}" presName="composite" presStyleCnt="0"/>
      <dgm:spPr/>
    </dgm:pt>
    <dgm:pt modelId="{ECC01323-61EC-0048-904B-399D18491E61}" type="pres">
      <dgm:prSet presAssocID="{D8183EB7-0BC2-7843-AC44-755CCCE1AA95}" presName="background" presStyleLbl="node0" presStyleIdx="0" presStyleCnt="1"/>
      <dgm:spPr/>
    </dgm:pt>
    <dgm:pt modelId="{C0E2E541-B39D-D14E-9E65-73F980868CFC}" type="pres">
      <dgm:prSet presAssocID="{D8183EB7-0BC2-7843-AC44-755CCCE1AA95}" presName="text" presStyleLbl="fgAcc0" presStyleIdx="0" presStyleCnt="1" custLinFactNeighborX="1509" custLinFactNeighborY="-1689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3D1AD35-EB81-D640-A7E1-C272DC5AD320}" type="pres">
      <dgm:prSet presAssocID="{D8183EB7-0BC2-7843-AC44-755CCCE1AA95}" presName="hierChild2" presStyleCnt="0"/>
      <dgm:spPr/>
    </dgm:pt>
    <dgm:pt modelId="{4E9ECBB0-2951-4944-938D-3681B0DCC338}" type="pres">
      <dgm:prSet presAssocID="{58A2E94E-CBEB-624C-AFAC-91AF64DFC7E7}" presName="Name10" presStyleLbl="parChTrans1D2" presStyleIdx="0" presStyleCnt="3"/>
      <dgm:spPr/>
    </dgm:pt>
    <dgm:pt modelId="{9E459A69-DB37-1146-9997-8B151EE14433}" type="pres">
      <dgm:prSet presAssocID="{4D7F069C-6FA7-B841-9E7C-20D004AFABF8}" presName="hierRoot2" presStyleCnt="0"/>
      <dgm:spPr/>
    </dgm:pt>
    <dgm:pt modelId="{05350E46-FFB5-BA40-B763-80E4FAE92176}" type="pres">
      <dgm:prSet presAssocID="{4D7F069C-6FA7-B841-9E7C-20D004AFABF8}" presName="composite2" presStyleCnt="0"/>
      <dgm:spPr/>
    </dgm:pt>
    <dgm:pt modelId="{2913EBC3-768F-5747-B259-7A4BB07F6BD0}" type="pres">
      <dgm:prSet presAssocID="{4D7F069C-6FA7-B841-9E7C-20D004AFABF8}" presName="background2" presStyleLbl="node2" presStyleIdx="0" presStyleCnt="3"/>
      <dgm:spPr/>
    </dgm:pt>
    <dgm:pt modelId="{5FCD207A-CBA9-804E-89AF-CE35C4C612B8}" type="pres">
      <dgm:prSet presAssocID="{4D7F069C-6FA7-B841-9E7C-20D004AFABF8}" presName="text2" presStyleLbl="fgAcc2" presStyleIdx="0" presStyleCnt="3">
        <dgm:presLayoutVars>
          <dgm:chPref val="3"/>
        </dgm:presLayoutVars>
      </dgm:prSet>
      <dgm:spPr/>
    </dgm:pt>
    <dgm:pt modelId="{B8BA36C3-0045-D14C-9C3D-426CAE5C0751}" type="pres">
      <dgm:prSet presAssocID="{4D7F069C-6FA7-B841-9E7C-20D004AFABF8}" presName="hierChild3" presStyleCnt="0"/>
      <dgm:spPr/>
    </dgm:pt>
    <dgm:pt modelId="{F7B8A2A7-5010-E345-8E12-02A0D072D12C}" type="pres">
      <dgm:prSet presAssocID="{224E9F0E-E04B-DB43-80D3-B9772F28D02A}" presName="Name10" presStyleLbl="parChTrans1D2" presStyleIdx="1" presStyleCnt="3"/>
      <dgm:spPr/>
    </dgm:pt>
    <dgm:pt modelId="{AB464C7C-A98E-6044-9ABD-45885C103B68}" type="pres">
      <dgm:prSet presAssocID="{19BC0C3A-F459-1546-8C6C-3DC3F33285EF}" presName="hierRoot2" presStyleCnt="0"/>
      <dgm:spPr/>
    </dgm:pt>
    <dgm:pt modelId="{F6268ABA-9043-834D-84DB-DF7A6DF64A1B}" type="pres">
      <dgm:prSet presAssocID="{19BC0C3A-F459-1546-8C6C-3DC3F33285EF}" presName="composite2" presStyleCnt="0"/>
      <dgm:spPr/>
    </dgm:pt>
    <dgm:pt modelId="{FFCF841B-0407-164D-BEE1-0C7010F94BA2}" type="pres">
      <dgm:prSet presAssocID="{19BC0C3A-F459-1546-8C6C-3DC3F33285EF}" presName="background2" presStyleLbl="node2" presStyleIdx="1" presStyleCnt="3"/>
      <dgm:spPr/>
    </dgm:pt>
    <dgm:pt modelId="{5A957311-F2DE-AC46-8C5E-4B2E95048BDC}" type="pres">
      <dgm:prSet presAssocID="{19BC0C3A-F459-1546-8C6C-3DC3F33285EF}" presName="text2" presStyleLbl="fgAcc2" presStyleIdx="1" presStyleCnt="3">
        <dgm:presLayoutVars>
          <dgm:chPref val="3"/>
        </dgm:presLayoutVars>
      </dgm:prSet>
      <dgm:spPr/>
    </dgm:pt>
    <dgm:pt modelId="{93CDD6C4-FEF5-5E4F-BC1C-2558D3668044}" type="pres">
      <dgm:prSet presAssocID="{19BC0C3A-F459-1546-8C6C-3DC3F33285EF}" presName="hierChild3" presStyleCnt="0"/>
      <dgm:spPr/>
    </dgm:pt>
    <dgm:pt modelId="{5320CD88-859A-054D-89B2-D3C463928061}" type="pres">
      <dgm:prSet presAssocID="{04FD003E-68F6-8749-B5FA-9F7E8F206D6E}" presName="Name17" presStyleLbl="parChTrans1D3" presStyleIdx="0" presStyleCnt="2"/>
      <dgm:spPr/>
    </dgm:pt>
    <dgm:pt modelId="{34027E1A-2BDB-B649-AAE6-D9C0F05A9FE0}" type="pres">
      <dgm:prSet presAssocID="{1CD2C032-DFDB-7E41-A71E-08B5C04FD4D9}" presName="hierRoot3" presStyleCnt="0"/>
      <dgm:spPr/>
    </dgm:pt>
    <dgm:pt modelId="{2DC25E90-38DB-D84F-9063-47D558C7B3A1}" type="pres">
      <dgm:prSet presAssocID="{1CD2C032-DFDB-7E41-A71E-08B5C04FD4D9}" presName="composite3" presStyleCnt="0"/>
      <dgm:spPr/>
    </dgm:pt>
    <dgm:pt modelId="{51830D04-3EAA-004F-AA3E-EDC09880E049}" type="pres">
      <dgm:prSet presAssocID="{1CD2C032-DFDB-7E41-A71E-08B5C04FD4D9}" presName="background3" presStyleLbl="node3" presStyleIdx="0" presStyleCnt="2"/>
      <dgm:spPr/>
    </dgm:pt>
    <dgm:pt modelId="{B000FD81-9C9E-D749-B08B-CEED31C64CB7}" type="pres">
      <dgm:prSet presAssocID="{1CD2C032-DFDB-7E41-A71E-08B5C04FD4D9}" presName="text3" presStyleLbl="fgAcc3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BDDD91D-FDC8-504C-AB32-8155B9508C07}" type="pres">
      <dgm:prSet presAssocID="{1CD2C032-DFDB-7E41-A71E-08B5C04FD4D9}" presName="hierChild4" presStyleCnt="0"/>
      <dgm:spPr/>
    </dgm:pt>
    <dgm:pt modelId="{CF5F0EEF-D17E-1C49-854F-D9F86B591421}" type="pres">
      <dgm:prSet presAssocID="{18D0A8E4-599B-C140-8C21-1C968078F73E}" presName="Name17" presStyleLbl="parChTrans1D3" presStyleIdx="1" presStyleCnt="2"/>
      <dgm:spPr/>
    </dgm:pt>
    <dgm:pt modelId="{0AE6AF77-C0E0-054B-AEC1-17D773DC0BB8}" type="pres">
      <dgm:prSet presAssocID="{8E288E45-0CAA-D649-84DE-BB974A49484F}" presName="hierRoot3" presStyleCnt="0"/>
      <dgm:spPr/>
    </dgm:pt>
    <dgm:pt modelId="{1A899D4D-FCE6-CF4A-811C-1C67CB6C582D}" type="pres">
      <dgm:prSet presAssocID="{8E288E45-0CAA-D649-84DE-BB974A49484F}" presName="composite3" presStyleCnt="0"/>
      <dgm:spPr/>
    </dgm:pt>
    <dgm:pt modelId="{B7E00B4B-78CF-6343-9F95-8CF954CEF9E5}" type="pres">
      <dgm:prSet presAssocID="{8E288E45-0CAA-D649-84DE-BB974A49484F}" presName="background3" presStyleLbl="node3" presStyleIdx="1" presStyleCnt="2"/>
      <dgm:spPr/>
    </dgm:pt>
    <dgm:pt modelId="{DCB6A087-8CD7-E04D-B9B5-4A181A4CFAA0}" type="pres">
      <dgm:prSet presAssocID="{8E288E45-0CAA-D649-84DE-BB974A49484F}" presName="text3" presStyleLbl="fgAcc3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E9A6F67-6C60-6949-AA45-2741A46FF43B}" type="pres">
      <dgm:prSet presAssocID="{8E288E45-0CAA-D649-84DE-BB974A49484F}" presName="hierChild4" presStyleCnt="0"/>
      <dgm:spPr/>
    </dgm:pt>
    <dgm:pt modelId="{89AD7403-F752-2346-A101-B5FC50321F42}" type="pres">
      <dgm:prSet presAssocID="{D2B44D2B-7E73-5C4B-8563-DFB0543D92B8}" presName="Name23" presStyleLbl="parChTrans1D4" presStyleIdx="0" presStyleCnt="2"/>
      <dgm:spPr/>
    </dgm:pt>
    <dgm:pt modelId="{78F76A18-FEA9-994D-A8D2-DDAF50334BFC}" type="pres">
      <dgm:prSet presAssocID="{A10D44EB-8D0E-EB4D-AD92-A363D39FBC35}" presName="hierRoot4" presStyleCnt="0"/>
      <dgm:spPr/>
    </dgm:pt>
    <dgm:pt modelId="{806954F3-C709-8B4B-97A7-C41181A42B58}" type="pres">
      <dgm:prSet presAssocID="{A10D44EB-8D0E-EB4D-AD92-A363D39FBC35}" presName="composite4" presStyleCnt="0"/>
      <dgm:spPr/>
    </dgm:pt>
    <dgm:pt modelId="{B0A13285-B8A2-1F48-8EA9-11AC0E943760}" type="pres">
      <dgm:prSet presAssocID="{A10D44EB-8D0E-EB4D-AD92-A363D39FBC35}" presName="background4" presStyleLbl="node4" presStyleIdx="0" presStyleCnt="2"/>
      <dgm:spPr/>
    </dgm:pt>
    <dgm:pt modelId="{AB196ABB-2255-9A48-B103-FDCF49FFEFAF}" type="pres">
      <dgm:prSet presAssocID="{A10D44EB-8D0E-EB4D-AD92-A363D39FBC35}" presName="text4" presStyleLbl="fgAcc4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71D5945-ECD7-AD48-BEF7-11AF6D88C906}" type="pres">
      <dgm:prSet presAssocID="{A10D44EB-8D0E-EB4D-AD92-A363D39FBC35}" presName="hierChild5" presStyleCnt="0"/>
      <dgm:spPr/>
    </dgm:pt>
    <dgm:pt modelId="{7C22118A-B5C1-324C-A9D9-06F1EE12BABE}" type="pres">
      <dgm:prSet presAssocID="{E292A13B-8CFE-E84A-B0AC-37C38D23EDEA}" presName="Name23" presStyleLbl="parChTrans1D4" presStyleIdx="1" presStyleCnt="2"/>
      <dgm:spPr/>
    </dgm:pt>
    <dgm:pt modelId="{5D16D35B-2494-9346-AFC5-2A51F07AF75C}" type="pres">
      <dgm:prSet presAssocID="{416C920A-DC27-A242-8377-4BC26E0AD164}" presName="hierRoot4" presStyleCnt="0"/>
      <dgm:spPr/>
    </dgm:pt>
    <dgm:pt modelId="{55D00290-DA3E-6343-B6A7-8EA052962CD9}" type="pres">
      <dgm:prSet presAssocID="{416C920A-DC27-A242-8377-4BC26E0AD164}" presName="composite4" presStyleCnt="0"/>
      <dgm:spPr/>
    </dgm:pt>
    <dgm:pt modelId="{CA13D820-04ED-ED46-B651-EA29009F8BB8}" type="pres">
      <dgm:prSet presAssocID="{416C920A-DC27-A242-8377-4BC26E0AD164}" presName="background4" presStyleLbl="node4" presStyleIdx="1" presStyleCnt="2"/>
      <dgm:spPr/>
    </dgm:pt>
    <dgm:pt modelId="{CCD9BB4F-631D-6E4C-B6FE-E90B18A09779}" type="pres">
      <dgm:prSet presAssocID="{416C920A-DC27-A242-8377-4BC26E0AD164}" presName="text4" presStyleLbl="fgAcc4" presStyleIdx="1" presStyleCnt="2" custLinFactNeighborX="11696" custLinFactNeighborY="976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7558458-D7CD-134D-96D1-3FB5E958799E}" type="pres">
      <dgm:prSet presAssocID="{416C920A-DC27-A242-8377-4BC26E0AD164}" presName="hierChild5" presStyleCnt="0"/>
      <dgm:spPr/>
    </dgm:pt>
    <dgm:pt modelId="{DB6F9592-96BD-FC43-9DD1-36B8E9C51792}" type="pres">
      <dgm:prSet presAssocID="{DE4693ED-B9D9-6143-8B74-CDE7111DA1E9}" presName="Name10" presStyleLbl="parChTrans1D2" presStyleIdx="2" presStyleCnt="3"/>
      <dgm:spPr/>
    </dgm:pt>
    <dgm:pt modelId="{836953EA-907A-884B-A059-C7D11494664C}" type="pres">
      <dgm:prSet presAssocID="{B3988803-C0BB-1047-87ED-382B8F8C8E60}" presName="hierRoot2" presStyleCnt="0"/>
      <dgm:spPr/>
    </dgm:pt>
    <dgm:pt modelId="{4A0E91DD-B6AD-DE42-B712-3D2BD5C894B6}" type="pres">
      <dgm:prSet presAssocID="{B3988803-C0BB-1047-87ED-382B8F8C8E60}" presName="composite2" presStyleCnt="0"/>
      <dgm:spPr/>
    </dgm:pt>
    <dgm:pt modelId="{FB7D374E-6580-0A42-86D6-FF48D85CEAB9}" type="pres">
      <dgm:prSet presAssocID="{B3988803-C0BB-1047-87ED-382B8F8C8E60}" presName="background2" presStyleLbl="node2" presStyleIdx="2" presStyleCnt="3"/>
      <dgm:spPr/>
    </dgm:pt>
    <dgm:pt modelId="{01E2E7E8-8C9E-B340-B448-C8576751575F}" type="pres">
      <dgm:prSet presAssocID="{B3988803-C0BB-1047-87ED-382B8F8C8E60}" presName="text2" presStyleLbl="fgAcc2" presStyleIdx="2" presStyleCnt="3">
        <dgm:presLayoutVars>
          <dgm:chPref val="3"/>
        </dgm:presLayoutVars>
      </dgm:prSet>
      <dgm:spPr/>
    </dgm:pt>
    <dgm:pt modelId="{2968063E-E1AC-CD41-819A-BD0093A8220A}" type="pres">
      <dgm:prSet presAssocID="{B3988803-C0BB-1047-87ED-382B8F8C8E60}" presName="hierChild3" presStyleCnt="0"/>
      <dgm:spPr/>
    </dgm:pt>
  </dgm:ptLst>
  <dgm:cxnLst>
    <dgm:cxn modelId="{96DC18C0-9025-1B4E-9475-840A6833D9C4}" srcId="{D8183EB7-0BC2-7843-AC44-755CCCE1AA95}" destId="{B3988803-C0BB-1047-87ED-382B8F8C8E60}" srcOrd="2" destOrd="0" parTransId="{DE4693ED-B9D9-6143-8B74-CDE7111DA1E9}" sibTransId="{4FDB4735-ACBE-1742-8974-D474DC7B2267}"/>
    <dgm:cxn modelId="{F926FF9B-12C5-4B4D-AEC6-DB0DEBF11235}" type="presOf" srcId="{D8183EB7-0BC2-7843-AC44-755CCCE1AA95}" destId="{C0E2E541-B39D-D14E-9E65-73F980868CFC}" srcOrd="0" destOrd="0" presId="urn:microsoft.com/office/officeart/2005/8/layout/hierarchy1"/>
    <dgm:cxn modelId="{23ED7170-9CED-F64C-9AA9-E84FD24FABF2}" type="presOf" srcId="{416C920A-DC27-A242-8377-4BC26E0AD164}" destId="{CCD9BB4F-631D-6E4C-B6FE-E90B18A09779}" srcOrd="0" destOrd="0" presId="urn:microsoft.com/office/officeart/2005/8/layout/hierarchy1"/>
    <dgm:cxn modelId="{88285F79-87D8-4B47-8FD0-EBFAF7542A26}" srcId="{D8183EB7-0BC2-7843-AC44-755CCCE1AA95}" destId="{19BC0C3A-F459-1546-8C6C-3DC3F33285EF}" srcOrd="1" destOrd="0" parTransId="{224E9F0E-E04B-DB43-80D3-B9772F28D02A}" sibTransId="{25BFCB54-CF95-8844-83CD-AABA43E42E78}"/>
    <dgm:cxn modelId="{F8BB0B65-A02B-1E42-9C24-3906EF179D6F}" srcId="{19BC0C3A-F459-1546-8C6C-3DC3F33285EF}" destId="{1CD2C032-DFDB-7E41-A71E-08B5C04FD4D9}" srcOrd="0" destOrd="0" parTransId="{04FD003E-68F6-8749-B5FA-9F7E8F206D6E}" sibTransId="{85994C57-72AE-9E49-BB28-56A23D71764A}"/>
    <dgm:cxn modelId="{725B07C5-D546-B04D-8A8A-D0CD8C5AC7A4}" type="presOf" srcId="{04FD003E-68F6-8749-B5FA-9F7E8F206D6E}" destId="{5320CD88-859A-054D-89B2-D3C463928061}" srcOrd="0" destOrd="0" presId="urn:microsoft.com/office/officeart/2005/8/layout/hierarchy1"/>
    <dgm:cxn modelId="{BAD08264-6E4A-8548-837F-0C4408FE8F0C}" type="presOf" srcId="{224E9F0E-E04B-DB43-80D3-B9772F28D02A}" destId="{F7B8A2A7-5010-E345-8E12-02A0D072D12C}" srcOrd="0" destOrd="0" presId="urn:microsoft.com/office/officeart/2005/8/layout/hierarchy1"/>
    <dgm:cxn modelId="{7E3E2CF8-9F70-1F46-9023-17A11DF1C6DC}" srcId="{D8183EB7-0BC2-7843-AC44-755CCCE1AA95}" destId="{4D7F069C-6FA7-B841-9E7C-20D004AFABF8}" srcOrd="0" destOrd="0" parTransId="{58A2E94E-CBEB-624C-AFAC-91AF64DFC7E7}" sibTransId="{00386D26-74B0-164F-9B6D-35BC0CD969B2}"/>
    <dgm:cxn modelId="{0B19AF29-763B-3A4F-8095-854F96CB6F22}" srcId="{8E288E45-0CAA-D649-84DE-BB974A49484F}" destId="{416C920A-DC27-A242-8377-4BC26E0AD164}" srcOrd="1" destOrd="0" parTransId="{E292A13B-8CFE-E84A-B0AC-37C38D23EDEA}" sibTransId="{675EAB24-1788-C648-929A-796A467132DA}"/>
    <dgm:cxn modelId="{3179D076-DB0E-D045-A8BC-F52314E310DD}" type="presOf" srcId="{19BC0C3A-F459-1546-8C6C-3DC3F33285EF}" destId="{5A957311-F2DE-AC46-8C5E-4B2E95048BDC}" srcOrd="0" destOrd="0" presId="urn:microsoft.com/office/officeart/2005/8/layout/hierarchy1"/>
    <dgm:cxn modelId="{BC595156-6606-F542-810F-68D20D1C188A}" type="presOf" srcId="{58A2E94E-CBEB-624C-AFAC-91AF64DFC7E7}" destId="{4E9ECBB0-2951-4944-938D-3681B0DCC338}" srcOrd="0" destOrd="0" presId="urn:microsoft.com/office/officeart/2005/8/layout/hierarchy1"/>
    <dgm:cxn modelId="{D1A24A5B-CEA7-EF49-9148-CB32A723F43D}" type="presOf" srcId="{18D0A8E4-599B-C140-8C21-1C968078F73E}" destId="{CF5F0EEF-D17E-1C49-854F-D9F86B591421}" srcOrd="0" destOrd="0" presId="urn:microsoft.com/office/officeart/2005/8/layout/hierarchy1"/>
    <dgm:cxn modelId="{3F82F9F3-56C7-CA4C-A88C-1A6329CD5347}" srcId="{19BC0C3A-F459-1546-8C6C-3DC3F33285EF}" destId="{8E288E45-0CAA-D649-84DE-BB974A49484F}" srcOrd="1" destOrd="0" parTransId="{18D0A8E4-599B-C140-8C21-1C968078F73E}" sibTransId="{45248021-FB3B-684B-98F7-03C185DDA4ED}"/>
    <dgm:cxn modelId="{C40947CB-6EC8-D742-BC7C-67D8E0E87158}" type="presOf" srcId="{D2B44D2B-7E73-5C4B-8563-DFB0543D92B8}" destId="{89AD7403-F752-2346-A101-B5FC50321F42}" srcOrd="0" destOrd="0" presId="urn:microsoft.com/office/officeart/2005/8/layout/hierarchy1"/>
    <dgm:cxn modelId="{7BE6A0BF-8FFE-B340-9835-BC07CF73E792}" type="presOf" srcId="{DE4693ED-B9D9-6143-8B74-CDE7111DA1E9}" destId="{DB6F9592-96BD-FC43-9DD1-36B8E9C51792}" srcOrd="0" destOrd="0" presId="urn:microsoft.com/office/officeart/2005/8/layout/hierarchy1"/>
    <dgm:cxn modelId="{E26C34BB-4CB2-B44E-A0FD-693C7A5E4F4F}" type="presOf" srcId="{E292A13B-8CFE-E84A-B0AC-37C38D23EDEA}" destId="{7C22118A-B5C1-324C-A9D9-06F1EE12BABE}" srcOrd="0" destOrd="0" presId="urn:microsoft.com/office/officeart/2005/8/layout/hierarchy1"/>
    <dgm:cxn modelId="{5813EBB1-60D8-B74A-A0D2-CA7F43D7F587}" type="presOf" srcId="{1CD2C032-DFDB-7E41-A71E-08B5C04FD4D9}" destId="{B000FD81-9C9E-D749-B08B-CEED31C64CB7}" srcOrd="0" destOrd="0" presId="urn:microsoft.com/office/officeart/2005/8/layout/hierarchy1"/>
    <dgm:cxn modelId="{782C6B9C-6B18-054B-8A17-5686CD1315FA}" type="presOf" srcId="{F416821F-B253-1B41-A301-79069EB77E5C}" destId="{63E5F77D-84DA-374C-876B-C14DDAD4102E}" srcOrd="0" destOrd="0" presId="urn:microsoft.com/office/officeart/2005/8/layout/hierarchy1"/>
    <dgm:cxn modelId="{F8305656-EC4B-154E-B31A-F4690E22876A}" type="presOf" srcId="{A10D44EB-8D0E-EB4D-AD92-A363D39FBC35}" destId="{AB196ABB-2255-9A48-B103-FDCF49FFEFAF}" srcOrd="0" destOrd="0" presId="urn:microsoft.com/office/officeart/2005/8/layout/hierarchy1"/>
    <dgm:cxn modelId="{1D9E1301-ED61-F143-8152-831203FE6465}" srcId="{F416821F-B253-1B41-A301-79069EB77E5C}" destId="{D8183EB7-0BC2-7843-AC44-755CCCE1AA95}" srcOrd="0" destOrd="0" parTransId="{8984A196-9851-6647-9690-2F7CF75DE9FE}" sibTransId="{6C1CE6C1-15E4-5040-83D7-2FF64C5B5E9A}"/>
    <dgm:cxn modelId="{EDF9BE0A-FABD-204A-8A96-E191FB65FA9A}" srcId="{8E288E45-0CAA-D649-84DE-BB974A49484F}" destId="{A10D44EB-8D0E-EB4D-AD92-A363D39FBC35}" srcOrd="0" destOrd="0" parTransId="{D2B44D2B-7E73-5C4B-8563-DFB0543D92B8}" sibTransId="{8FB2A3B4-9CD7-7B4F-BC44-17DD0F205B2E}"/>
    <dgm:cxn modelId="{A383C546-7E51-8247-85D3-03FB5EDFB405}" type="presOf" srcId="{4D7F069C-6FA7-B841-9E7C-20D004AFABF8}" destId="{5FCD207A-CBA9-804E-89AF-CE35C4C612B8}" srcOrd="0" destOrd="0" presId="urn:microsoft.com/office/officeart/2005/8/layout/hierarchy1"/>
    <dgm:cxn modelId="{26456F07-B444-2046-B345-3B0D1DBF720E}" type="presOf" srcId="{B3988803-C0BB-1047-87ED-382B8F8C8E60}" destId="{01E2E7E8-8C9E-B340-B448-C8576751575F}" srcOrd="0" destOrd="0" presId="urn:microsoft.com/office/officeart/2005/8/layout/hierarchy1"/>
    <dgm:cxn modelId="{BBB0A10D-2890-5443-B800-E17AEF8621E6}" type="presOf" srcId="{8E288E45-0CAA-D649-84DE-BB974A49484F}" destId="{DCB6A087-8CD7-E04D-B9B5-4A181A4CFAA0}" srcOrd="0" destOrd="0" presId="urn:microsoft.com/office/officeart/2005/8/layout/hierarchy1"/>
    <dgm:cxn modelId="{2A0B871E-F130-7440-B27D-36B0B085E954}" type="presParOf" srcId="{63E5F77D-84DA-374C-876B-C14DDAD4102E}" destId="{846D2A3E-77F7-A348-93CC-F7FDA9ED0343}" srcOrd="0" destOrd="0" presId="urn:microsoft.com/office/officeart/2005/8/layout/hierarchy1"/>
    <dgm:cxn modelId="{963BFD61-F8BE-E74F-9354-24FDECF40381}" type="presParOf" srcId="{846D2A3E-77F7-A348-93CC-F7FDA9ED0343}" destId="{2502C442-03B8-F94D-84ED-48795AAE84EA}" srcOrd="0" destOrd="0" presId="urn:microsoft.com/office/officeart/2005/8/layout/hierarchy1"/>
    <dgm:cxn modelId="{5E50CEA0-879C-5B48-B33C-8C50068FF038}" type="presParOf" srcId="{2502C442-03B8-F94D-84ED-48795AAE84EA}" destId="{ECC01323-61EC-0048-904B-399D18491E61}" srcOrd="0" destOrd="0" presId="urn:microsoft.com/office/officeart/2005/8/layout/hierarchy1"/>
    <dgm:cxn modelId="{B255600E-DCD2-F94B-9907-D1DC967FE78A}" type="presParOf" srcId="{2502C442-03B8-F94D-84ED-48795AAE84EA}" destId="{C0E2E541-B39D-D14E-9E65-73F980868CFC}" srcOrd="1" destOrd="0" presId="urn:microsoft.com/office/officeart/2005/8/layout/hierarchy1"/>
    <dgm:cxn modelId="{FC17E2F7-E429-2441-9371-1B48E00EF155}" type="presParOf" srcId="{846D2A3E-77F7-A348-93CC-F7FDA9ED0343}" destId="{83D1AD35-EB81-D640-A7E1-C272DC5AD320}" srcOrd="1" destOrd="0" presId="urn:microsoft.com/office/officeart/2005/8/layout/hierarchy1"/>
    <dgm:cxn modelId="{65824ADA-77C4-FF4D-8041-A16864A7FE17}" type="presParOf" srcId="{83D1AD35-EB81-D640-A7E1-C272DC5AD320}" destId="{4E9ECBB0-2951-4944-938D-3681B0DCC338}" srcOrd="0" destOrd="0" presId="urn:microsoft.com/office/officeart/2005/8/layout/hierarchy1"/>
    <dgm:cxn modelId="{FD022D08-71A2-7643-A8AF-B23B7C0411DE}" type="presParOf" srcId="{83D1AD35-EB81-D640-A7E1-C272DC5AD320}" destId="{9E459A69-DB37-1146-9997-8B151EE14433}" srcOrd="1" destOrd="0" presId="urn:microsoft.com/office/officeart/2005/8/layout/hierarchy1"/>
    <dgm:cxn modelId="{8B434064-C974-0046-89D6-BA1D0DE2B83A}" type="presParOf" srcId="{9E459A69-DB37-1146-9997-8B151EE14433}" destId="{05350E46-FFB5-BA40-B763-80E4FAE92176}" srcOrd="0" destOrd="0" presId="urn:microsoft.com/office/officeart/2005/8/layout/hierarchy1"/>
    <dgm:cxn modelId="{2664689A-3BD2-2E44-9D9D-BCD535C361C3}" type="presParOf" srcId="{05350E46-FFB5-BA40-B763-80E4FAE92176}" destId="{2913EBC3-768F-5747-B259-7A4BB07F6BD0}" srcOrd="0" destOrd="0" presId="urn:microsoft.com/office/officeart/2005/8/layout/hierarchy1"/>
    <dgm:cxn modelId="{B1D76188-8592-A643-9FD8-8E372AC15AC3}" type="presParOf" srcId="{05350E46-FFB5-BA40-B763-80E4FAE92176}" destId="{5FCD207A-CBA9-804E-89AF-CE35C4C612B8}" srcOrd="1" destOrd="0" presId="urn:microsoft.com/office/officeart/2005/8/layout/hierarchy1"/>
    <dgm:cxn modelId="{0ABB06FB-4736-8849-8B79-BAA2DE2524ED}" type="presParOf" srcId="{9E459A69-DB37-1146-9997-8B151EE14433}" destId="{B8BA36C3-0045-D14C-9C3D-426CAE5C0751}" srcOrd="1" destOrd="0" presId="urn:microsoft.com/office/officeart/2005/8/layout/hierarchy1"/>
    <dgm:cxn modelId="{084BE72F-9C23-9243-94F7-F99DB29C8F93}" type="presParOf" srcId="{83D1AD35-EB81-D640-A7E1-C272DC5AD320}" destId="{F7B8A2A7-5010-E345-8E12-02A0D072D12C}" srcOrd="2" destOrd="0" presId="urn:microsoft.com/office/officeart/2005/8/layout/hierarchy1"/>
    <dgm:cxn modelId="{FDA59A71-657A-D544-AC34-0A70A93A5FF8}" type="presParOf" srcId="{83D1AD35-EB81-D640-A7E1-C272DC5AD320}" destId="{AB464C7C-A98E-6044-9ABD-45885C103B68}" srcOrd="3" destOrd="0" presId="urn:microsoft.com/office/officeart/2005/8/layout/hierarchy1"/>
    <dgm:cxn modelId="{F08BA779-41C5-9C48-BD0F-5511AAFBF406}" type="presParOf" srcId="{AB464C7C-A98E-6044-9ABD-45885C103B68}" destId="{F6268ABA-9043-834D-84DB-DF7A6DF64A1B}" srcOrd="0" destOrd="0" presId="urn:microsoft.com/office/officeart/2005/8/layout/hierarchy1"/>
    <dgm:cxn modelId="{83BA3182-C06D-9740-9C10-ABAAE76EFFC6}" type="presParOf" srcId="{F6268ABA-9043-834D-84DB-DF7A6DF64A1B}" destId="{FFCF841B-0407-164D-BEE1-0C7010F94BA2}" srcOrd="0" destOrd="0" presId="urn:microsoft.com/office/officeart/2005/8/layout/hierarchy1"/>
    <dgm:cxn modelId="{0C7E52FB-F379-7948-9C78-6BEF5A0400C6}" type="presParOf" srcId="{F6268ABA-9043-834D-84DB-DF7A6DF64A1B}" destId="{5A957311-F2DE-AC46-8C5E-4B2E95048BDC}" srcOrd="1" destOrd="0" presId="urn:microsoft.com/office/officeart/2005/8/layout/hierarchy1"/>
    <dgm:cxn modelId="{1AAE8069-0FD1-B349-9EAC-1E65D1A9E8C3}" type="presParOf" srcId="{AB464C7C-A98E-6044-9ABD-45885C103B68}" destId="{93CDD6C4-FEF5-5E4F-BC1C-2558D3668044}" srcOrd="1" destOrd="0" presId="urn:microsoft.com/office/officeart/2005/8/layout/hierarchy1"/>
    <dgm:cxn modelId="{3F811F26-D0D7-054D-B784-8EAC4F766298}" type="presParOf" srcId="{93CDD6C4-FEF5-5E4F-BC1C-2558D3668044}" destId="{5320CD88-859A-054D-89B2-D3C463928061}" srcOrd="0" destOrd="0" presId="urn:microsoft.com/office/officeart/2005/8/layout/hierarchy1"/>
    <dgm:cxn modelId="{D0690FC7-BFF1-9242-A823-2BDAB02AEFA4}" type="presParOf" srcId="{93CDD6C4-FEF5-5E4F-BC1C-2558D3668044}" destId="{34027E1A-2BDB-B649-AAE6-D9C0F05A9FE0}" srcOrd="1" destOrd="0" presId="urn:microsoft.com/office/officeart/2005/8/layout/hierarchy1"/>
    <dgm:cxn modelId="{E832657B-2B73-5C40-A0D4-5AC6B8E1F9EB}" type="presParOf" srcId="{34027E1A-2BDB-B649-AAE6-D9C0F05A9FE0}" destId="{2DC25E90-38DB-D84F-9063-47D558C7B3A1}" srcOrd="0" destOrd="0" presId="urn:microsoft.com/office/officeart/2005/8/layout/hierarchy1"/>
    <dgm:cxn modelId="{0D11C5E5-72D7-3E46-BFAB-94A6FE8B8B10}" type="presParOf" srcId="{2DC25E90-38DB-D84F-9063-47D558C7B3A1}" destId="{51830D04-3EAA-004F-AA3E-EDC09880E049}" srcOrd="0" destOrd="0" presId="urn:microsoft.com/office/officeart/2005/8/layout/hierarchy1"/>
    <dgm:cxn modelId="{5BEFB4B8-BA9A-3C49-85B5-C67BCC4D6CF9}" type="presParOf" srcId="{2DC25E90-38DB-D84F-9063-47D558C7B3A1}" destId="{B000FD81-9C9E-D749-B08B-CEED31C64CB7}" srcOrd="1" destOrd="0" presId="urn:microsoft.com/office/officeart/2005/8/layout/hierarchy1"/>
    <dgm:cxn modelId="{F0C7CB2B-B2A9-4E4B-BB69-A1C1C4CF791F}" type="presParOf" srcId="{34027E1A-2BDB-B649-AAE6-D9C0F05A9FE0}" destId="{2BDDD91D-FDC8-504C-AB32-8155B9508C07}" srcOrd="1" destOrd="0" presId="urn:microsoft.com/office/officeart/2005/8/layout/hierarchy1"/>
    <dgm:cxn modelId="{BE4BE0DE-7782-A54A-BEDE-179219BCE011}" type="presParOf" srcId="{93CDD6C4-FEF5-5E4F-BC1C-2558D3668044}" destId="{CF5F0EEF-D17E-1C49-854F-D9F86B591421}" srcOrd="2" destOrd="0" presId="urn:microsoft.com/office/officeart/2005/8/layout/hierarchy1"/>
    <dgm:cxn modelId="{831A68AC-4B8E-C045-8D8B-2A8D819CDF7F}" type="presParOf" srcId="{93CDD6C4-FEF5-5E4F-BC1C-2558D3668044}" destId="{0AE6AF77-C0E0-054B-AEC1-17D773DC0BB8}" srcOrd="3" destOrd="0" presId="urn:microsoft.com/office/officeart/2005/8/layout/hierarchy1"/>
    <dgm:cxn modelId="{407A98B8-778C-E14F-9039-F8EAE2119B94}" type="presParOf" srcId="{0AE6AF77-C0E0-054B-AEC1-17D773DC0BB8}" destId="{1A899D4D-FCE6-CF4A-811C-1C67CB6C582D}" srcOrd="0" destOrd="0" presId="urn:microsoft.com/office/officeart/2005/8/layout/hierarchy1"/>
    <dgm:cxn modelId="{974EE144-8F5F-9142-A59C-6315B22AE23F}" type="presParOf" srcId="{1A899D4D-FCE6-CF4A-811C-1C67CB6C582D}" destId="{B7E00B4B-78CF-6343-9F95-8CF954CEF9E5}" srcOrd="0" destOrd="0" presId="urn:microsoft.com/office/officeart/2005/8/layout/hierarchy1"/>
    <dgm:cxn modelId="{7E7CE330-A77A-7B46-9850-FE4924C74283}" type="presParOf" srcId="{1A899D4D-FCE6-CF4A-811C-1C67CB6C582D}" destId="{DCB6A087-8CD7-E04D-B9B5-4A181A4CFAA0}" srcOrd="1" destOrd="0" presId="urn:microsoft.com/office/officeart/2005/8/layout/hierarchy1"/>
    <dgm:cxn modelId="{740EB778-F4F9-5C48-A5D9-863A0C407287}" type="presParOf" srcId="{0AE6AF77-C0E0-054B-AEC1-17D773DC0BB8}" destId="{4E9A6F67-6C60-6949-AA45-2741A46FF43B}" srcOrd="1" destOrd="0" presId="urn:microsoft.com/office/officeart/2005/8/layout/hierarchy1"/>
    <dgm:cxn modelId="{8537F14D-6717-0343-9150-AD56EC2277EB}" type="presParOf" srcId="{4E9A6F67-6C60-6949-AA45-2741A46FF43B}" destId="{89AD7403-F752-2346-A101-B5FC50321F42}" srcOrd="0" destOrd="0" presId="urn:microsoft.com/office/officeart/2005/8/layout/hierarchy1"/>
    <dgm:cxn modelId="{D1BC2377-A8FB-6D4A-9A5E-9E29E79B2B6E}" type="presParOf" srcId="{4E9A6F67-6C60-6949-AA45-2741A46FF43B}" destId="{78F76A18-FEA9-994D-A8D2-DDAF50334BFC}" srcOrd="1" destOrd="0" presId="urn:microsoft.com/office/officeart/2005/8/layout/hierarchy1"/>
    <dgm:cxn modelId="{D9800D92-521E-0649-976B-739A877BFDA0}" type="presParOf" srcId="{78F76A18-FEA9-994D-A8D2-DDAF50334BFC}" destId="{806954F3-C709-8B4B-97A7-C41181A42B58}" srcOrd="0" destOrd="0" presId="urn:microsoft.com/office/officeart/2005/8/layout/hierarchy1"/>
    <dgm:cxn modelId="{4480993E-74D9-0442-A012-FA072ED43CDD}" type="presParOf" srcId="{806954F3-C709-8B4B-97A7-C41181A42B58}" destId="{B0A13285-B8A2-1F48-8EA9-11AC0E943760}" srcOrd="0" destOrd="0" presId="urn:microsoft.com/office/officeart/2005/8/layout/hierarchy1"/>
    <dgm:cxn modelId="{2698ADC0-2204-7642-BB84-057F10ECD512}" type="presParOf" srcId="{806954F3-C709-8B4B-97A7-C41181A42B58}" destId="{AB196ABB-2255-9A48-B103-FDCF49FFEFAF}" srcOrd="1" destOrd="0" presId="urn:microsoft.com/office/officeart/2005/8/layout/hierarchy1"/>
    <dgm:cxn modelId="{9A0CC704-9149-DD40-9A1A-67C7882C09CD}" type="presParOf" srcId="{78F76A18-FEA9-994D-A8D2-DDAF50334BFC}" destId="{371D5945-ECD7-AD48-BEF7-11AF6D88C906}" srcOrd="1" destOrd="0" presId="urn:microsoft.com/office/officeart/2005/8/layout/hierarchy1"/>
    <dgm:cxn modelId="{E54B6D7E-5590-5E41-92CB-09B4B34B892A}" type="presParOf" srcId="{4E9A6F67-6C60-6949-AA45-2741A46FF43B}" destId="{7C22118A-B5C1-324C-A9D9-06F1EE12BABE}" srcOrd="2" destOrd="0" presId="urn:microsoft.com/office/officeart/2005/8/layout/hierarchy1"/>
    <dgm:cxn modelId="{87C95113-C6E5-254C-82E6-0888841D6B92}" type="presParOf" srcId="{4E9A6F67-6C60-6949-AA45-2741A46FF43B}" destId="{5D16D35B-2494-9346-AFC5-2A51F07AF75C}" srcOrd="3" destOrd="0" presId="urn:microsoft.com/office/officeart/2005/8/layout/hierarchy1"/>
    <dgm:cxn modelId="{979C0D7E-49B0-CF43-9F29-4D5B6F79ECBB}" type="presParOf" srcId="{5D16D35B-2494-9346-AFC5-2A51F07AF75C}" destId="{55D00290-DA3E-6343-B6A7-8EA052962CD9}" srcOrd="0" destOrd="0" presId="urn:microsoft.com/office/officeart/2005/8/layout/hierarchy1"/>
    <dgm:cxn modelId="{3C08FB4A-BADB-2943-BCA4-1014B3154277}" type="presParOf" srcId="{55D00290-DA3E-6343-B6A7-8EA052962CD9}" destId="{CA13D820-04ED-ED46-B651-EA29009F8BB8}" srcOrd="0" destOrd="0" presId="urn:microsoft.com/office/officeart/2005/8/layout/hierarchy1"/>
    <dgm:cxn modelId="{857841E2-BFBE-124E-B6AE-4A131B62CEB9}" type="presParOf" srcId="{55D00290-DA3E-6343-B6A7-8EA052962CD9}" destId="{CCD9BB4F-631D-6E4C-B6FE-E90B18A09779}" srcOrd="1" destOrd="0" presId="urn:microsoft.com/office/officeart/2005/8/layout/hierarchy1"/>
    <dgm:cxn modelId="{35736280-AC68-7241-A1D2-9233451EDA83}" type="presParOf" srcId="{5D16D35B-2494-9346-AFC5-2A51F07AF75C}" destId="{97558458-D7CD-134D-96D1-3FB5E958799E}" srcOrd="1" destOrd="0" presId="urn:microsoft.com/office/officeart/2005/8/layout/hierarchy1"/>
    <dgm:cxn modelId="{27CC3636-B33B-124C-AF37-C449D8D80C80}" type="presParOf" srcId="{83D1AD35-EB81-D640-A7E1-C272DC5AD320}" destId="{DB6F9592-96BD-FC43-9DD1-36B8E9C51792}" srcOrd="4" destOrd="0" presId="urn:microsoft.com/office/officeart/2005/8/layout/hierarchy1"/>
    <dgm:cxn modelId="{AE9606DB-8A0C-EC44-9A9E-27555437CBAB}" type="presParOf" srcId="{83D1AD35-EB81-D640-A7E1-C272DC5AD320}" destId="{836953EA-907A-884B-A059-C7D11494664C}" srcOrd="5" destOrd="0" presId="urn:microsoft.com/office/officeart/2005/8/layout/hierarchy1"/>
    <dgm:cxn modelId="{FB7C1354-F7B8-0248-BF52-4F890934245E}" type="presParOf" srcId="{836953EA-907A-884B-A059-C7D11494664C}" destId="{4A0E91DD-B6AD-DE42-B712-3D2BD5C894B6}" srcOrd="0" destOrd="0" presId="urn:microsoft.com/office/officeart/2005/8/layout/hierarchy1"/>
    <dgm:cxn modelId="{83BC8819-C80A-4B48-8614-7DF62B583632}" type="presParOf" srcId="{4A0E91DD-B6AD-DE42-B712-3D2BD5C894B6}" destId="{FB7D374E-6580-0A42-86D6-FF48D85CEAB9}" srcOrd="0" destOrd="0" presId="urn:microsoft.com/office/officeart/2005/8/layout/hierarchy1"/>
    <dgm:cxn modelId="{4353E2B3-C29F-4840-8B0B-C90398DB0A74}" type="presParOf" srcId="{4A0E91DD-B6AD-DE42-B712-3D2BD5C894B6}" destId="{01E2E7E8-8C9E-B340-B448-C8576751575F}" srcOrd="1" destOrd="0" presId="urn:microsoft.com/office/officeart/2005/8/layout/hierarchy1"/>
    <dgm:cxn modelId="{5145D092-5014-694C-A34F-49DC130A85E8}" type="presParOf" srcId="{836953EA-907A-884B-A059-C7D11494664C}" destId="{2968063E-E1AC-CD41-819A-BD0093A8220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416821F-B253-1B41-A301-79069EB77E5C}" type="doc">
      <dgm:prSet loTypeId="urn:microsoft.com/office/officeart/2005/8/layout/hierarchy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8183EB7-0BC2-7843-AC44-755CCCE1AA95}">
      <dgm:prSet phldrT="[Text]"/>
      <dgm:spPr/>
      <dgm:t>
        <a:bodyPr/>
        <a:lstStyle/>
        <a:p>
          <a:r>
            <a:rPr lang="en-US" dirty="0" smtClean="0"/>
            <a:t>Software + </a:t>
          </a:r>
          <a:br>
            <a:rPr lang="en-US" dirty="0" smtClean="0"/>
          </a:br>
          <a:r>
            <a:rPr lang="en-US" dirty="0" smtClean="0"/>
            <a:t>Analytics</a:t>
          </a:r>
          <a:endParaRPr lang="en-US" dirty="0"/>
        </a:p>
      </dgm:t>
    </dgm:pt>
    <dgm:pt modelId="{8984A196-9851-6647-9690-2F7CF75DE9FE}" type="parTrans" cxnId="{1D9E1301-ED61-F143-8152-831203FE6465}">
      <dgm:prSet/>
      <dgm:spPr/>
      <dgm:t>
        <a:bodyPr/>
        <a:lstStyle/>
        <a:p>
          <a:endParaRPr lang="en-US"/>
        </a:p>
      </dgm:t>
    </dgm:pt>
    <dgm:pt modelId="{6C1CE6C1-15E4-5040-83D7-2FF64C5B5E9A}" type="sibTrans" cxnId="{1D9E1301-ED61-F143-8152-831203FE6465}">
      <dgm:prSet/>
      <dgm:spPr/>
      <dgm:t>
        <a:bodyPr/>
        <a:lstStyle/>
        <a:p>
          <a:endParaRPr lang="en-US"/>
        </a:p>
      </dgm:t>
    </dgm:pt>
    <dgm:pt modelId="{4D7F069C-6FA7-B841-9E7C-20D004AFABF8}">
      <dgm:prSet phldrT="[Text]"/>
      <dgm:spPr/>
      <dgm:t>
        <a:bodyPr/>
        <a:lstStyle/>
        <a:p>
          <a:r>
            <a:rPr lang="en-US" dirty="0" smtClean="0"/>
            <a:t>Data Engineer</a:t>
          </a:r>
          <a:endParaRPr lang="en-US" dirty="0"/>
        </a:p>
      </dgm:t>
    </dgm:pt>
    <dgm:pt modelId="{58A2E94E-CBEB-624C-AFAC-91AF64DFC7E7}" type="parTrans" cxnId="{7E3E2CF8-9F70-1F46-9023-17A11DF1C6DC}">
      <dgm:prSet/>
      <dgm:spPr/>
      <dgm:t>
        <a:bodyPr/>
        <a:lstStyle/>
        <a:p>
          <a:endParaRPr lang="en-US"/>
        </a:p>
      </dgm:t>
    </dgm:pt>
    <dgm:pt modelId="{00386D26-74B0-164F-9B6D-35BC0CD969B2}" type="sibTrans" cxnId="{7E3E2CF8-9F70-1F46-9023-17A11DF1C6DC}">
      <dgm:prSet/>
      <dgm:spPr/>
      <dgm:t>
        <a:bodyPr/>
        <a:lstStyle/>
        <a:p>
          <a:endParaRPr lang="en-US"/>
        </a:p>
      </dgm:t>
    </dgm:pt>
    <dgm:pt modelId="{19BC0C3A-F459-1546-8C6C-3DC3F33285EF}">
      <dgm:prSet phldrT="[Text]"/>
      <dgm:spPr/>
      <dgm:t>
        <a:bodyPr/>
        <a:lstStyle/>
        <a:p>
          <a:r>
            <a:rPr lang="en-US" dirty="0" smtClean="0"/>
            <a:t>Data Scientist</a:t>
          </a:r>
          <a:endParaRPr lang="en-US" dirty="0"/>
        </a:p>
      </dgm:t>
    </dgm:pt>
    <dgm:pt modelId="{224E9F0E-E04B-DB43-80D3-B9772F28D02A}" type="parTrans" cxnId="{88285F79-87D8-4B47-8FD0-EBFAF7542A26}">
      <dgm:prSet/>
      <dgm:spPr/>
      <dgm:t>
        <a:bodyPr/>
        <a:lstStyle/>
        <a:p>
          <a:endParaRPr lang="en-US"/>
        </a:p>
      </dgm:t>
    </dgm:pt>
    <dgm:pt modelId="{25BFCB54-CF95-8844-83CD-AABA43E42E78}" type="sibTrans" cxnId="{88285F79-87D8-4B47-8FD0-EBFAF7542A26}">
      <dgm:prSet/>
      <dgm:spPr/>
      <dgm:t>
        <a:bodyPr/>
        <a:lstStyle/>
        <a:p>
          <a:endParaRPr lang="en-US"/>
        </a:p>
      </dgm:t>
    </dgm:pt>
    <dgm:pt modelId="{1CD2C032-DFDB-7E41-A71E-08B5C04FD4D9}">
      <dgm:prSet phldrT="[Text]"/>
      <dgm:spPr/>
      <dgm:t>
        <a:bodyPr/>
        <a:lstStyle/>
        <a:p>
          <a:r>
            <a:rPr lang="en-US" dirty="0" err="1" smtClean="0"/>
            <a:t>Civis</a:t>
          </a:r>
          <a:r>
            <a:rPr lang="en-US" dirty="0" smtClean="0"/>
            <a:t>:</a:t>
          </a:r>
          <a:br>
            <a:rPr lang="en-US" dirty="0" smtClean="0"/>
          </a:br>
          <a:r>
            <a:rPr lang="en-US" dirty="0" smtClean="0"/>
            <a:t>  position</a:t>
          </a:r>
          <a:endParaRPr lang="en-US" dirty="0"/>
        </a:p>
      </dgm:t>
    </dgm:pt>
    <dgm:pt modelId="{04FD003E-68F6-8749-B5FA-9F7E8F206D6E}" type="parTrans" cxnId="{F8BB0B65-A02B-1E42-9C24-3906EF179D6F}">
      <dgm:prSet/>
      <dgm:spPr/>
      <dgm:t>
        <a:bodyPr/>
        <a:lstStyle/>
        <a:p>
          <a:endParaRPr lang="en-US"/>
        </a:p>
      </dgm:t>
    </dgm:pt>
    <dgm:pt modelId="{85994C57-72AE-9E49-BB28-56A23D71764A}" type="sibTrans" cxnId="{F8BB0B65-A02B-1E42-9C24-3906EF179D6F}">
      <dgm:prSet/>
      <dgm:spPr/>
      <dgm:t>
        <a:bodyPr/>
        <a:lstStyle/>
        <a:p>
          <a:endParaRPr lang="en-US"/>
        </a:p>
      </dgm:t>
    </dgm:pt>
    <dgm:pt modelId="{8E288E45-0CAA-D649-84DE-BB974A49484F}">
      <dgm:prSet phldrT="[Text]"/>
      <dgm:spPr/>
      <dgm:t>
        <a:bodyPr/>
        <a:lstStyle/>
        <a:p>
          <a:r>
            <a:rPr lang="en-US" dirty="0" err="1" smtClean="0"/>
            <a:t>DataScience</a:t>
          </a:r>
          <a:r>
            <a:rPr lang="en-US" dirty="0" smtClean="0"/>
            <a:t> for Social Good: </a:t>
          </a:r>
          <a:br>
            <a:rPr lang="en-US" dirty="0" smtClean="0"/>
          </a:br>
          <a:r>
            <a:rPr lang="en-US" dirty="0" smtClean="0"/>
            <a:t>position</a:t>
          </a:r>
          <a:endParaRPr lang="en-US" dirty="0"/>
        </a:p>
      </dgm:t>
    </dgm:pt>
    <dgm:pt modelId="{18D0A8E4-599B-C140-8C21-1C968078F73E}" type="parTrans" cxnId="{3F82F9F3-56C7-CA4C-A88C-1A6329CD5347}">
      <dgm:prSet/>
      <dgm:spPr/>
      <dgm:t>
        <a:bodyPr/>
        <a:lstStyle/>
        <a:p>
          <a:endParaRPr lang="en-US"/>
        </a:p>
      </dgm:t>
    </dgm:pt>
    <dgm:pt modelId="{45248021-FB3B-684B-98F7-03C185DDA4ED}" type="sibTrans" cxnId="{3F82F9F3-56C7-CA4C-A88C-1A6329CD5347}">
      <dgm:prSet/>
      <dgm:spPr/>
      <dgm:t>
        <a:bodyPr/>
        <a:lstStyle/>
        <a:p>
          <a:endParaRPr lang="en-US"/>
        </a:p>
      </dgm:t>
    </dgm:pt>
    <dgm:pt modelId="{B3988803-C0BB-1047-87ED-382B8F8C8E60}">
      <dgm:prSet phldrT="[Text]"/>
      <dgm:spPr/>
      <dgm:t>
        <a:bodyPr/>
        <a:lstStyle/>
        <a:p>
          <a:r>
            <a:rPr lang="en-US" dirty="0" smtClean="0"/>
            <a:t>Project Manager</a:t>
          </a:r>
          <a:endParaRPr lang="en-US" dirty="0"/>
        </a:p>
      </dgm:t>
    </dgm:pt>
    <dgm:pt modelId="{DE4693ED-B9D9-6143-8B74-CDE7111DA1E9}" type="parTrans" cxnId="{96DC18C0-9025-1B4E-9475-840A6833D9C4}">
      <dgm:prSet/>
      <dgm:spPr/>
      <dgm:t>
        <a:bodyPr/>
        <a:lstStyle/>
        <a:p>
          <a:endParaRPr lang="en-US"/>
        </a:p>
      </dgm:t>
    </dgm:pt>
    <dgm:pt modelId="{4FDB4735-ACBE-1742-8974-D474DC7B2267}" type="sibTrans" cxnId="{96DC18C0-9025-1B4E-9475-840A6833D9C4}">
      <dgm:prSet/>
      <dgm:spPr/>
      <dgm:t>
        <a:bodyPr/>
        <a:lstStyle/>
        <a:p>
          <a:endParaRPr lang="en-US"/>
        </a:p>
      </dgm:t>
    </dgm:pt>
    <dgm:pt modelId="{A10D44EB-8D0E-EB4D-AD92-A363D39FBC35}">
      <dgm:prSet phldrT="[Text]"/>
      <dgm:spPr/>
      <dgm:t>
        <a:bodyPr/>
        <a:lstStyle/>
        <a:p>
          <a:r>
            <a:rPr lang="en-US" dirty="0" smtClean="0"/>
            <a:t>Interview: </a:t>
          </a:r>
          <a:r>
            <a:rPr lang="en-US" dirty="0" err="1" smtClean="0"/>
            <a:t>Fahad</a:t>
          </a:r>
          <a:r>
            <a:rPr lang="en-US" dirty="0" smtClean="0"/>
            <a:t/>
          </a:r>
          <a:br>
            <a:rPr lang="en-US" dirty="0" smtClean="0"/>
          </a:br>
          <a:r>
            <a:rPr lang="en-US" dirty="0" smtClean="0"/>
            <a:t>Score: 1</a:t>
          </a:r>
          <a:endParaRPr lang="en-US" dirty="0"/>
        </a:p>
      </dgm:t>
    </dgm:pt>
    <dgm:pt modelId="{D2B44D2B-7E73-5C4B-8563-DFB0543D92B8}" type="parTrans" cxnId="{EDF9BE0A-FABD-204A-8A96-E191FB65FA9A}">
      <dgm:prSet/>
      <dgm:spPr/>
      <dgm:t>
        <a:bodyPr/>
        <a:lstStyle/>
        <a:p>
          <a:endParaRPr lang="en-US"/>
        </a:p>
      </dgm:t>
    </dgm:pt>
    <dgm:pt modelId="{8FB2A3B4-9CD7-7B4F-BC44-17DD0F205B2E}" type="sibTrans" cxnId="{EDF9BE0A-FABD-204A-8A96-E191FB65FA9A}">
      <dgm:prSet/>
      <dgm:spPr/>
      <dgm:t>
        <a:bodyPr/>
        <a:lstStyle/>
        <a:p>
          <a:endParaRPr lang="en-US"/>
        </a:p>
      </dgm:t>
    </dgm:pt>
    <dgm:pt modelId="{416C920A-DC27-A242-8377-4BC26E0AD164}">
      <dgm:prSet phldrT="[Text]"/>
      <dgm:spPr/>
      <dgm:t>
        <a:bodyPr/>
        <a:lstStyle/>
        <a:p>
          <a:r>
            <a:rPr lang="en-US" dirty="0" smtClean="0"/>
            <a:t>Interview: Martin </a:t>
          </a:r>
          <a:r>
            <a:rPr lang="en-US" dirty="0" err="1" smtClean="0"/>
            <a:t>Shkrelli</a:t>
          </a:r>
          <a:r>
            <a:rPr lang="en-US" dirty="0" smtClean="0"/>
            <a:t> </a:t>
          </a:r>
          <a:br>
            <a:rPr lang="en-US" dirty="0" smtClean="0"/>
          </a:br>
          <a:r>
            <a:rPr lang="en-US" dirty="0" smtClean="0"/>
            <a:t>Score: 0</a:t>
          </a:r>
          <a:endParaRPr lang="en-US" dirty="0"/>
        </a:p>
      </dgm:t>
    </dgm:pt>
    <dgm:pt modelId="{E292A13B-8CFE-E84A-B0AC-37C38D23EDEA}" type="parTrans" cxnId="{0B19AF29-763B-3A4F-8095-854F96CB6F22}">
      <dgm:prSet/>
      <dgm:spPr/>
      <dgm:t>
        <a:bodyPr/>
        <a:lstStyle/>
        <a:p>
          <a:endParaRPr lang="en-US"/>
        </a:p>
      </dgm:t>
    </dgm:pt>
    <dgm:pt modelId="{675EAB24-1788-C648-929A-796A467132DA}" type="sibTrans" cxnId="{0B19AF29-763B-3A4F-8095-854F96CB6F22}">
      <dgm:prSet/>
      <dgm:spPr/>
      <dgm:t>
        <a:bodyPr/>
        <a:lstStyle/>
        <a:p>
          <a:endParaRPr lang="en-US"/>
        </a:p>
      </dgm:t>
    </dgm:pt>
    <dgm:pt modelId="{63E5F77D-84DA-374C-876B-C14DDAD4102E}" type="pres">
      <dgm:prSet presAssocID="{F416821F-B253-1B41-A301-79069EB77E5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46D2A3E-77F7-A348-93CC-F7FDA9ED0343}" type="pres">
      <dgm:prSet presAssocID="{D8183EB7-0BC2-7843-AC44-755CCCE1AA95}" presName="hierRoot1" presStyleCnt="0"/>
      <dgm:spPr/>
    </dgm:pt>
    <dgm:pt modelId="{2502C442-03B8-F94D-84ED-48795AAE84EA}" type="pres">
      <dgm:prSet presAssocID="{D8183EB7-0BC2-7843-AC44-755CCCE1AA95}" presName="composite" presStyleCnt="0"/>
      <dgm:spPr/>
    </dgm:pt>
    <dgm:pt modelId="{ECC01323-61EC-0048-904B-399D18491E61}" type="pres">
      <dgm:prSet presAssocID="{D8183EB7-0BC2-7843-AC44-755CCCE1AA95}" presName="background" presStyleLbl="node0" presStyleIdx="0" presStyleCnt="1"/>
      <dgm:spPr/>
    </dgm:pt>
    <dgm:pt modelId="{C0E2E541-B39D-D14E-9E65-73F980868CFC}" type="pres">
      <dgm:prSet presAssocID="{D8183EB7-0BC2-7843-AC44-755CCCE1AA95}" presName="text" presStyleLbl="fgAcc0" presStyleIdx="0" presStyleCnt="1" custLinFactNeighborX="1509" custLinFactNeighborY="-1689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3D1AD35-EB81-D640-A7E1-C272DC5AD320}" type="pres">
      <dgm:prSet presAssocID="{D8183EB7-0BC2-7843-AC44-755CCCE1AA95}" presName="hierChild2" presStyleCnt="0"/>
      <dgm:spPr/>
    </dgm:pt>
    <dgm:pt modelId="{4E9ECBB0-2951-4944-938D-3681B0DCC338}" type="pres">
      <dgm:prSet presAssocID="{58A2E94E-CBEB-624C-AFAC-91AF64DFC7E7}" presName="Name10" presStyleLbl="parChTrans1D2" presStyleIdx="0" presStyleCnt="3"/>
      <dgm:spPr/>
    </dgm:pt>
    <dgm:pt modelId="{9E459A69-DB37-1146-9997-8B151EE14433}" type="pres">
      <dgm:prSet presAssocID="{4D7F069C-6FA7-B841-9E7C-20D004AFABF8}" presName="hierRoot2" presStyleCnt="0"/>
      <dgm:spPr/>
    </dgm:pt>
    <dgm:pt modelId="{05350E46-FFB5-BA40-B763-80E4FAE92176}" type="pres">
      <dgm:prSet presAssocID="{4D7F069C-6FA7-B841-9E7C-20D004AFABF8}" presName="composite2" presStyleCnt="0"/>
      <dgm:spPr/>
    </dgm:pt>
    <dgm:pt modelId="{2913EBC3-768F-5747-B259-7A4BB07F6BD0}" type="pres">
      <dgm:prSet presAssocID="{4D7F069C-6FA7-B841-9E7C-20D004AFABF8}" presName="background2" presStyleLbl="node2" presStyleIdx="0" presStyleCnt="3"/>
      <dgm:spPr/>
    </dgm:pt>
    <dgm:pt modelId="{5FCD207A-CBA9-804E-89AF-CE35C4C612B8}" type="pres">
      <dgm:prSet presAssocID="{4D7F069C-6FA7-B841-9E7C-20D004AFABF8}" presName="text2" presStyleLbl="fgAcc2" presStyleIdx="0" presStyleCnt="3">
        <dgm:presLayoutVars>
          <dgm:chPref val="3"/>
        </dgm:presLayoutVars>
      </dgm:prSet>
      <dgm:spPr/>
    </dgm:pt>
    <dgm:pt modelId="{B8BA36C3-0045-D14C-9C3D-426CAE5C0751}" type="pres">
      <dgm:prSet presAssocID="{4D7F069C-6FA7-B841-9E7C-20D004AFABF8}" presName="hierChild3" presStyleCnt="0"/>
      <dgm:spPr/>
    </dgm:pt>
    <dgm:pt modelId="{F7B8A2A7-5010-E345-8E12-02A0D072D12C}" type="pres">
      <dgm:prSet presAssocID="{224E9F0E-E04B-DB43-80D3-B9772F28D02A}" presName="Name10" presStyleLbl="parChTrans1D2" presStyleIdx="1" presStyleCnt="3"/>
      <dgm:spPr/>
    </dgm:pt>
    <dgm:pt modelId="{AB464C7C-A98E-6044-9ABD-45885C103B68}" type="pres">
      <dgm:prSet presAssocID="{19BC0C3A-F459-1546-8C6C-3DC3F33285EF}" presName="hierRoot2" presStyleCnt="0"/>
      <dgm:spPr/>
    </dgm:pt>
    <dgm:pt modelId="{F6268ABA-9043-834D-84DB-DF7A6DF64A1B}" type="pres">
      <dgm:prSet presAssocID="{19BC0C3A-F459-1546-8C6C-3DC3F33285EF}" presName="composite2" presStyleCnt="0"/>
      <dgm:spPr/>
    </dgm:pt>
    <dgm:pt modelId="{FFCF841B-0407-164D-BEE1-0C7010F94BA2}" type="pres">
      <dgm:prSet presAssocID="{19BC0C3A-F459-1546-8C6C-3DC3F33285EF}" presName="background2" presStyleLbl="node2" presStyleIdx="1" presStyleCnt="3"/>
      <dgm:spPr/>
    </dgm:pt>
    <dgm:pt modelId="{5A957311-F2DE-AC46-8C5E-4B2E95048BDC}" type="pres">
      <dgm:prSet presAssocID="{19BC0C3A-F459-1546-8C6C-3DC3F33285EF}" presName="text2" presStyleLbl="fgAcc2" presStyleIdx="1" presStyleCnt="3">
        <dgm:presLayoutVars>
          <dgm:chPref val="3"/>
        </dgm:presLayoutVars>
      </dgm:prSet>
      <dgm:spPr/>
    </dgm:pt>
    <dgm:pt modelId="{93CDD6C4-FEF5-5E4F-BC1C-2558D3668044}" type="pres">
      <dgm:prSet presAssocID="{19BC0C3A-F459-1546-8C6C-3DC3F33285EF}" presName="hierChild3" presStyleCnt="0"/>
      <dgm:spPr/>
    </dgm:pt>
    <dgm:pt modelId="{5320CD88-859A-054D-89B2-D3C463928061}" type="pres">
      <dgm:prSet presAssocID="{04FD003E-68F6-8749-B5FA-9F7E8F206D6E}" presName="Name17" presStyleLbl="parChTrans1D3" presStyleIdx="0" presStyleCnt="2"/>
      <dgm:spPr/>
    </dgm:pt>
    <dgm:pt modelId="{34027E1A-2BDB-B649-AAE6-D9C0F05A9FE0}" type="pres">
      <dgm:prSet presAssocID="{1CD2C032-DFDB-7E41-A71E-08B5C04FD4D9}" presName="hierRoot3" presStyleCnt="0"/>
      <dgm:spPr/>
    </dgm:pt>
    <dgm:pt modelId="{2DC25E90-38DB-D84F-9063-47D558C7B3A1}" type="pres">
      <dgm:prSet presAssocID="{1CD2C032-DFDB-7E41-A71E-08B5C04FD4D9}" presName="composite3" presStyleCnt="0"/>
      <dgm:spPr/>
    </dgm:pt>
    <dgm:pt modelId="{51830D04-3EAA-004F-AA3E-EDC09880E049}" type="pres">
      <dgm:prSet presAssocID="{1CD2C032-DFDB-7E41-A71E-08B5C04FD4D9}" presName="background3" presStyleLbl="node3" presStyleIdx="0" presStyleCnt="2"/>
      <dgm:spPr/>
    </dgm:pt>
    <dgm:pt modelId="{B000FD81-9C9E-D749-B08B-CEED31C64CB7}" type="pres">
      <dgm:prSet presAssocID="{1CD2C032-DFDB-7E41-A71E-08B5C04FD4D9}" presName="text3" presStyleLbl="fgAcc3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BDDD91D-FDC8-504C-AB32-8155B9508C07}" type="pres">
      <dgm:prSet presAssocID="{1CD2C032-DFDB-7E41-A71E-08B5C04FD4D9}" presName="hierChild4" presStyleCnt="0"/>
      <dgm:spPr/>
    </dgm:pt>
    <dgm:pt modelId="{CF5F0EEF-D17E-1C49-854F-D9F86B591421}" type="pres">
      <dgm:prSet presAssocID="{18D0A8E4-599B-C140-8C21-1C968078F73E}" presName="Name17" presStyleLbl="parChTrans1D3" presStyleIdx="1" presStyleCnt="2"/>
      <dgm:spPr/>
    </dgm:pt>
    <dgm:pt modelId="{0AE6AF77-C0E0-054B-AEC1-17D773DC0BB8}" type="pres">
      <dgm:prSet presAssocID="{8E288E45-0CAA-D649-84DE-BB974A49484F}" presName="hierRoot3" presStyleCnt="0"/>
      <dgm:spPr/>
    </dgm:pt>
    <dgm:pt modelId="{1A899D4D-FCE6-CF4A-811C-1C67CB6C582D}" type="pres">
      <dgm:prSet presAssocID="{8E288E45-0CAA-D649-84DE-BB974A49484F}" presName="composite3" presStyleCnt="0"/>
      <dgm:spPr/>
    </dgm:pt>
    <dgm:pt modelId="{B7E00B4B-78CF-6343-9F95-8CF954CEF9E5}" type="pres">
      <dgm:prSet presAssocID="{8E288E45-0CAA-D649-84DE-BB974A49484F}" presName="background3" presStyleLbl="node3" presStyleIdx="1" presStyleCnt="2"/>
      <dgm:spPr/>
    </dgm:pt>
    <dgm:pt modelId="{DCB6A087-8CD7-E04D-B9B5-4A181A4CFAA0}" type="pres">
      <dgm:prSet presAssocID="{8E288E45-0CAA-D649-84DE-BB974A49484F}" presName="text3" presStyleLbl="fgAcc3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E9A6F67-6C60-6949-AA45-2741A46FF43B}" type="pres">
      <dgm:prSet presAssocID="{8E288E45-0CAA-D649-84DE-BB974A49484F}" presName="hierChild4" presStyleCnt="0"/>
      <dgm:spPr/>
    </dgm:pt>
    <dgm:pt modelId="{89AD7403-F752-2346-A101-B5FC50321F42}" type="pres">
      <dgm:prSet presAssocID="{D2B44D2B-7E73-5C4B-8563-DFB0543D92B8}" presName="Name23" presStyleLbl="parChTrans1D4" presStyleIdx="0" presStyleCnt="2"/>
      <dgm:spPr/>
    </dgm:pt>
    <dgm:pt modelId="{78F76A18-FEA9-994D-A8D2-DDAF50334BFC}" type="pres">
      <dgm:prSet presAssocID="{A10D44EB-8D0E-EB4D-AD92-A363D39FBC35}" presName="hierRoot4" presStyleCnt="0"/>
      <dgm:spPr/>
    </dgm:pt>
    <dgm:pt modelId="{806954F3-C709-8B4B-97A7-C41181A42B58}" type="pres">
      <dgm:prSet presAssocID="{A10D44EB-8D0E-EB4D-AD92-A363D39FBC35}" presName="composite4" presStyleCnt="0"/>
      <dgm:spPr/>
    </dgm:pt>
    <dgm:pt modelId="{B0A13285-B8A2-1F48-8EA9-11AC0E943760}" type="pres">
      <dgm:prSet presAssocID="{A10D44EB-8D0E-EB4D-AD92-A363D39FBC35}" presName="background4" presStyleLbl="node4" presStyleIdx="0" presStyleCnt="2"/>
      <dgm:spPr/>
    </dgm:pt>
    <dgm:pt modelId="{AB196ABB-2255-9A48-B103-FDCF49FFEFAF}" type="pres">
      <dgm:prSet presAssocID="{A10D44EB-8D0E-EB4D-AD92-A363D39FBC35}" presName="text4" presStyleLbl="fgAcc4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71D5945-ECD7-AD48-BEF7-11AF6D88C906}" type="pres">
      <dgm:prSet presAssocID="{A10D44EB-8D0E-EB4D-AD92-A363D39FBC35}" presName="hierChild5" presStyleCnt="0"/>
      <dgm:spPr/>
    </dgm:pt>
    <dgm:pt modelId="{7C22118A-B5C1-324C-A9D9-06F1EE12BABE}" type="pres">
      <dgm:prSet presAssocID="{E292A13B-8CFE-E84A-B0AC-37C38D23EDEA}" presName="Name23" presStyleLbl="parChTrans1D4" presStyleIdx="1" presStyleCnt="2"/>
      <dgm:spPr/>
    </dgm:pt>
    <dgm:pt modelId="{5D16D35B-2494-9346-AFC5-2A51F07AF75C}" type="pres">
      <dgm:prSet presAssocID="{416C920A-DC27-A242-8377-4BC26E0AD164}" presName="hierRoot4" presStyleCnt="0"/>
      <dgm:spPr/>
    </dgm:pt>
    <dgm:pt modelId="{55D00290-DA3E-6343-B6A7-8EA052962CD9}" type="pres">
      <dgm:prSet presAssocID="{416C920A-DC27-A242-8377-4BC26E0AD164}" presName="composite4" presStyleCnt="0"/>
      <dgm:spPr/>
    </dgm:pt>
    <dgm:pt modelId="{CA13D820-04ED-ED46-B651-EA29009F8BB8}" type="pres">
      <dgm:prSet presAssocID="{416C920A-DC27-A242-8377-4BC26E0AD164}" presName="background4" presStyleLbl="node4" presStyleIdx="1" presStyleCnt="2"/>
      <dgm:spPr/>
    </dgm:pt>
    <dgm:pt modelId="{CCD9BB4F-631D-6E4C-B6FE-E90B18A09779}" type="pres">
      <dgm:prSet presAssocID="{416C920A-DC27-A242-8377-4BC26E0AD164}" presName="text4" presStyleLbl="fgAcc4" presStyleIdx="1" presStyleCnt="2" custLinFactNeighborX="11696" custLinFactNeighborY="976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7558458-D7CD-134D-96D1-3FB5E958799E}" type="pres">
      <dgm:prSet presAssocID="{416C920A-DC27-A242-8377-4BC26E0AD164}" presName="hierChild5" presStyleCnt="0"/>
      <dgm:spPr/>
    </dgm:pt>
    <dgm:pt modelId="{DB6F9592-96BD-FC43-9DD1-36B8E9C51792}" type="pres">
      <dgm:prSet presAssocID="{DE4693ED-B9D9-6143-8B74-CDE7111DA1E9}" presName="Name10" presStyleLbl="parChTrans1D2" presStyleIdx="2" presStyleCnt="3"/>
      <dgm:spPr/>
    </dgm:pt>
    <dgm:pt modelId="{836953EA-907A-884B-A059-C7D11494664C}" type="pres">
      <dgm:prSet presAssocID="{B3988803-C0BB-1047-87ED-382B8F8C8E60}" presName="hierRoot2" presStyleCnt="0"/>
      <dgm:spPr/>
    </dgm:pt>
    <dgm:pt modelId="{4A0E91DD-B6AD-DE42-B712-3D2BD5C894B6}" type="pres">
      <dgm:prSet presAssocID="{B3988803-C0BB-1047-87ED-382B8F8C8E60}" presName="composite2" presStyleCnt="0"/>
      <dgm:spPr/>
    </dgm:pt>
    <dgm:pt modelId="{FB7D374E-6580-0A42-86D6-FF48D85CEAB9}" type="pres">
      <dgm:prSet presAssocID="{B3988803-C0BB-1047-87ED-382B8F8C8E60}" presName="background2" presStyleLbl="node2" presStyleIdx="2" presStyleCnt="3"/>
      <dgm:spPr/>
    </dgm:pt>
    <dgm:pt modelId="{01E2E7E8-8C9E-B340-B448-C8576751575F}" type="pres">
      <dgm:prSet presAssocID="{B3988803-C0BB-1047-87ED-382B8F8C8E60}" presName="text2" presStyleLbl="fgAcc2" presStyleIdx="2" presStyleCnt="3">
        <dgm:presLayoutVars>
          <dgm:chPref val="3"/>
        </dgm:presLayoutVars>
      </dgm:prSet>
      <dgm:spPr/>
    </dgm:pt>
    <dgm:pt modelId="{2968063E-E1AC-CD41-819A-BD0093A8220A}" type="pres">
      <dgm:prSet presAssocID="{B3988803-C0BB-1047-87ED-382B8F8C8E60}" presName="hierChild3" presStyleCnt="0"/>
      <dgm:spPr/>
    </dgm:pt>
  </dgm:ptLst>
  <dgm:cxnLst>
    <dgm:cxn modelId="{88285F79-87D8-4B47-8FD0-EBFAF7542A26}" srcId="{D8183EB7-0BC2-7843-AC44-755CCCE1AA95}" destId="{19BC0C3A-F459-1546-8C6C-3DC3F33285EF}" srcOrd="1" destOrd="0" parTransId="{224E9F0E-E04B-DB43-80D3-B9772F28D02A}" sibTransId="{25BFCB54-CF95-8844-83CD-AABA43E42E78}"/>
    <dgm:cxn modelId="{CAACDB15-C869-2749-ABDD-B13EA136116B}" type="presOf" srcId="{E292A13B-8CFE-E84A-B0AC-37C38D23EDEA}" destId="{7C22118A-B5C1-324C-A9D9-06F1EE12BABE}" srcOrd="0" destOrd="0" presId="urn:microsoft.com/office/officeart/2005/8/layout/hierarchy1"/>
    <dgm:cxn modelId="{C884B8AB-A96F-004C-8607-7283CD72B91B}" type="presOf" srcId="{4D7F069C-6FA7-B841-9E7C-20D004AFABF8}" destId="{5FCD207A-CBA9-804E-89AF-CE35C4C612B8}" srcOrd="0" destOrd="0" presId="urn:microsoft.com/office/officeart/2005/8/layout/hierarchy1"/>
    <dgm:cxn modelId="{01A95F62-3B8A-6248-877B-3DFE0A32A74F}" type="presOf" srcId="{19BC0C3A-F459-1546-8C6C-3DC3F33285EF}" destId="{5A957311-F2DE-AC46-8C5E-4B2E95048BDC}" srcOrd="0" destOrd="0" presId="urn:microsoft.com/office/officeart/2005/8/layout/hierarchy1"/>
    <dgm:cxn modelId="{74E33A7D-8627-7041-B6AD-BAEF7931B18E}" type="presOf" srcId="{B3988803-C0BB-1047-87ED-382B8F8C8E60}" destId="{01E2E7E8-8C9E-B340-B448-C8576751575F}" srcOrd="0" destOrd="0" presId="urn:microsoft.com/office/officeart/2005/8/layout/hierarchy1"/>
    <dgm:cxn modelId="{2F36D986-AB7E-0349-9911-31F0ACB50512}" type="presOf" srcId="{416C920A-DC27-A242-8377-4BC26E0AD164}" destId="{CCD9BB4F-631D-6E4C-B6FE-E90B18A09779}" srcOrd="0" destOrd="0" presId="urn:microsoft.com/office/officeart/2005/8/layout/hierarchy1"/>
    <dgm:cxn modelId="{1D9E1301-ED61-F143-8152-831203FE6465}" srcId="{F416821F-B253-1B41-A301-79069EB77E5C}" destId="{D8183EB7-0BC2-7843-AC44-755CCCE1AA95}" srcOrd="0" destOrd="0" parTransId="{8984A196-9851-6647-9690-2F7CF75DE9FE}" sibTransId="{6C1CE6C1-15E4-5040-83D7-2FF64C5B5E9A}"/>
    <dgm:cxn modelId="{FB9984A4-6CED-DA44-B1A2-429EA67EAEF1}" type="presOf" srcId="{1CD2C032-DFDB-7E41-A71E-08B5C04FD4D9}" destId="{B000FD81-9C9E-D749-B08B-CEED31C64CB7}" srcOrd="0" destOrd="0" presId="urn:microsoft.com/office/officeart/2005/8/layout/hierarchy1"/>
    <dgm:cxn modelId="{F8BB0B65-A02B-1E42-9C24-3906EF179D6F}" srcId="{19BC0C3A-F459-1546-8C6C-3DC3F33285EF}" destId="{1CD2C032-DFDB-7E41-A71E-08B5C04FD4D9}" srcOrd="0" destOrd="0" parTransId="{04FD003E-68F6-8749-B5FA-9F7E8F206D6E}" sibTransId="{85994C57-72AE-9E49-BB28-56A23D71764A}"/>
    <dgm:cxn modelId="{8DAA09C5-1442-9D47-BF14-9E289CE1F1E4}" type="presOf" srcId="{224E9F0E-E04B-DB43-80D3-B9772F28D02A}" destId="{F7B8A2A7-5010-E345-8E12-02A0D072D12C}" srcOrd="0" destOrd="0" presId="urn:microsoft.com/office/officeart/2005/8/layout/hierarchy1"/>
    <dgm:cxn modelId="{3F6F9AC2-591E-FF46-A157-259DF7E84294}" type="presOf" srcId="{8E288E45-0CAA-D649-84DE-BB974A49484F}" destId="{DCB6A087-8CD7-E04D-B9B5-4A181A4CFAA0}" srcOrd="0" destOrd="0" presId="urn:microsoft.com/office/officeart/2005/8/layout/hierarchy1"/>
    <dgm:cxn modelId="{5863CF00-92CC-A94E-89EB-91AB0A64490E}" type="presOf" srcId="{58A2E94E-CBEB-624C-AFAC-91AF64DFC7E7}" destId="{4E9ECBB0-2951-4944-938D-3681B0DCC338}" srcOrd="0" destOrd="0" presId="urn:microsoft.com/office/officeart/2005/8/layout/hierarchy1"/>
    <dgm:cxn modelId="{5B3F35AA-AC90-624F-9F20-E7D51193276E}" type="presOf" srcId="{D2B44D2B-7E73-5C4B-8563-DFB0543D92B8}" destId="{89AD7403-F752-2346-A101-B5FC50321F42}" srcOrd="0" destOrd="0" presId="urn:microsoft.com/office/officeart/2005/8/layout/hierarchy1"/>
    <dgm:cxn modelId="{EDF9BE0A-FABD-204A-8A96-E191FB65FA9A}" srcId="{8E288E45-0CAA-D649-84DE-BB974A49484F}" destId="{A10D44EB-8D0E-EB4D-AD92-A363D39FBC35}" srcOrd="0" destOrd="0" parTransId="{D2B44D2B-7E73-5C4B-8563-DFB0543D92B8}" sibTransId="{8FB2A3B4-9CD7-7B4F-BC44-17DD0F205B2E}"/>
    <dgm:cxn modelId="{6913A401-2E38-964F-A09D-84F2FC58224A}" type="presOf" srcId="{18D0A8E4-599B-C140-8C21-1C968078F73E}" destId="{CF5F0EEF-D17E-1C49-854F-D9F86B591421}" srcOrd="0" destOrd="0" presId="urn:microsoft.com/office/officeart/2005/8/layout/hierarchy1"/>
    <dgm:cxn modelId="{7E3E2CF8-9F70-1F46-9023-17A11DF1C6DC}" srcId="{D8183EB7-0BC2-7843-AC44-755CCCE1AA95}" destId="{4D7F069C-6FA7-B841-9E7C-20D004AFABF8}" srcOrd="0" destOrd="0" parTransId="{58A2E94E-CBEB-624C-AFAC-91AF64DFC7E7}" sibTransId="{00386D26-74B0-164F-9B6D-35BC0CD969B2}"/>
    <dgm:cxn modelId="{3F82F9F3-56C7-CA4C-A88C-1A6329CD5347}" srcId="{19BC0C3A-F459-1546-8C6C-3DC3F33285EF}" destId="{8E288E45-0CAA-D649-84DE-BB974A49484F}" srcOrd="1" destOrd="0" parTransId="{18D0A8E4-599B-C140-8C21-1C968078F73E}" sibTransId="{45248021-FB3B-684B-98F7-03C185DDA4ED}"/>
    <dgm:cxn modelId="{FEE42D0E-0BD9-4D43-B0F2-15C39A6B7A49}" type="presOf" srcId="{F416821F-B253-1B41-A301-79069EB77E5C}" destId="{63E5F77D-84DA-374C-876B-C14DDAD4102E}" srcOrd="0" destOrd="0" presId="urn:microsoft.com/office/officeart/2005/8/layout/hierarchy1"/>
    <dgm:cxn modelId="{2DF9154C-1157-1C45-95B8-2F46622CC429}" type="presOf" srcId="{DE4693ED-B9D9-6143-8B74-CDE7111DA1E9}" destId="{DB6F9592-96BD-FC43-9DD1-36B8E9C51792}" srcOrd="0" destOrd="0" presId="urn:microsoft.com/office/officeart/2005/8/layout/hierarchy1"/>
    <dgm:cxn modelId="{0B19AF29-763B-3A4F-8095-854F96CB6F22}" srcId="{8E288E45-0CAA-D649-84DE-BB974A49484F}" destId="{416C920A-DC27-A242-8377-4BC26E0AD164}" srcOrd="1" destOrd="0" parTransId="{E292A13B-8CFE-E84A-B0AC-37C38D23EDEA}" sibTransId="{675EAB24-1788-C648-929A-796A467132DA}"/>
    <dgm:cxn modelId="{01BF44E9-B2FF-7848-86AD-A7F04710ED4D}" type="presOf" srcId="{04FD003E-68F6-8749-B5FA-9F7E8F206D6E}" destId="{5320CD88-859A-054D-89B2-D3C463928061}" srcOrd="0" destOrd="0" presId="urn:microsoft.com/office/officeart/2005/8/layout/hierarchy1"/>
    <dgm:cxn modelId="{96DC18C0-9025-1B4E-9475-840A6833D9C4}" srcId="{D8183EB7-0BC2-7843-AC44-755CCCE1AA95}" destId="{B3988803-C0BB-1047-87ED-382B8F8C8E60}" srcOrd="2" destOrd="0" parTransId="{DE4693ED-B9D9-6143-8B74-CDE7111DA1E9}" sibTransId="{4FDB4735-ACBE-1742-8974-D474DC7B2267}"/>
    <dgm:cxn modelId="{66B0153A-860E-B546-8CB7-ABF1A5CB3032}" type="presOf" srcId="{A10D44EB-8D0E-EB4D-AD92-A363D39FBC35}" destId="{AB196ABB-2255-9A48-B103-FDCF49FFEFAF}" srcOrd="0" destOrd="0" presId="urn:microsoft.com/office/officeart/2005/8/layout/hierarchy1"/>
    <dgm:cxn modelId="{9FE47157-1E94-7D40-8E8C-A7779CE3F940}" type="presOf" srcId="{D8183EB7-0BC2-7843-AC44-755CCCE1AA95}" destId="{C0E2E541-B39D-D14E-9E65-73F980868CFC}" srcOrd="0" destOrd="0" presId="urn:microsoft.com/office/officeart/2005/8/layout/hierarchy1"/>
    <dgm:cxn modelId="{0FC14E1C-F5EA-C94E-89F5-DADE9BDA4436}" type="presParOf" srcId="{63E5F77D-84DA-374C-876B-C14DDAD4102E}" destId="{846D2A3E-77F7-A348-93CC-F7FDA9ED0343}" srcOrd="0" destOrd="0" presId="urn:microsoft.com/office/officeart/2005/8/layout/hierarchy1"/>
    <dgm:cxn modelId="{EA1342F9-CD00-A845-A2C3-CD489B93DE41}" type="presParOf" srcId="{846D2A3E-77F7-A348-93CC-F7FDA9ED0343}" destId="{2502C442-03B8-F94D-84ED-48795AAE84EA}" srcOrd="0" destOrd="0" presId="urn:microsoft.com/office/officeart/2005/8/layout/hierarchy1"/>
    <dgm:cxn modelId="{A0E36FA5-2476-B24A-96D8-48443AFB23CE}" type="presParOf" srcId="{2502C442-03B8-F94D-84ED-48795AAE84EA}" destId="{ECC01323-61EC-0048-904B-399D18491E61}" srcOrd="0" destOrd="0" presId="urn:microsoft.com/office/officeart/2005/8/layout/hierarchy1"/>
    <dgm:cxn modelId="{C917FB3A-3834-2C47-8165-4C1F8234941D}" type="presParOf" srcId="{2502C442-03B8-F94D-84ED-48795AAE84EA}" destId="{C0E2E541-B39D-D14E-9E65-73F980868CFC}" srcOrd="1" destOrd="0" presId="urn:microsoft.com/office/officeart/2005/8/layout/hierarchy1"/>
    <dgm:cxn modelId="{359E61C4-EE8D-3149-B59D-98B0E93CEA7A}" type="presParOf" srcId="{846D2A3E-77F7-A348-93CC-F7FDA9ED0343}" destId="{83D1AD35-EB81-D640-A7E1-C272DC5AD320}" srcOrd="1" destOrd="0" presId="urn:microsoft.com/office/officeart/2005/8/layout/hierarchy1"/>
    <dgm:cxn modelId="{AB7D54A4-0212-6540-ADD6-49FE72729F09}" type="presParOf" srcId="{83D1AD35-EB81-D640-A7E1-C272DC5AD320}" destId="{4E9ECBB0-2951-4944-938D-3681B0DCC338}" srcOrd="0" destOrd="0" presId="urn:microsoft.com/office/officeart/2005/8/layout/hierarchy1"/>
    <dgm:cxn modelId="{8A112BE5-BC2C-274E-B213-D33CE9F8775C}" type="presParOf" srcId="{83D1AD35-EB81-D640-A7E1-C272DC5AD320}" destId="{9E459A69-DB37-1146-9997-8B151EE14433}" srcOrd="1" destOrd="0" presId="urn:microsoft.com/office/officeart/2005/8/layout/hierarchy1"/>
    <dgm:cxn modelId="{91CA8D15-DEEC-4C4C-AF6F-2C8B6754A83C}" type="presParOf" srcId="{9E459A69-DB37-1146-9997-8B151EE14433}" destId="{05350E46-FFB5-BA40-B763-80E4FAE92176}" srcOrd="0" destOrd="0" presId="urn:microsoft.com/office/officeart/2005/8/layout/hierarchy1"/>
    <dgm:cxn modelId="{1A8E20DF-F427-F343-AB50-43345516533F}" type="presParOf" srcId="{05350E46-FFB5-BA40-B763-80E4FAE92176}" destId="{2913EBC3-768F-5747-B259-7A4BB07F6BD0}" srcOrd="0" destOrd="0" presId="urn:microsoft.com/office/officeart/2005/8/layout/hierarchy1"/>
    <dgm:cxn modelId="{1A7A6FE9-4692-954C-8A29-83EBD46D6B63}" type="presParOf" srcId="{05350E46-FFB5-BA40-B763-80E4FAE92176}" destId="{5FCD207A-CBA9-804E-89AF-CE35C4C612B8}" srcOrd="1" destOrd="0" presId="urn:microsoft.com/office/officeart/2005/8/layout/hierarchy1"/>
    <dgm:cxn modelId="{CB52A32B-085F-D741-B990-B0DC98A5818F}" type="presParOf" srcId="{9E459A69-DB37-1146-9997-8B151EE14433}" destId="{B8BA36C3-0045-D14C-9C3D-426CAE5C0751}" srcOrd="1" destOrd="0" presId="urn:microsoft.com/office/officeart/2005/8/layout/hierarchy1"/>
    <dgm:cxn modelId="{2D9A30E2-CB8A-F141-9D54-E1712051E8C1}" type="presParOf" srcId="{83D1AD35-EB81-D640-A7E1-C272DC5AD320}" destId="{F7B8A2A7-5010-E345-8E12-02A0D072D12C}" srcOrd="2" destOrd="0" presId="urn:microsoft.com/office/officeart/2005/8/layout/hierarchy1"/>
    <dgm:cxn modelId="{7EB890EC-3F8E-C840-9313-1FD57F795973}" type="presParOf" srcId="{83D1AD35-EB81-D640-A7E1-C272DC5AD320}" destId="{AB464C7C-A98E-6044-9ABD-45885C103B68}" srcOrd="3" destOrd="0" presId="urn:microsoft.com/office/officeart/2005/8/layout/hierarchy1"/>
    <dgm:cxn modelId="{015997C2-8FEB-C449-B19E-A7BBC358993E}" type="presParOf" srcId="{AB464C7C-A98E-6044-9ABD-45885C103B68}" destId="{F6268ABA-9043-834D-84DB-DF7A6DF64A1B}" srcOrd="0" destOrd="0" presId="urn:microsoft.com/office/officeart/2005/8/layout/hierarchy1"/>
    <dgm:cxn modelId="{B6D13273-D48A-E547-A230-D72B1DF2A865}" type="presParOf" srcId="{F6268ABA-9043-834D-84DB-DF7A6DF64A1B}" destId="{FFCF841B-0407-164D-BEE1-0C7010F94BA2}" srcOrd="0" destOrd="0" presId="urn:microsoft.com/office/officeart/2005/8/layout/hierarchy1"/>
    <dgm:cxn modelId="{953D6EC2-EBFB-0646-AA64-4D2C035EE591}" type="presParOf" srcId="{F6268ABA-9043-834D-84DB-DF7A6DF64A1B}" destId="{5A957311-F2DE-AC46-8C5E-4B2E95048BDC}" srcOrd="1" destOrd="0" presId="urn:microsoft.com/office/officeart/2005/8/layout/hierarchy1"/>
    <dgm:cxn modelId="{E299DD59-0ED7-444C-BD9C-F9983305C7DE}" type="presParOf" srcId="{AB464C7C-A98E-6044-9ABD-45885C103B68}" destId="{93CDD6C4-FEF5-5E4F-BC1C-2558D3668044}" srcOrd="1" destOrd="0" presId="urn:microsoft.com/office/officeart/2005/8/layout/hierarchy1"/>
    <dgm:cxn modelId="{D38BCBCA-BC7C-6448-98BE-5AA41C04B35D}" type="presParOf" srcId="{93CDD6C4-FEF5-5E4F-BC1C-2558D3668044}" destId="{5320CD88-859A-054D-89B2-D3C463928061}" srcOrd="0" destOrd="0" presId="urn:microsoft.com/office/officeart/2005/8/layout/hierarchy1"/>
    <dgm:cxn modelId="{7B58618A-072C-6C43-BCB8-E6370F3FB73F}" type="presParOf" srcId="{93CDD6C4-FEF5-5E4F-BC1C-2558D3668044}" destId="{34027E1A-2BDB-B649-AAE6-D9C0F05A9FE0}" srcOrd="1" destOrd="0" presId="urn:microsoft.com/office/officeart/2005/8/layout/hierarchy1"/>
    <dgm:cxn modelId="{B4FCF29D-21BC-C04C-901B-9CF5E030A6AD}" type="presParOf" srcId="{34027E1A-2BDB-B649-AAE6-D9C0F05A9FE0}" destId="{2DC25E90-38DB-D84F-9063-47D558C7B3A1}" srcOrd="0" destOrd="0" presId="urn:microsoft.com/office/officeart/2005/8/layout/hierarchy1"/>
    <dgm:cxn modelId="{6334A19E-81C5-664B-BF65-06EBE949A112}" type="presParOf" srcId="{2DC25E90-38DB-D84F-9063-47D558C7B3A1}" destId="{51830D04-3EAA-004F-AA3E-EDC09880E049}" srcOrd="0" destOrd="0" presId="urn:microsoft.com/office/officeart/2005/8/layout/hierarchy1"/>
    <dgm:cxn modelId="{7FC31AAA-C118-6F48-8F99-5ABB6E112189}" type="presParOf" srcId="{2DC25E90-38DB-D84F-9063-47D558C7B3A1}" destId="{B000FD81-9C9E-D749-B08B-CEED31C64CB7}" srcOrd="1" destOrd="0" presId="urn:microsoft.com/office/officeart/2005/8/layout/hierarchy1"/>
    <dgm:cxn modelId="{F717EAF1-3421-5A4D-90A2-A53FBBCEF244}" type="presParOf" srcId="{34027E1A-2BDB-B649-AAE6-D9C0F05A9FE0}" destId="{2BDDD91D-FDC8-504C-AB32-8155B9508C07}" srcOrd="1" destOrd="0" presId="urn:microsoft.com/office/officeart/2005/8/layout/hierarchy1"/>
    <dgm:cxn modelId="{9D774B29-EF59-5B44-933B-16657EAF5A30}" type="presParOf" srcId="{93CDD6C4-FEF5-5E4F-BC1C-2558D3668044}" destId="{CF5F0EEF-D17E-1C49-854F-D9F86B591421}" srcOrd="2" destOrd="0" presId="urn:microsoft.com/office/officeart/2005/8/layout/hierarchy1"/>
    <dgm:cxn modelId="{FAD27C4C-10BE-0146-885E-730F3706D358}" type="presParOf" srcId="{93CDD6C4-FEF5-5E4F-BC1C-2558D3668044}" destId="{0AE6AF77-C0E0-054B-AEC1-17D773DC0BB8}" srcOrd="3" destOrd="0" presId="urn:microsoft.com/office/officeart/2005/8/layout/hierarchy1"/>
    <dgm:cxn modelId="{BE7A9F59-7124-A942-945E-1671132B5A26}" type="presParOf" srcId="{0AE6AF77-C0E0-054B-AEC1-17D773DC0BB8}" destId="{1A899D4D-FCE6-CF4A-811C-1C67CB6C582D}" srcOrd="0" destOrd="0" presId="urn:microsoft.com/office/officeart/2005/8/layout/hierarchy1"/>
    <dgm:cxn modelId="{BC12F16B-1FB7-E84A-BA0A-D1EE96F1BE57}" type="presParOf" srcId="{1A899D4D-FCE6-CF4A-811C-1C67CB6C582D}" destId="{B7E00B4B-78CF-6343-9F95-8CF954CEF9E5}" srcOrd="0" destOrd="0" presId="urn:microsoft.com/office/officeart/2005/8/layout/hierarchy1"/>
    <dgm:cxn modelId="{435AF84C-D263-6241-B3C3-3BB8858EAAAF}" type="presParOf" srcId="{1A899D4D-FCE6-CF4A-811C-1C67CB6C582D}" destId="{DCB6A087-8CD7-E04D-B9B5-4A181A4CFAA0}" srcOrd="1" destOrd="0" presId="urn:microsoft.com/office/officeart/2005/8/layout/hierarchy1"/>
    <dgm:cxn modelId="{88A00A21-28BE-9340-93A5-CFB8ED69A387}" type="presParOf" srcId="{0AE6AF77-C0E0-054B-AEC1-17D773DC0BB8}" destId="{4E9A6F67-6C60-6949-AA45-2741A46FF43B}" srcOrd="1" destOrd="0" presId="urn:microsoft.com/office/officeart/2005/8/layout/hierarchy1"/>
    <dgm:cxn modelId="{2EB1B6EA-E0FF-ED4E-BA5B-11CB9DC0728E}" type="presParOf" srcId="{4E9A6F67-6C60-6949-AA45-2741A46FF43B}" destId="{89AD7403-F752-2346-A101-B5FC50321F42}" srcOrd="0" destOrd="0" presId="urn:microsoft.com/office/officeart/2005/8/layout/hierarchy1"/>
    <dgm:cxn modelId="{10BAAD6E-CEE2-824E-BF2F-C5E3954DB44A}" type="presParOf" srcId="{4E9A6F67-6C60-6949-AA45-2741A46FF43B}" destId="{78F76A18-FEA9-994D-A8D2-DDAF50334BFC}" srcOrd="1" destOrd="0" presId="urn:microsoft.com/office/officeart/2005/8/layout/hierarchy1"/>
    <dgm:cxn modelId="{48A5E3B7-554F-0C4C-A212-693BF06A6E24}" type="presParOf" srcId="{78F76A18-FEA9-994D-A8D2-DDAF50334BFC}" destId="{806954F3-C709-8B4B-97A7-C41181A42B58}" srcOrd="0" destOrd="0" presId="urn:microsoft.com/office/officeart/2005/8/layout/hierarchy1"/>
    <dgm:cxn modelId="{21AC174A-A968-C142-B68E-AD989C19D8ED}" type="presParOf" srcId="{806954F3-C709-8B4B-97A7-C41181A42B58}" destId="{B0A13285-B8A2-1F48-8EA9-11AC0E943760}" srcOrd="0" destOrd="0" presId="urn:microsoft.com/office/officeart/2005/8/layout/hierarchy1"/>
    <dgm:cxn modelId="{144917F7-314A-5542-9479-E10B2F0EA429}" type="presParOf" srcId="{806954F3-C709-8B4B-97A7-C41181A42B58}" destId="{AB196ABB-2255-9A48-B103-FDCF49FFEFAF}" srcOrd="1" destOrd="0" presId="urn:microsoft.com/office/officeart/2005/8/layout/hierarchy1"/>
    <dgm:cxn modelId="{A3310EC6-3562-9E42-84EC-732F8E2A68B8}" type="presParOf" srcId="{78F76A18-FEA9-994D-A8D2-DDAF50334BFC}" destId="{371D5945-ECD7-AD48-BEF7-11AF6D88C906}" srcOrd="1" destOrd="0" presId="urn:microsoft.com/office/officeart/2005/8/layout/hierarchy1"/>
    <dgm:cxn modelId="{C0A1D98D-6EDE-DD46-B5A5-2BF52B891B81}" type="presParOf" srcId="{4E9A6F67-6C60-6949-AA45-2741A46FF43B}" destId="{7C22118A-B5C1-324C-A9D9-06F1EE12BABE}" srcOrd="2" destOrd="0" presId="urn:microsoft.com/office/officeart/2005/8/layout/hierarchy1"/>
    <dgm:cxn modelId="{F03C2715-2A84-4C4C-8250-BD8341D97448}" type="presParOf" srcId="{4E9A6F67-6C60-6949-AA45-2741A46FF43B}" destId="{5D16D35B-2494-9346-AFC5-2A51F07AF75C}" srcOrd="3" destOrd="0" presId="urn:microsoft.com/office/officeart/2005/8/layout/hierarchy1"/>
    <dgm:cxn modelId="{49D7C177-87DF-0849-83EB-B34E223688C8}" type="presParOf" srcId="{5D16D35B-2494-9346-AFC5-2A51F07AF75C}" destId="{55D00290-DA3E-6343-B6A7-8EA052962CD9}" srcOrd="0" destOrd="0" presId="urn:microsoft.com/office/officeart/2005/8/layout/hierarchy1"/>
    <dgm:cxn modelId="{3DC3B551-66A2-BB40-ADD6-D55B1CB4894C}" type="presParOf" srcId="{55D00290-DA3E-6343-B6A7-8EA052962CD9}" destId="{CA13D820-04ED-ED46-B651-EA29009F8BB8}" srcOrd="0" destOrd="0" presId="urn:microsoft.com/office/officeart/2005/8/layout/hierarchy1"/>
    <dgm:cxn modelId="{B0ECD14A-5F77-A041-9ECB-01A51EB03AAE}" type="presParOf" srcId="{55D00290-DA3E-6343-B6A7-8EA052962CD9}" destId="{CCD9BB4F-631D-6E4C-B6FE-E90B18A09779}" srcOrd="1" destOrd="0" presId="urn:microsoft.com/office/officeart/2005/8/layout/hierarchy1"/>
    <dgm:cxn modelId="{F16B3BFE-D984-0540-9F31-A975EF2844C7}" type="presParOf" srcId="{5D16D35B-2494-9346-AFC5-2A51F07AF75C}" destId="{97558458-D7CD-134D-96D1-3FB5E958799E}" srcOrd="1" destOrd="0" presId="urn:microsoft.com/office/officeart/2005/8/layout/hierarchy1"/>
    <dgm:cxn modelId="{FD314EB2-0F06-CF49-AFE4-55BC84FFFCA1}" type="presParOf" srcId="{83D1AD35-EB81-D640-A7E1-C272DC5AD320}" destId="{DB6F9592-96BD-FC43-9DD1-36B8E9C51792}" srcOrd="4" destOrd="0" presId="urn:microsoft.com/office/officeart/2005/8/layout/hierarchy1"/>
    <dgm:cxn modelId="{8A78ECB0-F36B-9B4C-B74F-3655D5920D69}" type="presParOf" srcId="{83D1AD35-EB81-D640-A7E1-C272DC5AD320}" destId="{836953EA-907A-884B-A059-C7D11494664C}" srcOrd="5" destOrd="0" presId="urn:microsoft.com/office/officeart/2005/8/layout/hierarchy1"/>
    <dgm:cxn modelId="{65F978BC-0D53-4149-A264-DAE949E85B0B}" type="presParOf" srcId="{836953EA-907A-884B-A059-C7D11494664C}" destId="{4A0E91DD-B6AD-DE42-B712-3D2BD5C894B6}" srcOrd="0" destOrd="0" presId="urn:microsoft.com/office/officeart/2005/8/layout/hierarchy1"/>
    <dgm:cxn modelId="{CDC74FF0-F171-A945-A02F-400690723D60}" type="presParOf" srcId="{4A0E91DD-B6AD-DE42-B712-3D2BD5C894B6}" destId="{FB7D374E-6580-0A42-86D6-FF48D85CEAB9}" srcOrd="0" destOrd="0" presId="urn:microsoft.com/office/officeart/2005/8/layout/hierarchy1"/>
    <dgm:cxn modelId="{1191679F-9C52-144E-8A17-457C13C824CD}" type="presParOf" srcId="{4A0E91DD-B6AD-DE42-B712-3D2BD5C894B6}" destId="{01E2E7E8-8C9E-B340-B448-C8576751575F}" srcOrd="1" destOrd="0" presId="urn:microsoft.com/office/officeart/2005/8/layout/hierarchy1"/>
    <dgm:cxn modelId="{E02CF19E-A1FC-2B4E-B70E-D9E08A486C59}" type="presParOf" srcId="{836953EA-907A-884B-A059-C7D11494664C}" destId="{2968063E-E1AC-CD41-819A-BD0093A8220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3BA91DE-4646-B24F-B874-0AAB1E53DEBA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E1F6080C-F030-F443-B151-97F965F1C3E2}">
      <dgm:prSet phldrT="[Text]"/>
      <dgm:spPr/>
      <dgm:t>
        <a:bodyPr/>
        <a:lstStyle/>
        <a:p>
          <a:r>
            <a:rPr lang="en-US" dirty="0" err="1" smtClean="0"/>
            <a:t>Interivew</a:t>
          </a:r>
          <a:r>
            <a:rPr lang="en-US" dirty="0" smtClean="0"/>
            <a:t> Data	</a:t>
          </a:r>
          <a:endParaRPr lang="en-US" dirty="0"/>
        </a:p>
      </dgm:t>
    </dgm:pt>
    <dgm:pt modelId="{1C7C2F3D-F994-0743-A3B2-8EDA18CE6F8B}" type="parTrans" cxnId="{3B816879-4C8E-3E48-86B6-563F7AAA50B0}">
      <dgm:prSet/>
      <dgm:spPr/>
      <dgm:t>
        <a:bodyPr/>
        <a:lstStyle/>
        <a:p>
          <a:endParaRPr lang="en-US"/>
        </a:p>
      </dgm:t>
    </dgm:pt>
    <dgm:pt modelId="{D350009A-0889-2647-9E52-0834C64B7E59}" type="sibTrans" cxnId="{3B816879-4C8E-3E48-86B6-563F7AAA50B0}">
      <dgm:prSet/>
      <dgm:spPr/>
      <dgm:t>
        <a:bodyPr/>
        <a:lstStyle/>
        <a:p>
          <a:endParaRPr lang="en-US"/>
        </a:p>
      </dgm:t>
    </dgm:pt>
    <dgm:pt modelId="{1A6E0EE7-89B4-2840-A812-A1A77B3DA9FA}">
      <dgm:prSet phldrT="[Text]"/>
      <dgm:spPr/>
      <dgm:t>
        <a:bodyPr/>
        <a:lstStyle/>
        <a:p>
          <a:r>
            <a:rPr lang="en-US" dirty="0" smtClean="0"/>
            <a:t>Extract Context (Using word2vec)	</a:t>
          </a:r>
          <a:endParaRPr lang="en-US" dirty="0"/>
        </a:p>
      </dgm:t>
    </dgm:pt>
    <dgm:pt modelId="{F1CB72DF-AD2B-3041-B176-A27C3EA1584A}" type="parTrans" cxnId="{E54C705E-762B-0940-8AA3-FC733BF2B7C0}">
      <dgm:prSet/>
      <dgm:spPr/>
      <dgm:t>
        <a:bodyPr/>
        <a:lstStyle/>
        <a:p>
          <a:endParaRPr lang="en-US"/>
        </a:p>
      </dgm:t>
    </dgm:pt>
    <dgm:pt modelId="{204DB6F5-9671-BD4F-A50A-E92302836E87}" type="sibTrans" cxnId="{E54C705E-762B-0940-8AA3-FC733BF2B7C0}">
      <dgm:prSet/>
      <dgm:spPr/>
      <dgm:t>
        <a:bodyPr/>
        <a:lstStyle/>
        <a:p>
          <a:endParaRPr lang="en-US"/>
        </a:p>
      </dgm:t>
    </dgm:pt>
    <dgm:pt modelId="{6C1A7A7F-23E2-3D44-A78B-5CC0D7B8EB2F}">
      <dgm:prSet phldrT="[Text]"/>
      <dgm:spPr/>
      <dgm:t>
        <a:bodyPr/>
        <a:lstStyle/>
        <a:p>
          <a:r>
            <a:rPr lang="en-US" smtClean="0"/>
            <a:t>Feature Selection (PCA)</a:t>
          </a:r>
          <a:r>
            <a:rPr lang="en-US" dirty="0" smtClean="0"/>
            <a:t>	</a:t>
          </a:r>
          <a:endParaRPr lang="en-US" dirty="0"/>
        </a:p>
      </dgm:t>
    </dgm:pt>
    <dgm:pt modelId="{C7D80FA3-DA6B-ED48-B9C4-2708B9540BE2}" type="parTrans" cxnId="{5D77C900-D3E0-2544-AF42-AC81DB13A199}">
      <dgm:prSet/>
      <dgm:spPr/>
      <dgm:t>
        <a:bodyPr/>
        <a:lstStyle/>
        <a:p>
          <a:endParaRPr lang="en-US"/>
        </a:p>
      </dgm:t>
    </dgm:pt>
    <dgm:pt modelId="{27DDAC5A-8DEB-914F-A93B-459661CEC98D}" type="sibTrans" cxnId="{5D77C900-D3E0-2544-AF42-AC81DB13A199}">
      <dgm:prSet/>
      <dgm:spPr/>
      <dgm:t>
        <a:bodyPr/>
        <a:lstStyle/>
        <a:p>
          <a:endParaRPr lang="en-US"/>
        </a:p>
      </dgm:t>
    </dgm:pt>
    <dgm:pt modelId="{67A7A388-504D-9D44-A7B0-6C6627512CD5}">
      <dgm:prSet phldrT="[Text]"/>
      <dgm:spPr/>
      <dgm:t>
        <a:bodyPr/>
        <a:lstStyle/>
        <a:p>
          <a:r>
            <a:rPr lang="en-US" dirty="0" smtClean="0"/>
            <a:t>Classification:</a:t>
          </a:r>
        </a:p>
        <a:p>
          <a:r>
            <a:rPr lang="en-US" dirty="0" smtClean="0"/>
            <a:t>Should this applicant be </a:t>
          </a:r>
          <a:r>
            <a:rPr lang="en-US" dirty="0" smtClean="0"/>
            <a:t>forwarded </a:t>
          </a:r>
          <a:r>
            <a:rPr lang="en-US" dirty="0" smtClean="0"/>
            <a:t>to the recruiter?)</a:t>
          </a:r>
          <a:endParaRPr lang="en-US" dirty="0"/>
        </a:p>
      </dgm:t>
    </dgm:pt>
    <dgm:pt modelId="{AA58DB10-D72D-834D-8724-2F3933FB1764}" type="parTrans" cxnId="{93A5E708-872A-754B-965E-516C85CD30F6}">
      <dgm:prSet/>
      <dgm:spPr/>
      <dgm:t>
        <a:bodyPr/>
        <a:lstStyle/>
        <a:p>
          <a:endParaRPr lang="en-US"/>
        </a:p>
      </dgm:t>
    </dgm:pt>
    <dgm:pt modelId="{CDFDF5D0-AB9D-794E-A909-F032E2D13F7A}" type="sibTrans" cxnId="{93A5E708-872A-754B-965E-516C85CD30F6}">
      <dgm:prSet/>
      <dgm:spPr/>
      <dgm:t>
        <a:bodyPr/>
        <a:lstStyle/>
        <a:p>
          <a:endParaRPr lang="en-US"/>
        </a:p>
      </dgm:t>
    </dgm:pt>
    <dgm:pt modelId="{2B3AE9DD-2C34-AD48-A234-D904614C97F6}" type="pres">
      <dgm:prSet presAssocID="{73BA91DE-4646-B24F-B874-0AAB1E53DEBA}" presName="Name0" presStyleCnt="0">
        <dgm:presLayoutVars>
          <dgm:dir/>
          <dgm:resizeHandles val="exact"/>
        </dgm:presLayoutVars>
      </dgm:prSet>
      <dgm:spPr/>
    </dgm:pt>
    <dgm:pt modelId="{9EDC485D-994F-CA49-9768-F2B33905A52E}" type="pres">
      <dgm:prSet presAssocID="{E1F6080C-F030-F443-B151-97F965F1C3E2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8929CF-61C1-1146-8BDE-009CC1B14EDA}" type="pres">
      <dgm:prSet presAssocID="{D350009A-0889-2647-9E52-0834C64B7E59}" presName="sibTrans" presStyleLbl="sibTrans2D1" presStyleIdx="0" presStyleCnt="3"/>
      <dgm:spPr/>
    </dgm:pt>
    <dgm:pt modelId="{33DF3B02-D166-4248-BB3A-BBC695DAE247}" type="pres">
      <dgm:prSet presAssocID="{D350009A-0889-2647-9E52-0834C64B7E59}" presName="connectorText" presStyleLbl="sibTrans2D1" presStyleIdx="0" presStyleCnt="3"/>
      <dgm:spPr/>
    </dgm:pt>
    <dgm:pt modelId="{DDF6E448-178C-2E43-9C2B-79B4C2435FB5}" type="pres">
      <dgm:prSet presAssocID="{1A6E0EE7-89B4-2840-A812-A1A77B3DA9FA}" presName="node" presStyleLbl="node1" presStyleIdx="1" presStyleCnt="4">
        <dgm:presLayoutVars>
          <dgm:bulletEnabled val="1"/>
        </dgm:presLayoutVars>
      </dgm:prSet>
      <dgm:spPr/>
    </dgm:pt>
    <dgm:pt modelId="{D38529FC-AD72-2446-AE5D-ECCD98A6FBE6}" type="pres">
      <dgm:prSet presAssocID="{204DB6F5-9671-BD4F-A50A-E92302836E87}" presName="sibTrans" presStyleLbl="sibTrans2D1" presStyleIdx="1" presStyleCnt="3"/>
      <dgm:spPr/>
    </dgm:pt>
    <dgm:pt modelId="{88503BD7-6D23-EF4C-BD81-DC5F17D3E15E}" type="pres">
      <dgm:prSet presAssocID="{204DB6F5-9671-BD4F-A50A-E92302836E87}" presName="connectorText" presStyleLbl="sibTrans2D1" presStyleIdx="1" presStyleCnt="3"/>
      <dgm:spPr/>
    </dgm:pt>
    <dgm:pt modelId="{676C98CF-1432-D743-BE2F-352B8A28E663}" type="pres">
      <dgm:prSet presAssocID="{6C1A7A7F-23E2-3D44-A78B-5CC0D7B8EB2F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3C42A1-EBF0-7C45-A615-8A5AB2392F52}" type="pres">
      <dgm:prSet presAssocID="{27DDAC5A-8DEB-914F-A93B-459661CEC98D}" presName="sibTrans" presStyleLbl="sibTrans2D1" presStyleIdx="2" presStyleCnt="3"/>
      <dgm:spPr/>
    </dgm:pt>
    <dgm:pt modelId="{A0B29E02-5BCF-8B4B-B9E7-E3BFC17B9859}" type="pres">
      <dgm:prSet presAssocID="{27DDAC5A-8DEB-914F-A93B-459661CEC98D}" presName="connectorText" presStyleLbl="sibTrans2D1" presStyleIdx="2" presStyleCnt="3"/>
      <dgm:spPr/>
    </dgm:pt>
    <dgm:pt modelId="{BD3CCD02-84B1-674B-A1F8-216037E7FAEE}" type="pres">
      <dgm:prSet presAssocID="{67A7A388-504D-9D44-A7B0-6C6627512CD5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B816879-4C8E-3E48-86B6-563F7AAA50B0}" srcId="{73BA91DE-4646-B24F-B874-0AAB1E53DEBA}" destId="{E1F6080C-F030-F443-B151-97F965F1C3E2}" srcOrd="0" destOrd="0" parTransId="{1C7C2F3D-F994-0743-A3B2-8EDA18CE6F8B}" sibTransId="{D350009A-0889-2647-9E52-0834C64B7E59}"/>
    <dgm:cxn modelId="{BD12DF53-0FFD-8645-872C-606C738E3F5F}" type="presOf" srcId="{204DB6F5-9671-BD4F-A50A-E92302836E87}" destId="{D38529FC-AD72-2446-AE5D-ECCD98A6FBE6}" srcOrd="0" destOrd="0" presId="urn:microsoft.com/office/officeart/2005/8/layout/process1"/>
    <dgm:cxn modelId="{985723D5-22D5-5649-9EC2-FA3B7F0158D4}" type="presOf" srcId="{67A7A388-504D-9D44-A7B0-6C6627512CD5}" destId="{BD3CCD02-84B1-674B-A1F8-216037E7FAEE}" srcOrd="0" destOrd="0" presId="urn:microsoft.com/office/officeart/2005/8/layout/process1"/>
    <dgm:cxn modelId="{3A33A757-936B-7046-9CE3-B827CCF02C90}" type="presOf" srcId="{E1F6080C-F030-F443-B151-97F965F1C3E2}" destId="{9EDC485D-994F-CA49-9768-F2B33905A52E}" srcOrd="0" destOrd="0" presId="urn:microsoft.com/office/officeart/2005/8/layout/process1"/>
    <dgm:cxn modelId="{AF014CE3-FA3C-2E4C-B751-F64765B079DB}" type="presOf" srcId="{D350009A-0889-2647-9E52-0834C64B7E59}" destId="{33DF3B02-D166-4248-BB3A-BBC695DAE247}" srcOrd="1" destOrd="0" presId="urn:microsoft.com/office/officeart/2005/8/layout/process1"/>
    <dgm:cxn modelId="{5D77C900-D3E0-2544-AF42-AC81DB13A199}" srcId="{73BA91DE-4646-B24F-B874-0AAB1E53DEBA}" destId="{6C1A7A7F-23E2-3D44-A78B-5CC0D7B8EB2F}" srcOrd="2" destOrd="0" parTransId="{C7D80FA3-DA6B-ED48-B9C4-2708B9540BE2}" sibTransId="{27DDAC5A-8DEB-914F-A93B-459661CEC98D}"/>
    <dgm:cxn modelId="{E54C705E-762B-0940-8AA3-FC733BF2B7C0}" srcId="{73BA91DE-4646-B24F-B874-0AAB1E53DEBA}" destId="{1A6E0EE7-89B4-2840-A812-A1A77B3DA9FA}" srcOrd="1" destOrd="0" parTransId="{F1CB72DF-AD2B-3041-B176-A27C3EA1584A}" sibTransId="{204DB6F5-9671-BD4F-A50A-E92302836E87}"/>
    <dgm:cxn modelId="{93A5E708-872A-754B-965E-516C85CD30F6}" srcId="{73BA91DE-4646-B24F-B874-0AAB1E53DEBA}" destId="{67A7A388-504D-9D44-A7B0-6C6627512CD5}" srcOrd="3" destOrd="0" parTransId="{AA58DB10-D72D-834D-8724-2F3933FB1764}" sibTransId="{CDFDF5D0-AB9D-794E-A909-F032E2D13F7A}"/>
    <dgm:cxn modelId="{13B2543B-947B-D340-A5AE-61F9B13272B8}" type="presOf" srcId="{73BA91DE-4646-B24F-B874-0AAB1E53DEBA}" destId="{2B3AE9DD-2C34-AD48-A234-D904614C97F6}" srcOrd="0" destOrd="0" presId="urn:microsoft.com/office/officeart/2005/8/layout/process1"/>
    <dgm:cxn modelId="{77284357-9BE5-BA48-B7A6-47493A2A139E}" type="presOf" srcId="{27DDAC5A-8DEB-914F-A93B-459661CEC98D}" destId="{A0B29E02-5BCF-8B4B-B9E7-E3BFC17B9859}" srcOrd="1" destOrd="0" presId="urn:microsoft.com/office/officeart/2005/8/layout/process1"/>
    <dgm:cxn modelId="{1C8F6835-D719-624F-8BAF-EEAD485CF771}" type="presOf" srcId="{27DDAC5A-8DEB-914F-A93B-459661CEC98D}" destId="{283C42A1-EBF0-7C45-A615-8A5AB2392F52}" srcOrd="0" destOrd="0" presId="urn:microsoft.com/office/officeart/2005/8/layout/process1"/>
    <dgm:cxn modelId="{4EB38821-F286-E24E-B371-2AED13B4E7D5}" type="presOf" srcId="{204DB6F5-9671-BD4F-A50A-E92302836E87}" destId="{88503BD7-6D23-EF4C-BD81-DC5F17D3E15E}" srcOrd="1" destOrd="0" presId="urn:microsoft.com/office/officeart/2005/8/layout/process1"/>
    <dgm:cxn modelId="{6516662F-7A9D-694B-ACD9-69AFD407D14C}" type="presOf" srcId="{1A6E0EE7-89B4-2840-A812-A1A77B3DA9FA}" destId="{DDF6E448-178C-2E43-9C2B-79B4C2435FB5}" srcOrd="0" destOrd="0" presId="urn:microsoft.com/office/officeart/2005/8/layout/process1"/>
    <dgm:cxn modelId="{C7623400-DE11-584A-B242-BD32A6EEBF42}" type="presOf" srcId="{6C1A7A7F-23E2-3D44-A78B-5CC0D7B8EB2F}" destId="{676C98CF-1432-D743-BE2F-352B8A28E663}" srcOrd="0" destOrd="0" presId="urn:microsoft.com/office/officeart/2005/8/layout/process1"/>
    <dgm:cxn modelId="{13E9ADCE-5938-6942-990F-69736E4F45EF}" type="presOf" srcId="{D350009A-0889-2647-9E52-0834C64B7E59}" destId="{398929CF-61C1-1146-8BDE-009CC1B14EDA}" srcOrd="0" destOrd="0" presId="urn:microsoft.com/office/officeart/2005/8/layout/process1"/>
    <dgm:cxn modelId="{FFD57988-7358-4749-A288-8218445EDE42}" type="presParOf" srcId="{2B3AE9DD-2C34-AD48-A234-D904614C97F6}" destId="{9EDC485D-994F-CA49-9768-F2B33905A52E}" srcOrd="0" destOrd="0" presId="urn:microsoft.com/office/officeart/2005/8/layout/process1"/>
    <dgm:cxn modelId="{EF1F8794-8C8D-F146-90B5-FDA34804788B}" type="presParOf" srcId="{2B3AE9DD-2C34-AD48-A234-D904614C97F6}" destId="{398929CF-61C1-1146-8BDE-009CC1B14EDA}" srcOrd="1" destOrd="0" presId="urn:microsoft.com/office/officeart/2005/8/layout/process1"/>
    <dgm:cxn modelId="{454B6551-2AAF-2545-B007-A5018FDC0A3C}" type="presParOf" srcId="{398929CF-61C1-1146-8BDE-009CC1B14EDA}" destId="{33DF3B02-D166-4248-BB3A-BBC695DAE247}" srcOrd="0" destOrd="0" presId="urn:microsoft.com/office/officeart/2005/8/layout/process1"/>
    <dgm:cxn modelId="{E4AF3EA6-F22B-3643-9F75-C4D4C5681EF0}" type="presParOf" srcId="{2B3AE9DD-2C34-AD48-A234-D904614C97F6}" destId="{DDF6E448-178C-2E43-9C2B-79B4C2435FB5}" srcOrd="2" destOrd="0" presId="urn:microsoft.com/office/officeart/2005/8/layout/process1"/>
    <dgm:cxn modelId="{931589D6-044A-E643-8F04-56756028F3E4}" type="presParOf" srcId="{2B3AE9DD-2C34-AD48-A234-D904614C97F6}" destId="{D38529FC-AD72-2446-AE5D-ECCD98A6FBE6}" srcOrd="3" destOrd="0" presId="urn:microsoft.com/office/officeart/2005/8/layout/process1"/>
    <dgm:cxn modelId="{77CF91EE-5988-7B41-834C-7B5B8894E08D}" type="presParOf" srcId="{D38529FC-AD72-2446-AE5D-ECCD98A6FBE6}" destId="{88503BD7-6D23-EF4C-BD81-DC5F17D3E15E}" srcOrd="0" destOrd="0" presId="urn:microsoft.com/office/officeart/2005/8/layout/process1"/>
    <dgm:cxn modelId="{029123B1-E172-C04B-9004-3D58F0B83E9C}" type="presParOf" srcId="{2B3AE9DD-2C34-AD48-A234-D904614C97F6}" destId="{676C98CF-1432-D743-BE2F-352B8A28E663}" srcOrd="4" destOrd="0" presId="urn:microsoft.com/office/officeart/2005/8/layout/process1"/>
    <dgm:cxn modelId="{148DB2A7-9B60-1345-8288-637351E1795A}" type="presParOf" srcId="{2B3AE9DD-2C34-AD48-A234-D904614C97F6}" destId="{283C42A1-EBF0-7C45-A615-8A5AB2392F52}" srcOrd="5" destOrd="0" presId="urn:microsoft.com/office/officeart/2005/8/layout/process1"/>
    <dgm:cxn modelId="{8591AB4C-CA5F-9A41-9549-CCD74C3726AD}" type="presParOf" srcId="{283C42A1-EBF0-7C45-A615-8A5AB2392F52}" destId="{A0B29E02-5BCF-8B4B-B9E7-E3BFC17B9859}" srcOrd="0" destOrd="0" presId="urn:microsoft.com/office/officeart/2005/8/layout/process1"/>
    <dgm:cxn modelId="{CA07EC49-1E1D-2648-8BDD-0303A52110CB}" type="presParOf" srcId="{2B3AE9DD-2C34-AD48-A234-D904614C97F6}" destId="{BD3CCD02-84B1-674B-A1F8-216037E7FAEE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6F9592-96BD-FC43-9DD1-36B8E9C51792}">
      <dsp:nvSpPr>
        <dsp:cNvPr id="0" name=""/>
        <dsp:cNvSpPr/>
      </dsp:nvSpPr>
      <dsp:spPr>
        <a:xfrm>
          <a:off x="4052896" y="809941"/>
          <a:ext cx="1846658" cy="6090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7355"/>
              </a:lnTo>
              <a:lnTo>
                <a:pt x="1846658" y="467355"/>
              </a:lnTo>
              <a:lnTo>
                <a:pt x="1846658" y="609073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22118A-B5C1-324C-A9D9-06F1EE12BABE}">
      <dsp:nvSpPr>
        <dsp:cNvPr id="0" name=""/>
        <dsp:cNvSpPr/>
      </dsp:nvSpPr>
      <dsp:spPr>
        <a:xfrm>
          <a:off x="4964683" y="3806761"/>
          <a:ext cx="1113795" cy="4475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5880"/>
              </a:lnTo>
              <a:lnTo>
                <a:pt x="1113795" y="305880"/>
              </a:lnTo>
              <a:lnTo>
                <a:pt x="1113795" y="44759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AD7403-F752-2346-A101-B5FC50321F42}">
      <dsp:nvSpPr>
        <dsp:cNvPr id="0" name=""/>
        <dsp:cNvSpPr/>
      </dsp:nvSpPr>
      <dsp:spPr>
        <a:xfrm>
          <a:off x="4029811" y="3806761"/>
          <a:ext cx="934871" cy="444913"/>
        </a:xfrm>
        <a:custGeom>
          <a:avLst/>
          <a:gdLst/>
          <a:ahLst/>
          <a:cxnLst/>
          <a:rect l="0" t="0" r="0" b="0"/>
          <a:pathLst>
            <a:path>
              <a:moveTo>
                <a:pt x="934871" y="0"/>
              </a:moveTo>
              <a:lnTo>
                <a:pt x="934871" y="303195"/>
              </a:lnTo>
              <a:lnTo>
                <a:pt x="0" y="303195"/>
              </a:lnTo>
              <a:lnTo>
                <a:pt x="0" y="444913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5F0EEF-D17E-1C49-854F-D9F86B591421}">
      <dsp:nvSpPr>
        <dsp:cNvPr id="0" name=""/>
        <dsp:cNvSpPr/>
      </dsp:nvSpPr>
      <dsp:spPr>
        <a:xfrm>
          <a:off x="4029811" y="2390431"/>
          <a:ext cx="934871" cy="4449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3195"/>
              </a:lnTo>
              <a:lnTo>
                <a:pt x="934871" y="303195"/>
              </a:lnTo>
              <a:lnTo>
                <a:pt x="934871" y="444913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20CD88-859A-054D-89B2-D3C463928061}">
      <dsp:nvSpPr>
        <dsp:cNvPr id="0" name=""/>
        <dsp:cNvSpPr/>
      </dsp:nvSpPr>
      <dsp:spPr>
        <a:xfrm>
          <a:off x="3094940" y="2390431"/>
          <a:ext cx="934871" cy="444913"/>
        </a:xfrm>
        <a:custGeom>
          <a:avLst/>
          <a:gdLst/>
          <a:ahLst/>
          <a:cxnLst/>
          <a:rect l="0" t="0" r="0" b="0"/>
          <a:pathLst>
            <a:path>
              <a:moveTo>
                <a:pt x="934871" y="0"/>
              </a:moveTo>
              <a:lnTo>
                <a:pt x="934871" y="303195"/>
              </a:lnTo>
              <a:lnTo>
                <a:pt x="0" y="303195"/>
              </a:lnTo>
              <a:lnTo>
                <a:pt x="0" y="444913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B8A2A7-5010-E345-8E12-02A0D072D12C}">
      <dsp:nvSpPr>
        <dsp:cNvPr id="0" name=""/>
        <dsp:cNvSpPr/>
      </dsp:nvSpPr>
      <dsp:spPr>
        <a:xfrm>
          <a:off x="3984091" y="809941"/>
          <a:ext cx="91440" cy="609073"/>
        </a:xfrm>
        <a:custGeom>
          <a:avLst/>
          <a:gdLst/>
          <a:ahLst/>
          <a:cxnLst/>
          <a:rect l="0" t="0" r="0" b="0"/>
          <a:pathLst>
            <a:path>
              <a:moveTo>
                <a:pt x="68804" y="0"/>
              </a:moveTo>
              <a:lnTo>
                <a:pt x="68804" y="467355"/>
              </a:lnTo>
              <a:lnTo>
                <a:pt x="45720" y="467355"/>
              </a:lnTo>
              <a:lnTo>
                <a:pt x="45720" y="609073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9ECBB0-2951-4944-938D-3681B0DCC338}">
      <dsp:nvSpPr>
        <dsp:cNvPr id="0" name=""/>
        <dsp:cNvSpPr/>
      </dsp:nvSpPr>
      <dsp:spPr>
        <a:xfrm>
          <a:off x="2160069" y="809941"/>
          <a:ext cx="1892827" cy="609073"/>
        </a:xfrm>
        <a:custGeom>
          <a:avLst/>
          <a:gdLst/>
          <a:ahLst/>
          <a:cxnLst/>
          <a:rect l="0" t="0" r="0" b="0"/>
          <a:pathLst>
            <a:path>
              <a:moveTo>
                <a:pt x="1892827" y="0"/>
              </a:moveTo>
              <a:lnTo>
                <a:pt x="1892827" y="467355"/>
              </a:lnTo>
              <a:lnTo>
                <a:pt x="0" y="467355"/>
              </a:lnTo>
              <a:lnTo>
                <a:pt x="0" y="609073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C01323-61EC-0048-904B-399D18491E61}">
      <dsp:nvSpPr>
        <dsp:cNvPr id="0" name=""/>
        <dsp:cNvSpPr/>
      </dsp:nvSpPr>
      <dsp:spPr>
        <a:xfrm>
          <a:off x="3288001" y="-161474"/>
          <a:ext cx="1529789" cy="9714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0E2E541-B39D-D14E-9E65-73F980868CFC}">
      <dsp:nvSpPr>
        <dsp:cNvPr id="0" name=""/>
        <dsp:cNvSpPr/>
      </dsp:nvSpPr>
      <dsp:spPr>
        <a:xfrm>
          <a:off x="3457978" y="3"/>
          <a:ext cx="1529789" cy="9714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Software + </a:t>
          </a:r>
          <a:br>
            <a:rPr lang="en-US" sz="1600" kern="1200" dirty="0" smtClean="0"/>
          </a:br>
          <a:r>
            <a:rPr lang="en-US" sz="1600" kern="1200" dirty="0" smtClean="0"/>
            <a:t>Analytics</a:t>
          </a:r>
          <a:endParaRPr lang="en-US" sz="1600" kern="1200" dirty="0"/>
        </a:p>
      </dsp:txBody>
      <dsp:txXfrm>
        <a:off x="3486430" y="28455"/>
        <a:ext cx="1472885" cy="914512"/>
      </dsp:txXfrm>
    </dsp:sp>
    <dsp:sp modelId="{2913EBC3-768F-5747-B259-7A4BB07F6BD0}">
      <dsp:nvSpPr>
        <dsp:cNvPr id="0" name=""/>
        <dsp:cNvSpPr/>
      </dsp:nvSpPr>
      <dsp:spPr>
        <a:xfrm>
          <a:off x="1395174" y="1419014"/>
          <a:ext cx="1529789" cy="9714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FCD207A-CBA9-804E-89AF-CE35C4C612B8}">
      <dsp:nvSpPr>
        <dsp:cNvPr id="0" name=""/>
        <dsp:cNvSpPr/>
      </dsp:nvSpPr>
      <dsp:spPr>
        <a:xfrm>
          <a:off x="1565150" y="1580492"/>
          <a:ext cx="1529789" cy="9714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Data Engineer</a:t>
          </a:r>
          <a:endParaRPr lang="en-US" sz="1600" kern="1200" dirty="0"/>
        </a:p>
      </dsp:txBody>
      <dsp:txXfrm>
        <a:off x="1593602" y="1608944"/>
        <a:ext cx="1472885" cy="914512"/>
      </dsp:txXfrm>
    </dsp:sp>
    <dsp:sp modelId="{FFCF841B-0407-164D-BEE1-0C7010F94BA2}">
      <dsp:nvSpPr>
        <dsp:cNvPr id="0" name=""/>
        <dsp:cNvSpPr/>
      </dsp:nvSpPr>
      <dsp:spPr>
        <a:xfrm>
          <a:off x="3264916" y="1419014"/>
          <a:ext cx="1529789" cy="9714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A957311-F2DE-AC46-8C5E-4B2E95048BDC}">
      <dsp:nvSpPr>
        <dsp:cNvPr id="0" name=""/>
        <dsp:cNvSpPr/>
      </dsp:nvSpPr>
      <dsp:spPr>
        <a:xfrm>
          <a:off x="3434893" y="1580492"/>
          <a:ext cx="1529789" cy="9714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Data Scientist</a:t>
          </a:r>
          <a:endParaRPr lang="en-US" sz="1600" kern="1200" dirty="0"/>
        </a:p>
      </dsp:txBody>
      <dsp:txXfrm>
        <a:off x="3463345" y="1608944"/>
        <a:ext cx="1472885" cy="914512"/>
      </dsp:txXfrm>
    </dsp:sp>
    <dsp:sp modelId="{51830D04-3EAA-004F-AA3E-EDC09880E049}">
      <dsp:nvSpPr>
        <dsp:cNvPr id="0" name=""/>
        <dsp:cNvSpPr/>
      </dsp:nvSpPr>
      <dsp:spPr>
        <a:xfrm>
          <a:off x="2330045" y="2835344"/>
          <a:ext cx="1529789" cy="9714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000FD81-9C9E-D749-B08B-CEED31C64CB7}">
      <dsp:nvSpPr>
        <dsp:cNvPr id="0" name=""/>
        <dsp:cNvSpPr/>
      </dsp:nvSpPr>
      <dsp:spPr>
        <a:xfrm>
          <a:off x="2500022" y="2996822"/>
          <a:ext cx="1529789" cy="9714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Civis</a:t>
          </a:r>
          <a:r>
            <a:rPr lang="en-US" sz="1600" kern="1200" dirty="0" smtClean="0"/>
            <a:t>:</a:t>
          </a:r>
          <a:br>
            <a:rPr lang="en-US" sz="1600" kern="1200" dirty="0" smtClean="0"/>
          </a:br>
          <a:r>
            <a:rPr lang="en-US" sz="1600" kern="1200" dirty="0" smtClean="0"/>
            <a:t>  position</a:t>
          </a:r>
          <a:endParaRPr lang="en-US" sz="1600" kern="1200" dirty="0"/>
        </a:p>
      </dsp:txBody>
      <dsp:txXfrm>
        <a:off x="2528474" y="3025274"/>
        <a:ext cx="1472885" cy="914512"/>
      </dsp:txXfrm>
    </dsp:sp>
    <dsp:sp modelId="{B7E00B4B-78CF-6343-9F95-8CF954CEF9E5}">
      <dsp:nvSpPr>
        <dsp:cNvPr id="0" name=""/>
        <dsp:cNvSpPr/>
      </dsp:nvSpPr>
      <dsp:spPr>
        <a:xfrm>
          <a:off x="4199788" y="2835344"/>
          <a:ext cx="1529789" cy="9714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CB6A087-8CD7-E04D-B9B5-4A181A4CFAA0}">
      <dsp:nvSpPr>
        <dsp:cNvPr id="0" name=""/>
        <dsp:cNvSpPr/>
      </dsp:nvSpPr>
      <dsp:spPr>
        <a:xfrm>
          <a:off x="4369764" y="2996822"/>
          <a:ext cx="1529789" cy="9714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DataScience</a:t>
          </a:r>
          <a:r>
            <a:rPr lang="en-US" sz="1600" kern="1200" dirty="0" smtClean="0"/>
            <a:t> for Social Good: </a:t>
          </a:r>
          <a:br>
            <a:rPr lang="en-US" sz="1600" kern="1200" dirty="0" smtClean="0"/>
          </a:br>
          <a:r>
            <a:rPr lang="en-US" sz="1600" kern="1200" dirty="0" smtClean="0"/>
            <a:t>position</a:t>
          </a:r>
          <a:endParaRPr lang="en-US" sz="1600" kern="1200" dirty="0"/>
        </a:p>
      </dsp:txBody>
      <dsp:txXfrm>
        <a:off x="4398216" y="3025274"/>
        <a:ext cx="1472885" cy="914512"/>
      </dsp:txXfrm>
    </dsp:sp>
    <dsp:sp modelId="{B0A13285-B8A2-1F48-8EA9-11AC0E943760}">
      <dsp:nvSpPr>
        <dsp:cNvPr id="0" name=""/>
        <dsp:cNvSpPr/>
      </dsp:nvSpPr>
      <dsp:spPr>
        <a:xfrm>
          <a:off x="3264916" y="4251675"/>
          <a:ext cx="1529789" cy="9714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196ABB-2255-9A48-B103-FDCF49FFEFAF}">
      <dsp:nvSpPr>
        <dsp:cNvPr id="0" name=""/>
        <dsp:cNvSpPr/>
      </dsp:nvSpPr>
      <dsp:spPr>
        <a:xfrm>
          <a:off x="3434893" y="4413152"/>
          <a:ext cx="1529789" cy="9714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Interview: </a:t>
          </a:r>
          <a:r>
            <a:rPr lang="en-US" sz="1600" kern="1200" dirty="0" err="1" smtClean="0"/>
            <a:t>Fahad</a:t>
          </a:r>
          <a:r>
            <a:rPr lang="en-US" sz="1600" kern="1200" dirty="0" smtClean="0"/>
            <a:t/>
          </a:r>
          <a:br>
            <a:rPr lang="en-US" sz="1600" kern="1200" dirty="0" smtClean="0"/>
          </a:br>
          <a:r>
            <a:rPr lang="en-US" sz="1600" kern="1200" dirty="0" smtClean="0"/>
            <a:t>Score: 1</a:t>
          </a:r>
          <a:endParaRPr lang="en-US" sz="1600" kern="1200" dirty="0"/>
        </a:p>
      </dsp:txBody>
      <dsp:txXfrm>
        <a:off x="3463345" y="4441604"/>
        <a:ext cx="1472885" cy="914512"/>
      </dsp:txXfrm>
    </dsp:sp>
    <dsp:sp modelId="{CA13D820-04ED-ED46-B651-EA29009F8BB8}">
      <dsp:nvSpPr>
        <dsp:cNvPr id="0" name=""/>
        <dsp:cNvSpPr/>
      </dsp:nvSpPr>
      <dsp:spPr>
        <a:xfrm>
          <a:off x="5313583" y="4254359"/>
          <a:ext cx="1529789" cy="9714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CD9BB4F-631D-6E4C-B6FE-E90B18A09779}">
      <dsp:nvSpPr>
        <dsp:cNvPr id="0" name=""/>
        <dsp:cNvSpPr/>
      </dsp:nvSpPr>
      <dsp:spPr>
        <a:xfrm>
          <a:off x="5483560" y="4415837"/>
          <a:ext cx="1529789" cy="9714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Interview: Martin </a:t>
          </a:r>
          <a:r>
            <a:rPr lang="en-US" sz="1600" kern="1200" dirty="0" err="1" smtClean="0"/>
            <a:t>Shkrelli</a:t>
          </a:r>
          <a:r>
            <a:rPr lang="en-US" sz="1600" kern="1200" dirty="0" smtClean="0"/>
            <a:t> </a:t>
          </a:r>
          <a:br>
            <a:rPr lang="en-US" sz="1600" kern="1200" dirty="0" smtClean="0"/>
          </a:br>
          <a:r>
            <a:rPr lang="en-US" sz="1600" kern="1200" dirty="0" smtClean="0"/>
            <a:t>Score: 0</a:t>
          </a:r>
          <a:endParaRPr lang="en-US" sz="1600" kern="1200" dirty="0"/>
        </a:p>
      </dsp:txBody>
      <dsp:txXfrm>
        <a:off x="5512012" y="4444289"/>
        <a:ext cx="1472885" cy="914512"/>
      </dsp:txXfrm>
    </dsp:sp>
    <dsp:sp modelId="{FB7D374E-6580-0A42-86D6-FF48D85CEAB9}">
      <dsp:nvSpPr>
        <dsp:cNvPr id="0" name=""/>
        <dsp:cNvSpPr/>
      </dsp:nvSpPr>
      <dsp:spPr>
        <a:xfrm>
          <a:off x="5134659" y="1419014"/>
          <a:ext cx="1529789" cy="9714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1E2E7E8-8C9E-B340-B448-C8576751575F}">
      <dsp:nvSpPr>
        <dsp:cNvPr id="0" name=""/>
        <dsp:cNvSpPr/>
      </dsp:nvSpPr>
      <dsp:spPr>
        <a:xfrm>
          <a:off x="5304636" y="1580492"/>
          <a:ext cx="1529789" cy="9714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Project Manager</a:t>
          </a:r>
          <a:endParaRPr lang="en-US" sz="1600" kern="1200" dirty="0"/>
        </a:p>
      </dsp:txBody>
      <dsp:txXfrm>
        <a:off x="5333088" y="1608944"/>
        <a:ext cx="1472885" cy="9145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6F9592-96BD-FC43-9DD1-36B8E9C51792}">
      <dsp:nvSpPr>
        <dsp:cNvPr id="0" name=""/>
        <dsp:cNvSpPr/>
      </dsp:nvSpPr>
      <dsp:spPr>
        <a:xfrm>
          <a:off x="4052896" y="809941"/>
          <a:ext cx="1846658" cy="6090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7355"/>
              </a:lnTo>
              <a:lnTo>
                <a:pt x="1846658" y="467355"/>
              </a:lnTo>
              <a:lnTo>
                <a:pt x="1846658" y="609073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22118A-B5C1-324C-A9D9-06F1EE12BABE}">
      <dsp:nvSpPr>
        <dsp:cNvPr id="0" name=""/>
        <dsp:cNvSpPr/>
      </dsp:nvSpPr>
      <dsp:spPr>
        <a:xfrm>
          <a:off x="4964683" y="3806761"/>
          <a:ext cx="1113795" cy="4475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5880"/>
              </a:lnTo>
              <a:lnTo>
                <a:pt x="1113795" y="305880"/>
              </a:lnTo>
              <a:lnTo>
                <a:pt x="1113795" y="44759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AD7403-F752-2346-A101-B5FC50321F42}">
      <dsp:nvSpPr>
        <dsp:cNvPr id="0" name=""/>
        <dsp:cNvSpPr/>
      </dsp:nvSpPr>
      <dsp:spPr>
        <a:xfrm>
          <a:off x="4029811" y="3806761"/>
          <a:ext cx="934871" cy="444913"/>
        </a:xfrm>
        <a:custGeom>
          <a:avLst/>
          <a:gdLst/>
          <a:ahLst/>
          <a:cxnLst/>
          <a:rect l="0" t="0" r="0" b="0"/>
          <a:pathLst>
            <a:path>
              <a:moveTo>
                <a:pt x="934871" y="0"/>
              </a:moveTo>
              <a:lnTo>
                <a:pt x="934871" y="303195"/>
              </a:lnTo>
              <a:lnTo>
                <a:pt x="0" y="303195"/>
              </a:lnTo>
              <a:lnTo>
                <a:pt x="0" y="444913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5F0EEF-D17E-1C49-854F-D9F86B591421}">
      <dsp:nvSpPr>
        <dsp:cNvPr id="0" name=""/>
        <dsp:cNvSpPr/>
      </dsp:nvSpPr>
      <dsp:spPr>
        <a:xfrm>
          <a:off x="4029811" y="2390431"/>
          <a:ext cx="934871" cy="4449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3195"/>
              </a:lnTo>
              <a:lnTo>
                <a:pt x="934871" y="303195"/>
              </a:lnTo>
              <a:lnTo>
                <a:pt x="934871" y="444913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20CD88-859A-054D-89B2-D3C463928061}">
      <dsp:nvSpPr>
        <dsp:cNvPr id="0" name=""/>
        <dsp:cNvSpPr/>
      </dsp:nvSpPr>
      <dsp:spPr>
        <a:xfrm>
          <a:off x="3094940" y="2390431"/>
          <a:ext cx="934871" cy="444913"/>
        </a:xfrm>
        <a:custGeom>
          <a:avLst/>
          <a:gdLst/>
          <a:ahLst/>
          <a:cxnLst/>
          <a:rect l="0" t="0" r="0" b="0"/>
          <a:pathLst>
            <a:path>
              <a:moveTo>
                <a:pt x="934871" y="0"/>
              </a:moveTo>
              <a:lnTo>
                <a:pt x="934871" y="303195"/>
              </a:lnTo>
              <a:lnTo>
                <a:pt x="0" y="303195"/>
              </a:lnTo>
              <a:lnTo>
                <a:pt x="0" y="444913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B8A2A7-5010-E345-8E12-02A0D072D12C}">
      <dsp:nvSpPr>
        <dsp:cNvPr id="0" name=""/>
        <dsp:cNvSpPr/>
      </dsp:nvSpPr>
      <dsp:spPr>
        <a:xfrm>
          <a:off x="3984091" y="809941"/>
          <a:ext cx="91440" cy="609073"/>
        </a:xfrm>
        <a:custGeom>
          <a:avLst/>
          <a:gdLst/>
          <a:ahLst/>
          <a:cxnLst/>
          <a:rect l="0" t="0" r="0" b="0"/>
          <a:pathLst>
            <a:path>
              <a:moveTo>
                <a:pt x="68804" y="0"/>
              </a:moveTo>
              <a:lnTo>
                <a:pt x="68804" y="467355"/>
              </a:lnTo>
              <a:lnTo>
                <a:pt x="45720" y="467355"/>
              </a:lnTo>
              <a:lnTo>
                <a:pt x="45720" y="609073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9ECBB0-2951-4944-938D-3681B0DCC338}">
      <dsp:nvSpPr>
        <dsp:cNvPr id="0" name=""/>
        <dsp:cNvSpPr/>
      </dsp:nvSpPr>
      <dsp:spPr>
        <a:xfrm>
          <a:off x="2160069" y="809941"/>
          <a:ext cx="1892827" cy="609073"/>
        </a:xfrm>
        <a:custGeom>
          <a:avLst/>
          <a:gdLst/>
          <a:ahLst/>
          <a:cxnLst/>
          <a:rect l="0" t="0" r="0" b="0"/>
          <a:pathLst>
            <a:path>
              <a:moveTo>
                <a:pt x="1892827" y="0"/>
              </a:moveTo>
              <a:lnTo>
                <a:pt x="1892827" y="467355"/>
              </a:lnTo>
              <a:lnTo>
                <a:pt x="0" y="467355"/>
              </a:lnTo>
              <a:lnTo>
                <a:pt x="0" y="609073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C01323-61EC-0048-904B-399D18491E61}">
      <dsp:nvSpPr>
        <dsp:cNvPr id="0" name=""/>
        <dsp:cNvSpPr/>
      </dsp:nvSpPr>
      <dsp:spPr>
        <a:xfrm>
          <a:off x="3288001" y="-161474"/>
          <a:ext cx="1529789" cy="9714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0E2E541-B39D-D14E-9E65-73F980868CFC}">
      <dsp:nvSpPr>
        <dsp:cNvPr id="0" name=""/>
        <dsp:cNvSpPr/>
      </dsp:nvSpPr>
      <dsp:spPr>
        <a:xfrm>
          <a:off x="3457978" y="3"/>
          <a:ext cx="1529789" cy="9714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Software + </a:t>
          </a:r>
          <a:br>
            <a:rPr lang="en-US" sz="1600" kern="1200" dirty="0" smtClean="0"/>
          </a:br>
          <a:r>
            <a:rPr lang="en-US" sz="1600" kern="1200" dirty="0" smtClean="0"/>
            <a:t>Analytics</a:t>
          </a:r>
          <a:endParaRPr lang="en-US" sz="1600" kern="1200" dirty="0"/>
        </a:p>
      </dsp:txBody>
      <dsp:txXfrm>
        <a:off x="3486430" y="28455"/>
        <a:ext cx="1472885" cy="914512"/>
      </dsp:txXfrm>
    </dsp:sp>
    <dsp:sp modelId="{2913EBC3-768F-5747-B259-7A4BB07F6BD0}">
      <dsp:nvSpPr>
        <dsp:cNvPr id="0" name=""/>
        <dsp:cNvSpPr/>
      </dsp:nvSpPr>
      <dsp:spPr>
        <a:xfrm>
          <a:off x="1395174" y="1419014"/>
          <a:ext cx="1529789" cy="9714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FCD207A-CBA9-804E-89AF-CE35C4C612B8}">
      <dsp:nvSpPr>
        <dsp:cNvPr id="0" name=""/>
        <dsp:cNvSpPr/>
      </dsp:nvSpPr>
      <dsp:spPr>
        <a:xfrm>
          <a:off x="1565150" y="1580492"/>
          <a:ext cx="1529789" cy="9714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Data Engineer</a:t>
          </a:r>
          <a:endParaRPr lang="en-US" sz="1600" kern="1200" dirty="0"/>
        </a:p>
      </dsp:txBody>
      <dsp:txXfrm>
        <a:off x="1593602" y="1608944"/>
        <a:ext cx="1472885" cy="914512"/>
      </dsp:txXfrm>
    </dsp:sp>
    <dsp:sp modelId="{FFCF841B-0407-164D-BEE1-0C7010F94BA2}">
      <dsp:nvSpPr>
        <dsp:cNvPr id="0" name=""/>
        <dsp:cNvSpPr/>
      </dsp:nvSpPr>
      <dsp:spPr>
        <a:xfrm>
          <a:off x="3264916" y="1419014"/>
          <a:ext cx="1529789" cy="9714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A957311-F2DE-AC46-8C5E-4B2E95048BDC}">
      <dsp:nvSpPr>
        <dsp:cNvPr id="0" name=""/>
        <dsp:cNvSpPr/>
      </dsp:nvSpPr>
      <dsp:spPr>
        <a:xfrm>
          <a:off x="3434893" y="1580492"/>
          <a:ext cx="1529789" cy="9714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Data Scientist</a:t>
          </a:r>
          <a:endParaRPr lang="en-US" sz="1600" kern="1200" dirty="0"/>
        </a:p>
      </dsp:txBody>
      <dsp:txXfrm>
        <a:off x="3463345" y="1608944"/>
        <a:ext cx="1472885" cy="914512"/>
      </dsp:txXfrm>
    </dsp:sp>
    <dsp:sp modelId="{51830D04-3EAA-004F-AA3E-EDC09880E049}">
      <dsp:nvSpPr>
        <dsp:cNvPr id="0" name=""/>
        <dsp:cNvSpPr/>
      </dsp:nvSpPr>
      <dsp:spPr>
        <a:xfrm>
          <a:off x="2330045" y="2835344"/>
          <a:ext cx="1529789" cy="9714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000FD81-9C9E-D749-B08B-CEED31C64CB7}">
      <dsp:nvSpPr>
        <dsp:cNvPr id="0" name=""/>
        <dsp:cNvSpPr/>
      </dsp:nvSpPr>
      <dsp:spPr>
        <a:xfrm>
          <a:off x="2500022" y="2996822"/>
          <a:ext cx="1529789" cy="9714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Civis</a:t>
          </a:r>
          <a:r>
            <a:rPr lang="en-US" sz="1600" kern="1200" dirty="0" smtClean="0"/>
            <a:t>:</a:t>
          </a:r>
          <a:br>
            <a:rPr lang="en-US" sz="1600" kern="1200" dirty="0" smtClean="0"/>
          </a:br>
          <a:r>
            <a:rPr lang="en-US" sz="1600" kern="1200" dirty="0" smtClean="0"/>
            <a:t>  position</a:t>
          </a:r>
          <a:endParaRPr lang="en-US" sz="1600" kern="1200" dirty="0"/>
        </a:p>
      </dsp:txBody>
      <dsp:txXfrm>
        <a:off x="2528474" y="3025274"/>
        <a:ext cx="1472885" cy="914512"/>
      </dsp:txXfrm>
    </dsp:sp>
    <dsp:sp modelId="{B7E00B4B-78CF-6343-9F95-8CF954CEF9E5}">
      <dsp:nvSpPr>
        <dsp:cNvPr id="0" name=""/>
        <dsp:cNvSpPr/>
      </dsp:nvSpPr>
      <dsp:spPr>
        <a:xfrm>
          <a:off x="4199788" y="2835344"/>
          <a:ext cx="1529789" cy="9714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CB6A087-8CD7-E04D-B9B5-4A181A4CFAA0}">
      <dsp:nvSpPr>
        <dsp:cNvPr id="0" name=""/>
        <dsp:cNvSpPr/>
      </dsp:nvSpPr>
      <dsp:spPr>
        <a:xfrm>
          <a:off x="4369764" y="2996822"/>
          <a:ext cx="1529789" cy="9714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DataScience</a:t>
          </a:r>
          <a:r>
            <a:rPr lang="en-US" sz="1600" kern="1200" dirty="0" smtClean="0"/>
            <a:t> for Social Good: </a:t>
          </a:r>
          <a:br>
            <a:rPr lang="en-US" sz="1600" kern="1200" dirty="0" smtClean="0"/>
          </a:br>
          <a:r>
            <a:rPr lang="en-US" sz="1600" kern="1200" dirty="0" smtClean="0"/>
            <a:t>position</a:t>
          </a:r>
          <a:endParaRPr lang="en-US" sz="1600" kern="1200" dirty="0"/>
        </a:p>
      </dsp:txBody>
      <dsp:txXfrm>
        <a:off x="4398216" y="3025274"/>
        <a:ext cx="1472885" cy="914512"/>
      </dsp:txXfrm>
    </dsp:sp>
    <dsp:sp modelId="{B0A13285-B8A2-1F48-8EA9-11AC0E943760}">
      <dsp:nvSpPr>
        <dsp:cNvPr id="0" name=""/>
        <dsp:cNvSpPr/>
      </dsp:nvSpPr>
      <dsp:spPr>
        <a:xfrm>
          <a:off x="3264916" y="4251675"/>
          <a:ext cx="1529789" cy="9714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196ABB-2255-9A48-B103-FDCF49FFEFAF}">
      <dsp:nvSpPr>
        <dsp:cNvPr id="0" name=""/>
        <dsp:cNvSpPr/>
      </dsp:nvSpPr>
      <dsp:spPr>
        <a:xfrm>
          <a:off x="3434893" y="4413152"/>
          <a:ext cx="1529789" cy="9714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Interview: </a:t>
          </a:r>
          <a:r>
            <a:rPr lang="en-US" sz="1600" kern="1200" dirty="0" err="1" smtClean="0"/>
            <a:t>Fahad</a:t>
          </a:r>
          <a:r>
            <a:rPr lang="en-US" sz="1600" kern="1200" dirty="0" smtClean="0"/>
            <a:t/>
          </a:r>
          <a:br>
            <a:rPr lang="en-US" sz="1600" kern="1200" dirty="0" smtClean="0"/>
          </a:br>
          <a:r>
            <a:rPr lang="en-US" sz="1600" kern="1200" dirty="0" smtClean="0"/>
            <a:t>Score: 1</a:t>
          </a:r>
          <a:endParaRPr lang="en-US" sz="1600" kern="1200" dirty="0"/>
        </a:p>
      </dsp:txBody>
      <dsp:txXfrm>
        <a:off x="3463345" y="4441604"/>
        <a:ext cx="1472885" cy="914512"/>
      </dsp:txXfrm>
    </dsp:sp>
    <dsp:sp modelId="{CA13D820-04ED-ED46-B651-EA29009F8BB8}">
      <dsp:nvSpPr>
        <dsp:cNvPr id="0" name=""/>
        <dsp:cNvSpPr/>
      </dsp:nvSpPr>
      <dsp:spPr>
        <a:xfrm>
          <a:off x="5313583" y="4254359"/>
          <a:ext cx="1529789" cy="9714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CD9BB4F-631D-6E4C-B6FE-E90B18A09779}">
      <dsp:nvSpPr>
        <dsp:cNvPr id="0" name=""/>
        <dsp:cNvSpPr/>
      </dsp:nvSpPr>
      <dsp:spPr>
        <a:xfrm>
          <a:off x="5483560" y="4415837"/>
          <a:ext cx="1529789" cy="9714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Interview: Martin </a:t>
          </a:r>
          <a:r>
            <a:rPr lang="en-US" sz="1600" kern="1200" dirty="0" err="1" smtClean="0"/>
            <a:t>Shkrelli</a:t>
          </a:r>
          <a:r>
            <a:rPr lang="en-US" sz="1600" kern="1200" dirty="0" smtClean="0"/>
            <a:t> </a:t>
          </a:r>
          <a:br>
            <a:rPr lang="en-US" sz="1600" kern="1200" dirty="0" smtClean="0"/>
          </a:br>
          <a:r>
            <a:rPr lang="en-US" sz="1600" kern="1200" dirty="0" smtClean="0"/>
            <a:t>Score: 0</a:t>
          </a:r>
          <a:endParaRPr lang="en-US" sz="1600" kern="1200" dirty="0"/>
        </a:p>
      </dsp:txBody>
      <dsp:txXfrm>
        <a:off x="5512012" y="4444289"/>
        <a:ext cx="1472885" cy="914512"/>
      </dsp:txXfrm>
    </dsp:sp>
    <dsp:sp modelId="{FB7D374E-6580-0A42-86D6-FF48D85CEAB9}">
      <dsp:nvSpPr>
        <dsp:cNvPr id="0" name=""/>
        <dsp:cNvSpPr/>
      </dsp:nvSpPr>
      <dsp:spPr>
        <a:xfrm>
          <a:off x="5134659" y="1419014"/>
          <a:ext cx="1529789" cy="9714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1E2E7E8-8C9E-B340-B448-C8576751575F}">
      <dsp:nvSpPr>
        <dsp:cNvPr id="0" name=""/>
        <dsp:cNvSpPr/>
      </dsp:nvSpPr>
      <dsp:spPr>
        <a:xfrm>
          <a:off x="5304636" y="1580492"/>
          <a:ext cx="1529789" cy="9714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Project Manager</a:t>
          </a:r>
          <a:endParaRPr lang="en-US" sz="1600" kern="1200" dirty="0"/>
        </a:p>
      </dsp:txBody>
      <dsp:txXfrm>
        <a:off x="5333088" y="1608944"/>
        <a:ext cx="1472885" cy="91451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DC485D-994F-CA49-9768-F2B33905A52E}">
      <dsp:nvSpPr>
        <dsp:cNvPr id="0" name=""/>
        <dsp:cNvSpPr/>
      </dsp:nvSpPr>
      <dsp:spPr>
        <a:xfrm>
          <a:off x="3616" y="1474531"/>
          <a:ext cx="1581224" cy="15769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Interivew</a:t>
          </a:r>
          <a:r>
            <a:rPr lang="en-US" sz="1800" kern="1200" dirty="0" smtClean="0"/>
            <a:t> Data	</a:t>
          </a:r>
          <a:endParaRPr lang="en-US" sz="1800" kern="1200" dirty="0"/>
        </a:p>
      </dsp:txBody>
      <dsp:txXfrm>
        <a:off x="49802" y="1520717"/>
        <a:ext cx="1488852" cy="1484528"/>
      </dsp:txXfrm>
    </dsp:sp>
    <dsp:sp modelId="{398929CF-61C1-1146-8BDE-009CC1B14EDA}">
      <dsp:nvSpPr>
        <dsp:cNvPr id="0" name=""/>
        <dsp:cNvSpPr/>
      </dsp:nvSpPr>
      <dsp:spPr>
        <a:xfrm>
          <a:off x="1742963" y="2066909"/>
          <a:ext cx="335219" cy="39214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1742963" y="2145338"/>
        <a:ext cx="234653" cy="235285"/>
      </dsp:txXfrm>
    </dsp:sp>
    <dsp:sp modelId="{DDF6E448-178C-2E43-9C2B-79B4C2435FB5}">
      <dsp:nvSpPr>
        <dsp:cNvPr id="0" name=""/>
        <dsp:cNvSpPr/>
      </dsp:nvSpPr>
      <dsp:spPr>
        <a:xfrm>
          <a:off x="2217330" y="1474531"/>
          <a:ext cx="1581224" cy="15769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Extract Context (Using word2vec)	</a:t>
          </a:r>
          <a:endParaRPr lang="en-US" sz="1800" kern="1200" dirty="0"/>
        </a:p>
      </dsp:txBody>
      <dsp:txXfrm>
        <a:off x="2263516" y="1520717"/>
        <a:ext cx="1488852" cy="1484528"/>
      </dsp:txXfrm>
    </dsp:sp>
    <dsp:sp modelId="{D38529FC-AD72-2446-AE5D-ECCD98A6FBE6}">
      <dsp:nvSpPr>
        <dsp:cNvPr id="0" name=""/>
        <dsp:cNvSpPr/>
      </dsp:nvSpPr>
      <dsp:spPr>
        <a:xfrm>
          <a:off x="3956677" y="2066909"/>
          <a:ext cx="335219" cy="39214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3956677" y="2145338"/>
        <a:ext cx="234653" cy="235285"/>
      </dsp:txXfrm>
    </dsp:sp>
    <dsp:sp modelId="{676C98CF-1432-D743-BE2F-352B8A28E663}">
      <dsp:nvSpPr>
        <dsp:cNvPr id="0" name=""/>
        <dsp:cNvSpPr/>
      </dsp:nvSpPr>
      <dsp:spPr>
        <a:xfrm>
          <a:off x="4431044" y="1474531"/>
          <a:ext cx="1581224" cy="15769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Feature Selection (PCA)</a:t>
          </a:r>
          <a:r>
            <a:rPr lang="en-US" sz="1800" kern="1200" dirty="0" smtClean="0"/>
            <a:t>	</a:t>
          </a:r>
          <a:endParaRPr lang="en-US" sz="1800" kern="1200" dirty="0"/>
        </a:p>
      </dsp:txBody>
      <dsp:txXfrm>
        <a:off x="4477230" y="1520717"/>
        <a:ext cx="1488852" cy="1484528"/>
      </dsp:txXfrm>
    </dsp:sp>
    <dsp:sp modelId="{283C42A1-EBF0-7C45-A615-8A5AB2392F52}">
      <dsp:nvSpPr>
        <dsp:cNvPr id="0" name=""/>
        <dsp:cNvSpPr/>
      </dsp:nvSpPr>
      <dsp:spPr>
        <a:xfrm>
          <a:off x="6170391" y="2066909"/>
          <a:ext cx="335219" cy="39214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6170391" y="2145338"/>
        <a:ext cx="234653" cy="235285"/>
      </dsp:txXfrm>
    </dsp:sp>
    <dsp:sp modelId="{BD3CCD02-84B1-674B-A1F8-216037E7FAEE}">
      <dsp:nvSpPr>
        <dsp:cNvPr id="0" name=""/>
        <dsp:cNvSpPr/>
      </dsp:nvSpPr>
      <dsp:spPr>
        <a:xfrm>
          <a:off x="6644759" y="1474531"/>
          <a:ext cx="1581224" cy="15769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Classification: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Should this applicant be </a:t>
          </a:r>
          <a:r>
            <a:rPr lang="en-US" sz="1800" kern="1200" dirty="0" smtClean="0"/>
            <a:t>forwarded </a:t>
          </a:r>
          <a:r>
            <a:rPr lang="en-US" sz="1800" kern="1200" dirty="0" smtClean="0"/>
            <a:t>to the recruiter?)</a:t>
          </a:r>
          <a:endParaRPr lang="en-US" sz="1800" kern="1200" dirty="0"/>
        </a:p>
      </dsp:txBody>
      <dsp:txXfrm>
        <a:off x="6690945" y="1520717"/>
        <a:ext cx="1488852" cy="14845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05F83-523F-AB4C-AA6F-C6211181D03C}" type="datetimeFigureOut">
              <a:rPr lang="en-US" smtClean="0"/>
              <a:t>8/24/18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F67C35-6189-394B-B849-4D696B33A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2097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More specifically, can I use NLP to improve the recruiting pipeline and interview process by (partially) automating the evaluation of candidates.  More specifics shortly.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67C35-6189-394B-B849-4D696B33A7D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2581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traditional ways of answering</a:t>
            </a:r>
            <a:r>
              <a:rPr lang="en-US" baseline="0" dirty="0" smtClean="0"/>
              <a:t> question 3 are behavioral interviews</a:t>
            </a:r>
            <a:r>
              <a:rPr lang="is-IS" baseline="0" dirty="0" smtClean="0"/>
              <a:t>… (See point 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67C35-6189-394B-B849-4D696B33A7D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794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Thus Saves</a:t>
            </a:r>
            <a:r>
              <a:rPr lang="en-US" baseline="0" dirty="0" smtClean="0"/>
              <a:t> the recruiter time:</a:t>
            </a:r>
          </a:p>
          <a:p>
            <a:r>
              <a:rPr lang="en-US" baseline="0" dirty="0" smtClean="0"/>
              <a:t>Note that we use interview information, not resumes because resumes are sparse</a:t>
            </a:r>
            <a:r>
              <a:rPr lang="is-IS" baseline="0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67C35-6189-394B-B849-4D696B33A7D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7515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Here’s what the </a:t>
            </a:r>
            <a:r>
              <a:rPr lang="en-US" dirty="0" err="1" smtClean="0"/>
              <a:t>chatbot</a:t>
            </a:r>
            <a:r>
              <a:rPr lang="en-US" dirty="0" smtClean="0"/>
              <a:t> looks like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67C35-6189-394B-B849-4D696B33A7D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9871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Note in these </a:t>
            </a:r>
            <a:r>
              <a:rPr lang="en-US" dirty="0" err="1" smtClean="0"/>
              <a:t>chatbots</a:t>
            </a:r>
            <a:r>
              <a:rPr lang="en-US" dirty="0" smtClean="0"/>
              <a:t>, the questions are often structured as behavioral or narrative types of interview</a:t>
            </a:r>
            <a:r>
              <a:rPr lang="en-US" baseline="0" dirty="0" smtClean="0"/>
              <a:t> questions.  (Were hot for a while, decent evidence base, but now people are a bit more iffy on them) – from an NLP standpoint these are helpful, however, because they tend to be richer than either info on a resume, OR simple form responses (such as forced choice, </a:t>
            </a:r>
            <a:r>
              <a:rPr lang="en-US" baseline="0" dirty="0" err="1" smtClean="0"/>
              <a:t>likert</a:t>
            </a:r>
            <a:r>
              <a:rPr lang="en-US" baseline="0" dirty="0" smtClean="0"/>
              <a:t> type </a:t>
            </a:r>
            <a:r>
              <a:rPr lang="en-US" baseline="0" dirty="0" err="1" smtClean="0"/>
              <a:t>etc</a:t>
            </a:r>
            <a:r>
              <a:rPr lang="en-US" baseline="0" dirty="0" smtClean="0"/>
              <a:t>).  But they are also harder to analyze because of they are more complex.</a:t>
            </a:r>
          </a:p>
          <a:p>
            <a:endParaRPr lang="en-US" baseline="0" dirty="0" smtClean="0"/>
          </a:p>
          <a:p>
            <a:r>
              <a:rPr lang="en-US" baseline="0" dirty="0" smtClean="0"/>
              <a:t>Before I get on to the analysis a little bit more about the structure of the data, posed some interesting challenges but also offers opportunities-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67C35-6189-394B-B849-4D696B33A7D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3826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Which meant that unfortunately the data was/is</a:t>
            </a:r>
            <a:r>
              <a:rPr lang="en-US" baseline="0" dirty="0" smtClean="0"/>
              <a:t> a bit more sparse than it originally appeared.</a:t>
            </a:r>
          </a:p>
          <a:p>
            <a:endParaRPr lang="en-US" baseline="0" dirty="0" smtClean="0"/>
          </a:p>
          <a:p>
            <a:r>
              <a:rPr lang="en-US" baseline="0" dirty="0" smtClean="0"/>
              <a:t>But it also means the feature space for per position will be different:  For example- A software engineer will answer the question, “Tell me about a time you handled a conflict well”,  differently from a customer service rep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67C35-6189-394B-B849-4D696B33A7D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2448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Which meant that unfortunately the data was/is</a:t>
            </a:r>
            <a:r>
              <a:rPr lang="en-US" baseline="0" dirty="0" smtClean="0"/>
              <a:t> a bit more sparse than it originally appeared.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67C35-6189-394B-B849-4D696B33A7D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2448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do the classification used an SVM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67C35-6189-394B-B849-4D696B33A7D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140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5F5AB-7955-B547-A084-4486044A199C}" type="datetimeFigureOut">
              <a:rPr lang="en-US" smtClean="0"/>
              <a:t>8/24/18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515DD-6BDD-8545-8F1D-AAED2C471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50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5F5AB-7955-B547-A084-4486044A199C}" type="datetimeFigureOut">
              <a:rPr lang="en-US" smtClean="0"/>
              <a:t>8/24/18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515DD-6BDD-8545-8F1D-AAED2C471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344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5F5AB-7955-B547-A084-4486044A199C}" type="datetimeFigureOut">
              <a:rPr lang="en-US" smtClean="0"/>
              <a:t>8/24/18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515DD-6BDD-8545-8F1D-AAED2C471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812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5F5AB-7955-B547-A084-4486044A199C}" type="datetimeFigureOut">
              <a:rPr lang="en-US" smtClean="0"/>
              <a:t>8/24/18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515DD-6BDD-8545-8F1D-AAED2C471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831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5F5AB-7955-B547-A084-4486044A199C}" type="datetimeFigureOut">
              <a:rPr lang="en-US" smtClean="0"/>
              <a:t>8/24/18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515DD-6BDD-8545-8F1D-AAED2C471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383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5F5AB-7955-B547-A084-4486044A199C}" type="datetimeFigureOut">
              <a:rPr lang="en-US" smtClean="0"/>
              <a:t>8/24/18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515DD-6BDD-8545-8F1D-AAED2C471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002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5F5AB-7955-B547-A084-4486044A199C}" type="datetimeFigureOut">
              <a:rPr lang="en-US" smtClean="0"/>
              <a:t>8/24/18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515DD-6BDD-8545-8F1D-AAED2C471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150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5F5AB-7955-B547-A084-4486044A199C}" type="datetimeFigureOut">
              <a:rPr lang="en-US" smtClean="0"/>
              <a:t>8/24/18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515DD-6BDD-8545-8F1D-AAED2C471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972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5F5AB-7955-B547-A084-4486044A199C}" type="datetimeFigureOut">
              <a:rPr lang="en-US" smtClean="0"/>
              <a:t>8/24/18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515DD-6BDD-8545-8F1D-AAED2C471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125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5F5AB-7955-B547-A084-4486044A199C}" type="datetimeFigureOut">
              <a:rPr lang="en-US" smtClean="0"/>
              <a:t>8/24/18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515DD-6BDD-8545-8F1D-AAED2C471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389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5F5AB-7955-B547-A084-4486044A199C}" type="datetimeFigureOut">
              <a:rPr lang="en-US" smtClean="0"/>
              <a:t>8/24/18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515DD-6BDD-8545-8F1D-AAED2C471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676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5F5AB-7955-B547-A084-4486044A199C}" type="datetimeFigureOut">
              <a:rPr lang="en-US" smtClean="0"/>
              <a:t>8/24/18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4515DD-6BDD-8545-8F1D-AAED2C471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223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4" Type="http://schemas.openxmlformats.org/officeDocument/2006/relationships/diagramLayout" Target="../diagrams/layout3.xml"/><Relationship Id="rId5" Type="http://schemas.openxmlformats.org/officeDocument/2006/relationships/diagramQuickStyle" Target="../diagrams/quickStyle3.xml"/><Relationship Id="rId6" Type="http://schemas.openxmlformats.org/officeDocument/2006/relationships/diagramColors" Target="../diagrams/colors3.xml"/><Relationship Id="rId7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95412"/>
            <a:ext cx="7772400" cy="1929679"/>
          </a:xfrm>
        </p:spPr>
        <p:txBody>
          <a:bodyPr>
            <a:normAutofit/>
          </a:bodyPr>
          <a:lstStyle/>
          <a:p>
            <a:r>
              <a:rPr lang="en-US" dirty="0" smtClean="0"/>
              <a:t>Natural Language Processing for Assessing Job Applicants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Tim Sparer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0539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5449413"/>
              </p:ext>
            </p:extLst>
          </p:nvPr>
        </p:nvGraphicFramePr>
        <p:xfrm>
          <a:off x="457200" y="1323109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67800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Confusion Matrix: Predicted Approval vs. Actual Approval </a:t>
            </a:r>
            <a:r>
              <a:rPr lang="en-US" sz="2800" dirty="0" smtClean="0"/>
              <a:t>(approve = 1, not approve = 0)</a:t>
            </a:r>
            <a:br>
              <a:rPr lang="en-US" sz="2800" dirty="0" smtClean="0"/>
            </a:br>
            <a:r>
              <a:rPr lang="en-US" sz="2800" dirty="0" smtClean="0"/>
              <a:t>Accuracy = 66%</a:t>
            </a:r>
            <a:endParaRPr lang="en-US" dirty="0"/>
          </a:p>
        </p:txBody>
      </p:sp>
      <p:pic>
        <p:nvPicPr>
          <p:cNvPr id="4" name="Content Placeholder 3" descr="confustion_matrix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28" r="-445"/>
          <a:stretch/>
        </p:blipFill>
        <p:spPr>
          <a:xfrm>
            <a:off x="1339273" y="1600200"/>
            <a:ext cx="6373092" cy="4525963"/>
          </a:xfrm>
        </p:spPr>
      </p:pic>
      <p:sp>
        <p:nvSpPr>
          <p:cNvPr id="5" name="TextBox 4"/>
          <p:cNvSpPr txBox="1"/>
          <p:nvPr/>
        </p:nvSpPr>
        <p:spPr>
          <a:xfrm>
            <a:off x="230909" y="2817091"/>
            <a:ext cx="10845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Predicted</a:t>
            </a:r>
            <a:br>
              <a:rPr lang="en-US" dirty="0" smtClean="0"/>
            </a:br>
            <a:r>
              <a:rPr lang="en-US" dirty="0" smtClean="0"/>
              <a:t>Value: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555939" y="6218527"/>
            <a:ext cx="1360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Actual Value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389092" y="1985817"/>
            <a:ext cx="20185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Number of samples</a:t>
            </a:r>
          </a:p>
          <a:p>
            <a:r>
              <a:rPr lang="en-US" dirty="0" smtClean="0"/>
              <a:t> in cell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2269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Tune thresh-holds.</a:t>
            </a:r>
          </a:p>
          <a:p>
            <a:r>
              <a:rPr lang="en-US" dirty="0" smtClean="0"/>
              <a:t>Try additional classifiers</a:t>
            </a:r>
          </a:p>
          <a:p>
            <a:r>
              <a:rPr lang="en-US" dirty="0" smtClean="0"/>
              <a:t>Supplement data 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Explanatory models:  For a given model/interview, are particular questions more diagnostic (more predictive?)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5728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Tune thresh-holds.</a:t>
            </a:r>
          </a:p>
          <a:p>
            <a:r>
              <a:rPr lang="en-US" dirty="0" smtClean="0"/>
              <a:t>Try additional classifiers</a:t>
            </a:r>
          </a:p>
          <a:p>
            <a:r>
              <a:rPr lang="en-US" dirty="0" smtClean="0"/>
              <a:t>Supplement data </a:t>
            </a:r>
            <a:r>
              <a:rPr lang="en-US" dirty="0" smtClean="0"/>
              <a:t>(example, </a:t>
            </a:r>
            <a:r>
              <a:rPr lang="en-US" dirty="0" err="1" smtClean="0"/>
              <a:t>CoSine</a:t>
            </a:r>
            <a:r>
              <a:rPr lang="en-US" dirty="0" smtClean="0"/>
              <a:t> similarity between the interview of an “ideal” </a:t>
            </a:r>
            <a:r>
              <a:rPr lang="en-US" dirty="0" err="1" smtClean="0"/>
              <a:t>candidated</a:t>
            </a:r>
            <a:r>
              <a:rPr lang="en-US" dirty="0" smtClean="0"/>
              <a:t>, or previous hire, and a given interview).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Explanatory models:  For a given model/interview, are particular questions more diagnostic (more predictive?)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676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55273"/>
            <a:ext cx="8229600" cy="377089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 Can NLP </a:t>
            </a:r>
            <a:r>
              <a:rPr lang="en-US" dirty="0"/>
              <a:t>i</a:t>
            </a:r>
            <a:r>
              <a:rPr lang="en-US" dirty="0" smtClean="0"/>
              <a:t>mprove the job application process?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279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1.  “Bad hires” can cost up to 70,000 in lost productivity (source: Hire Abby). </a:t>
            </a:r>
          </a:p>
          <a:p>
            <a:pPr marL="514350" indent="-514350">
              <a:buAutoNum type="arabicPeriod" startAt="2"/>
            </a:pPr>
            <a:r>
              <a:rPr lang="en-US" dirty="0" smtClean="0"/>
              <a:t>Recruiters’ time and resources are limited.</a:t>
            </a:r>
          </a:p>
          <a:p>
            <a:pPr marL="514350" indent="-514350">
              <a:buAutoNum type="arabicPeriod" startAt="2"/>
            </a:pPr>
            <a:r>
              <a:rPr lang="en-US" dirty="0" smtClean="0"/>
              <a:t>Sensible quantitative metrics are often lacking for broad skillsets, qualities etc.</a:t>
            </a:r>
          </a:p>
        </p:txBody>
      </p:sp>
    </p:spTree>
    <p:extLst>
      <p:ext uri="{BB962C8B-B14F-4D97-AF65-F5344CB8AC3E}">
        <p14:creationId xmlns:p14="http://schemas.microsoft.com/office/powerpoint/2010/main" val="2709285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1.  “Bad hires” can cost up to 70,000 in lost productivity (source: Hire Abby). </a:t>
            </a:r>
          </a:p>
          <a:p>
            <a:pPr marL="514350" indent="-514350">
              <a:buAutoNum type="arabicPeriod" startAt="2"/>
            </a:pPr>
            <a:r>
              <a:rPr lang="en-US" dirty="0" smtClean="0"/>
              <a:t>Recruiters’ time and resources are limited.</a:t>
            </a:r>
          </a:p>
          <a:p>
            <a:pPr marL="514350" indent="-514350">
              <a:buAutoNum type="arabicPeriod" startAt="2"/>
            </a:pPr>
            <a:r>
              <a:rPr lang="en-US" dirty="0" smtClean="0"/>
              <a:t>Sensible quantitative metrics are often lacking for broad skillsets, qualities etc.</a:t>
            </a:r>
          </a:p>
          <a:p>
            <a:pPr marL="400050" lvl="1" indent="0">
              <a:buNone/>
            </a:pPr>
            <a:r>
              <a:rPr lang="en-US" dirty="0" smtClean="0"/>
              <a:t>Example: How do you measure “Handles Conflict Well”?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191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Train a classification algorithm on interview data, and see if the algorithm mimics recruiters’ evaluations.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218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9911"/>
            <a:ext cx="8229600" cy="1143000"/>
          </a:xfrm>
        </p:spPr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68219"/>
            <a:ext cx="8229600" cy="731982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/>
              <a:t> Applicant replies to </a:t>
            </a:r>
            <a:r>
              <a:rPr lang="en-US" dirty="0" err="1" smtClean="0"/>
              <a:t>chatbot</a:t>
            </a:r>
            <a:r>
              <a:rPr lang="en-US" dirty="0" smtClean="0"/>
              <a:t>-conversations (+evaluations)</a:t>
            </a:r>
            <a:endParaRPr lang="en-US" dirty="0"/>
          </a:p>
        </p:txBody>
      </p:sp>
      <p:pic>
        <p:nvPicPr>
          <p:cNvPr id="4" name="Picture 3" descr="Screen Shot 2018-08-24 at 6.52.53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817" y="1417638"/>
            <a:ext cx="7643092" cy="498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040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Question + Reply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5018" y="1877291"/>
            <a:ext cx="8229600" cy="3156527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/>
              <a:t>Bot:  Tell me about the most complex software project you have worked on.</a:t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Human: "In terms of complexity, I would have to say the Reimbursement Site I've recently completed as a training project. It had over a dozen Java files, nearly a dozen HTML pages, and several AJAX methods, along with a simple SQL database. It implemented front-end pages using HTML, JavaScript, and most notably AJAX calls to tie it with the rest of the program. It passed or requested any info to/from one of two servlets, one to update the SQL database and one to retrieve a query result. Both pass the info to a single request helper, which redirected the calls to an appropriate controller. These controllers called DAO methods that accessed the database and retrieved/altered the data as need be. The database consisted of two tables, one sequence, and one procedure to add new values to the second table."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231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92546" y="44576"/>
            <a:ext cx="5477163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S</a:t>
            </a:r>
            <a:r>
              <a:rPr lang="en-US" dirty="0" smtClean="0"/>
              <a:t>tructure of the </a:t>
            </a:r>
            <a:br>
              <a:rPr lang="en-US" dirty="0" smtClean="0"/>
            </a:br>
            <a:r>
              <a:rPr lang="en-US" dirty="0" smtClean="0"/>
              <a:t>data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8847601"/>
              </p:ext>
            </p:extLst>
          </p:nvPr>
        </p:nvGraphicFramePr>
        <p:xfrm>
          <a:off x="1657927" y="616076"/>
          <a:ext cx="8229600" cy="53872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670752" y="923636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Industry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917990" y="2378608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Job Types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768978" y="3879334"/>
            <a:ext cx="1983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Company+Position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153632" y="5056909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Interviews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67278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92546" y="44576"/>
            <a:ext cx="5477163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S</a:t>
            </a:r>
            <a:r>
              <a:rPr lang="en-US" dirty="0" smtClean="0"/>
              <a:t>tructure of the </a:t>
            </a:r>
            <a:br>
              <a:rPr lang="en-US" dirty="0" smtClean="0"/>
            </a:br>
            <a:r>
              <a:rPr lang="en-US" dirty="0" smtClean="0"/>
              <a:t>data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8452905"/>
              </p:ext>
            </p:extLst>
          </p:nvPr>
        </p:nvGraphicFramePr>
        <p:xfrm>
          <a:off x="1657927" y="616076"/>
          <a:ext cx="8229600" cy="53872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Frame 4"/>
          <p:cNvSpPr/>
          <p:nvPr/>
        </p:nvSpPr>
        <p:spPr>
          <a:xfrm>
            <a:off x="4599708" y="4687454"/>
            <a:ext cx="4641273" cy="1454727"/>
          </a:xfrm>
          <a:prstGeom prst="frame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4284" y="5056909"/>
            <a:ext cx="39186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For the analysis</a:t>
            </a:r>
            <a:r>
              <a:rPr lang="en-US" b="1" dirty="0"/>
              <a:t>:</a:t>
            </a:r>
            <a:r>
              <a:rPr lang="en-US" b="1" dirty="0" smtClean="0"/>
              <a:t> </a:t>
            </a:r>
          </a:p>
          <a:p>
            <a:r>
              <a:rPr lang="en-US" dirty="0" smtClean="0"/>
              <a:t>selected a collection of</a:t>
            </a:r>
          </a:p>
          <a:p>
            <a:r>
              <a:rPr lang="en-US" dirty="0" smtClean="0"/>
              <a:t> interviews across candidates for the </a:t>
            </a:r>
          </a:p>
          <a:p>
            <a:r>
              <a:rPr lang="en-US" dirty="0" smtClean="0"/>
              <a:t>same position in the same organization.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670752" y="923636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Industry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917990" y="2378608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Job Types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768978" y="3879334"/>
            <a:ext cx="1983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Company+Position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153632" y="5056909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Interviews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22642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688</Words>
  <Application>Microsoft Macintosh PowerPoint</Application>
  <PresentationFormat>On-screen Show (4:3)</PresentationFormat>
  <Paragraphs>99</Paragraphs>
  <Slides>13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Natural Language Processing for Assessing Job Applicants </vt:lpstr>
      <vt:lpstr>Project Goal</vt:lpstr>
      <vt:lpstr>Motivation</vt:lpstr>
      <vt:lpstr>Motivation</vt:lpstr>
      <vt:lpstr>Proposed Solution</vt:lpstr>
      <vt:lpstr>Data</vt:lpstr>
      <vt:lpstr>Sample Question + Reply</vt:lpstr>
      <vt:lpstr>Structure of the  data</vt:lpstr>
      <vt:lpstr>Structure of the  data</vt:lpstr>
      <vt:lpstr>Process</vt:lpstr>
      <vt:lpstr>Confusion Matrix: Predicted Approval vs. Actual Approval (approve = 1, not approve = 0) Accuracy = 66%</vt:lpstr>
      <vt:lpstr>Next Steps:</vt:lpstr>
      <vt:lpstr>Next Steps:</vt:lpstr>
    </vt:vector>
  </TitlesOfParts>
  <Company>uic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Language Processing for Assessing Job Applicants </dc:title>
  <dc:creator>tim s</dc:creator>
  <cp:lastModifiedBy>tim s</cp:lastModifiedBy>
  <cp:revision>19</cp:revision>
  <dcterms:created xsi:type="dcterms:W3CDTF">2018-08-24T10:57:44Z</dcterms:created>
  <dcterms:modified xsi:type="dcterms:W3CDTF">2018-08-24T14:45:10Z</dcterms:modified>
</cp:coreProperties>
</file>