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Default Extension="png" ContentType="image/png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620"/>
    <p:restoredTop sz="94660"/>
  </p:normalViewPr>
  <p:slideViewPr>
    <p:cSldViewPr snapToObjects="1">
      <p:cViewPr varScale="1">
        <p:scale>
          <a:sx n="98" d="100"/>
          <a:sy n="98" d="100"/>
        </p:scale>
        <p:origin x="-64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A9758-E561-1647-8B04-3AEE27599C19}" type="datetimeFigureOut">
              <a:rPr lang="en-US" smtClean="0"/>
              <a:pPr/>
              <a:t>4/9/13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E8840-93BC-9C4F-8B04-B82FB9AA26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A9758-E561-1647-8B04-3AEE27599C19}" type="datetimeFigureOut">
              <a:rPr lang="en-US" smtClean="0"/>
              <a:pPr/>
              <a:t>4/9/13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E8840-93BC-9C4F-8B04-B82FB9AA26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A9758-E561-1647-8B04-3AEE27599C19}" type="datetimeFigureOut">
              <a:rPr lang="en-US" smtClean="0"/>
              <a:pPr/>
              <a:t>4/9/13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E8840-93BC-9C4F-8B04-B82FB9AA26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A9758-E561-1647-8B04-3AEE27599C19}" type="datetimeFigureOut">
              <a:rPr lang="en-US" smtClean="0"/>
              <a:pPr/>
              <a:t>4/9/13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E8840-93BC-9C4F-8B04-B82FB9AA26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A9758-E561-1647-8B04-3AEE27599C19}" type="datetimeFigureOut">
              <a:rPr lang="en-US" smtClean="0"/>
              <a:pPr/>
              <a:t>4/9/13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E8840-93BC-9C4F-8B04-B82FB9AA26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A9758-E561-1647-8B04-3AEE27599C19}" type="datetimeFigureOut">
              <a:rPr lang="en-US" smtClean="0"/>
              <a:pPr/>
              <a:t>4/9/13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E8840-93BC-9C4F-8B04-B82FB9AA26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A9758-E561-1647-8B04-3AEE27599C19}" type="datetimeFigureOut">
              <a:rPr lang="en-US" smtClean="0"/>
              <a:pPr/>
              <a:t>4/9/13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E8840-93BC-9C4F-8B04-B82FB9AA26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A9758-E561-1647-8B04-3AEE27599C19}" type="datetimeFigureOut">
              <a:rPr lang="en-US" smtClean="0"/>
              <a:pPr/>
              <a:t>4/9/13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E8840-93BC-9C4F-8B04-B82FB9AA26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A9758-E561-1647-8B04-3AEE27599C19}" type="datetimeFigureOut">
              <a:rPr lang="en-US" smtClean="0"/>
              <a:pPr/>
              <a:t>4/9/13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E8840-93BC-9C4F-8B04-B82FB9AA26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A9758-E561-1647-8B04-3AEE27599C19}" type="datetimeFigureOut">
              <a:rPr lang="en-US" smtClean="0"/>
              <a:pPr/>
              <a:t>4/9/13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E8840-93BC-9C4F-8B04-B82FB9AA26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A9758-E561-1647-8B04-3AEE27599C19}" type="datetimeFigureOut">
              <a:rPr lang="en-US" smtClean="0"/>
              <a:pPr/>
              <a:t>4/9/13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E8840-93BC-9C4F-8B04-B82FB9AA26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6A9758-E561-1647-8B04-3AEE27599C19}" type="datetimeFigureOut">
              <a:rPr lang="en-US" smtClean="0"/>
              <a:pPr/>
              <a:t>4/9/13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9E8840-93BC-9C4F-8B04-B82FB9AA268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r:id="rId1"/>
    <p:sldLayoutId r:id="rId2"/>
    <p:sldLayoutId r:id="rId3"/>
    <p:sldLayoutId r:id="rId4"/>
    <p:sldLayoutId r:id="rId5"/>
    <p:sldLayoutId r:id="rId6"/>
    <p:sldLayoutId r:id="rId7"/>
    <p:sldLayoutId r:id="rId8"/>
    <p:sldLayoutId r:id="rId9"/>
    <p:sldLayoutId r:id="rId10"/>
    <p:sldLayoutId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95400" y="838200"/>
            <a:ext cx="3733800" cy="914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0000"/>
                </a:solidFill>
              </a:rPr>
              <a:t>EA Method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95400" y="1828800"/>
            <a:ext cx="3733800" cy="2286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09800" y="1828800"/>
            <a:ext cx="213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</a:rPr>
              <a:t>EA Description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371600" y="2362200"/>
            <a:ext cx="2362200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cap="all" dirty="0" smtClean="0">
                <a:solidFill>
                  <a:schemeClr val="tx1"/>
                </a:solidFill>
              </a:rPr>
              <a:t>Business Architecture</a:t>
            </a:r>
            <a:endParaRPr lang="en-US" sz="1400" i="1" cap="all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371600" y="2743200"/>
            <a:ext cx="2362200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cap="all" dirty="0" smtClean="0">
                <a:solidFill>
                  <a:schemeClr val="tx1"/>
                </a:solidFill>
              </a:rPr>
              <a:t>Data Architecture</a:t>
            </a:r>
            <a:endParaRPr lang="en-US" sz="1400" i="1" cap="all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371600" y="3124200"/>
            <a:ext cx="2362200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cap="all" dirty="0" smtClean="0">
                <a:solidFill>
                  <a:schemeClr val="tx1"/>
                </a:solidFill>
              </a:rPr>
              <a:t>Application Architecture</a:t>
            </a:r>
            <a:endParaRPr lang="en-US" sz="1400" i="1" cap="all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371600" y="3505200"/>
            <a:ext cx="2362200" cy="53340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cap="all" dirty="0" smtClean="0">
                <a:solidFill>
                  <a:schemeClr val="tx1"/>
                </a:solidFill>
              </a:rPr>
              <a:t>Infrastructure Architecture</a:t>
            </a:r>
            <a:endParaRPr lang="en-US" sz="1400" i="1" cap="all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295400" y="4191000"/>
            <a:ext cx="3733800" cy="914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0000"/>
                </a:solidFill>
              </a:rPr>
              <a:t>EA Engine</a:t>
            </a:r>
            <a:endParaRPr lang="en-US" sz="2400" dirty="0">
              <a:solidFill>
                <a:srgbClr val="000000"/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3684" y="4191000"/>
            <a:ext cx="1125515" cy="915458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2400" y="2511425"/>
            <a:ext cx="1066800" cy="1069975"/>
          </a:xfrm>
          <a:prstGeom prst="rect">
            <a:avLst/>
          </a:prstGeom>
        </p:spPr>
      </p:pic>
      <p:pic>
        <p:nvPicPr>
          <p:cNvPr id="26" name="Image 41">
            <a:hlinkClick r:id="" action="ppaction://noaction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2400" y="838200"/>
            <a:ext cx="1071563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/>
          <p:cNvCxnSpPr/>
          <p:nvPr/>
        </p:nvCxnSpPr>
        <p:spPr>
          <a:xfrm>
            <a:off x="685800" y="5791200"/>
            <a:ext cx="8001000" cy="7620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23663" y="6119846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High Centralization</a:t>
            </a:r>
            <a:endParaRPr lang="en-US" i="1" dirty="0"/>
          </a:p>
        </p:txBody>
      </p:sp>
      <p:sp>
        <p:nvSpPr>
          <p:cNvPr id="5" name="TextBox 4"/>
          <p:cNvSpPr txBox="1"/>
          <p:nvPr/>
        </p:nvSpPr>
        <p:spPr>
          <a:xfrm>
            <a:off x="7377960" y="6119846"/>
            <a:ext cx="175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i="1" dirty="0" smtClean="0"/>
              <a:t>High Decentralization</a:t>
            </a:r>
            <a:endParaRPr lang="en-US" i="1" dirty="0"/>
          </a:p>
        </p:txBody>
      </p:sp>
      <p:sp>
        <p:nvSpPr>
          <p:cNvPr id="6" name="TextBox 5"/>
          <p:cNvSpPr txBox="1"/>
          <p:nvPr/>
        </p:nvSpPr>
        <p:spPr>
          <a:xfrm rot="18072896">
            <a:off x="914400" y="4219185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Simple centralized organization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 rot="18149113">
            <a:off x="1893068" y="2493311"/>
            <a:ext cx="2833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Bureaucratic organization</a:t>
            </a:r>
          </a:p>
          <a:p>
            <a:r>
              <a:rPr lang="en-US" dirty="0" smtClean="0"/>
              <a:t>(</a:t>
            </a:r>
            <a:r>
              <a:rPr lang="en-US" sz="1400" dirty="0" smtClean="0"/>
              <a:t>Divisional or </a:t>
            </a:r>
            <a:r>
              <a:rPr lang="en-US" sz="1400" dirty="0" smtClean="0"/>
              <a:t>functional structure)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 rot="18060175">
            <a:off x="2730522" y="4324875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Matrix structure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 rot="18015862">
            <a:off x="7485037" y="3911219"/>
            <a:ext cx="1769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Flat organization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 rot="18015862">
            <a:off x="5885145" y="3327815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Collaborative Networks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 rot="18015862">
            <a:off x="5348143" y="4687195"/>
            <a:ext cx="2089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Adhocracy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 rot="18015862">
            <a:off x="6037544" y="4394615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Virtual organizations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 rot="18015862">
            <a:off x="7429667" y="2980476"/>
            <a:ext cx="1431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Coopetition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 rot="18051165">
            <a:off x="467179" y="4472371"/>
            <a:ext cx="2115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 smtClean="0"/>
              <a:t> </a:t>
            </a:r>
            <a:r>
              <a:rPr lang="en-US" b="1" i="1" dirty="0" smtClean="0">
                <a:solidFill>
                  <a:schemeClr val="tx2">
                    <a:lumMod val="75000"/>
                  </a:schemeClr>
                </a:solidFill>
              </a:rPr>
              <a:t>Business monarchy</a:t>
            </a:r>
            <a:endParaRPr lang="en-US" b="1" i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 rot="18093170">
            <a:off x="1843330" y="2825023"/>
            <a:ext cx="14751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 smtClean="0"/>
              <a:t> </a:t>
            </a:r>
            <a:r>
              <a:rPr lang="en-US" b="1" i="1" dirty="0" smtClean="0">
                <a:solidFill>
                  <a:schemeClr val="tx2">
                    <a:lumMod val="75000"/>
                  </a:schemeClr>
                </a:solidFill>
              </a:rPr>
              <a:t>IT monarchy</a:t>
            </a:r>
            <a:endParaRPr lang="en-US" b="1" i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 rot="18130958">
            <a:off x="4528109" y="4578351"/>
            <a:ext cx="21972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 smtClean="0"/>
              <a:t> </a:t>
            </a:r>
            <a:r>
              <a:rPr lang="en-US" b="1" i="1" dirty="0" smtClean="0">
                <a:solidFill>
                  <a:schemeClr val="tx2">
                    <a:lumMod val="75000"/>
                  </a:schemeClr>
                </a:solidFill>
              </a:rPr>
              <a:t>Feudal organization</a:t>
            </a:r>
            <a:endParaRPr lang="en-US" b="1" i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 rot="18114853">
            <a:off x="3930635" y="4909734"/>
            <a:ext cx="12322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 smtClean="0"/>
              <a:t> </a:t>
            </a:r>
            <a:r>
              <a:rPr lang="en-US" b="1" i="1" dirty="0" smtClean="0">
                <a:solidFill>
                  <a:schemeClr val="tx2">
                    <a:lumMod val="75000"/>
                  </a:schemeClr>
                </a:solidFill>
              </a:rPr>
              <a:t>Federal IT</a:t>
            </a:r>
            <a:endParaRPr lang="en-US" b="1" i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 rot="18043813">
            <a:off x="2287369" y="4891455"/>
            <a:ext cx="1266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 smtClean="0">
                <a:solidFill>
                  <a:srgbClr val="17375E"/>
                </a:solidFill>
              </a:rPr>
              <a:t>IT </a:t>
            </a:r>
            <a:r>
              <a:rPr lang="en-US" b="1" i="1" dirty="0" smtClean="0">
                <a:solidFill>
                  <a:srgbClr val="17375E"/>
                </a:solidFill>
              </a:rPr>
              <a:t>Duopoly</a:t>
            </a:r>
          </a:p>
        </p:txBody>
      </p:sp>
      <p:sp>
        <p:nvSpPr>
          <p:cNvPr id="20" name="Rectangle 19"/>
          <p:cNvSpPr/>
          <p:nvPr/>
        </p:nvSpPr>
        <p:spPr>
          <a:xfrm rot="17942027">
            <a:off x="7204151" y="5143908"/>
            <a:ext cx="10275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 smtClean="0">
                <a:solidFill>
                  <a:srgbClr val="17375E"/>
                </a:solidFill>
              </a:rPr>
              <a:t>Anarchy</a:t>
            </a:r>
            <a:endParaRPr lang="en-US" b="1" i="1" dirty="0" smtClean="0">
              <a:solidFill>
                <a:srgbClr val="17375E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791085" y="5802868"/>
            <a:ext cx="9333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cap="small" dirty="0" smtClean="0">
                <a:solidFill>
                  <a:srgbClr val="800000"/>
                </a:solidFill>
              </a:rPr>
              <a:t> Federal</a:t>
            </a:r>
            <a:endParaRPr lang="en-US" b="1" cap="small" dirty="0">
              <a:solidFill>
                <a:srgbClr val="80000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578923" y="5791200"/>
            <a:ext cx="14563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cap="small" dirty="0" smtClean="0">
                <a:solidFill>
                  <a:srgbClr val="800000"/>
                </a:solidFill>
              </a:rPr>
              <a:t>Decentralized</a:t>
            </a:r>
            <a:endParaRPr lang="en-US" b="1" cap="small" dirty="0">
              <a:solidFill>
                <a:srgbClr val="80000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85663" y="5802868"/>
            <a:ext cx="12479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cap="small" dirty="0" smtClean="0">
                <a:solidFill>
                  <a:srgbClr val="800000"/>
                </a:solidFill>
              </a:rPr>
              <a:t>Centralized</a:t>
            </a:r>
            <a:endParaRPr lang="en-US" b="1" cap="small" dirty="0">
              <a:solidFill>
                <a:srgbClr val="8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18002</TotalTime>
  <Words>58</Words>
  <Application>Microsoft Macintosh PowerPoint</Application>
  <PresentationFormat>On-screen Show (4:3)</PresentationFormat>
  <Paragraphs>27</Paragraphs>
  <Slides>2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Manager/>
  <Company>EPFL</Company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Irina Rychkova</dc:creator>
  <cp:keywords/>
  <dc:description/>
  <cp:lastModifiedBy>Irina Rychkova</cp:lastModifiedBy>
  <cp:revision>620</cp:revision>
  <dcterms:created xsi:type="dcterms:W3CDTF">2013-04-09T10:46:28Z</dcterms:created>
  <dcterms:modified xsi:type="dcterms:W3CDTF">2013-04-21T22:05:27Z</dcterms:modified>
  <cp:category/>
</cp:coreProperties>
</file>