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73" d="100"/>
          <a:sy n="73" d="100"/>
        </p:scale>
        <p:origin x="-12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758-E561-1647-8B04-3AEE27599C19}" type="datetimeFigureOut">
              <a:rPr lang="en-US" smtClean="0"/>
              <a:t>3/9/13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8840-93BC-9C4F-8B04-B82FB9AA2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758-E561-1647-8B04-3AEE27599C19}" type="datetimeFigureOut">
              <a:rPr lang="en-US" smtClean="0"/>
              <a:t>3/9/13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8840-93BC-9C4F-8B04-B82FB9AA2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758-E561-1647-8B04-3AEE27599C19}" type="datetimeFigureOut">
              <a:rPr lang="en-US" smtClean="0"/>
              <a:t>3/9/13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8840-93BC-9C4F-8B04-B82FB9AA2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758-E561-1647-8B04-3AEE27599C19}" type="datetimeFigureOut">
              <a:rPr lang="en-US" smtClean="0"/>
              <a:t>3/9/13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8840-93BC-9C4F-8B04-B82FB9AA2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758-E561-1647-8B04-3AEE27599C19}" type="datetimeFigureOut">
              <a:rPr lang="en-US" smtClean="0"/>
              <a:t>3/9/13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8840-93BC-9C4F-8B04-B82FB9AA2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758-E561-1647-8B04-3AEE27599C19}" type="datetimeFigureOut">
              <a:rPr lang="en-US" smtClean="0"/>
              <a:t>3/9/13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8840-93BC-9C4F-8B04-B82FB9AA2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758-E561-1647-8B04-3AEE27599C19}" type="datetimeFigureOut">
              <a:rPr lang="en-US" smtClean="0"/>
              <a:t>3/9/13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8840-93BC-9C4F-8B04-B82FB9AA2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758-E561-1647-8B04-3AEE27599C19}" type="datetimeFigureOut">
              <a:rPr lang="en-US" smtClean="0"/>
              <a:t>3/9/13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8840-93BC-9C4F-8B04-B82FB9AA2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758-E561-1647-8B04-3AEE27599C19}" type="datetimeFigureOut">
              <a:rPr lang="en-US" smtClean="0"/>
              <a:t>3/9/13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8840-93BC-9C4F-8B04-B82FB9AA2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758-E561-1647-8B04-3AEE27599C19}" type="datetimeFigureOut">
              <a:rPr lang="en-US" smtClean="0"/>
              <a:t>3/9/13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8840-93BC-9C4F-8B04-B82FB9AA2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758-E561-1647-8B04-3AEE27599C19}" type="datetimeFigureOut">
              <a:rPr lang="en-US" smtClean="0"/>
              <a:t>3/9/13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8840-93BC-9C4F-8B04-B82FB9AA2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A9758-E561-1647-8B04-3AEE27599C19}" type="datetimeFigureOut">
              <a:rPr lang="en-US" smtClean="0"/>
              <a:t>3/9/13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E8840-93BC-9C4F-8B04-B82FB9AA26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838200"/>
            <a:ext cx="37338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EA Method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1828800"/>
            <a:ext cx="3733800" cy="228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18288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EA Description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71600" y="2362200"/>
            <a:ext cx="2362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cap="al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 Architecture</a:t>
            </a:r>
            <a:endParaRPr lang="en-US" sz="1400" i="1" cap="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71600" y="2743200"/>
            <a:ext cx="2362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cap="al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Architecture</a:t>
            </a:r>
            <a:endParaRPr lang="en-US" sz="1400" i="1" cap="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71600" y="3124200"/>
            <a:ext cx="23622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cap="al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 Architecture</a:t>
            </a:r>
            <a:endParaRPr lang="en-US" sz="1400" i="1" cap="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71600" y="3505200"/>
            <a:ext cx="2362200" cy="5334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cap="al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Infrastructure Architecture</a:t>
            </a:r>
            <a:endParaRPr lang="en-US" sz="1400" i="1" cap="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5400" y="4191000"/>
            <a:ext cx="37338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EA Engine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684" y="4191000"/>
            <a:ext cx="1125515" cy="91545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511425"/>
            <a:ext cx="1066800" cy="1069975"/>
          </a:xfrm>
          <a:prstGeom prst="rect">
            <a:avLst/>
          </a:prstGeom>
        </p:spPr>
      </p:pic>
      <p:pic>
        <p:nvPicPr>
          <p:cNvPr id="26" name="Image 41">
            <a:hlinkClick r:id="" action="ppaction://noaction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838200"/>
            <a:ext cx="1071563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Manager/>
  <Company>EPFL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Irina Rychkova</dc:creator>
  <cp:keywords/>
  <dc:description/>
  <cp:lastModifiedBy>Irina Rychkova</cp:lastModifiedBy>
  <cp:revision>4</cp:revision>
  <dcterms:created xsi:type="dcterms:W3CDTF">2013-03-09T12:19:18Z</dcterms:created>
  <dcterms:modified xsi:type="dcterms:W3CDTF">2013-03-09T13:03:52Z</dcterms:modified>
  <cp:category/>
</cp:coreProperties>
</file>