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8423-FBA0-4DC9-ACFA-C1C84990A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E0A28-EDFA-4F23-AB12-3084545B5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89272-A7A1-47B1-90EB-67A46ADA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D9F4-0723-4BB0-BBD6-27D24E2B42F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81F1F-60D1-40E2-BED4-56980C6A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9758-06FC-4BA5-837C-1B5E415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1B52-DCFF-4514-AF85-91C43029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3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08-8704-44EE-89A0-40B293EC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C5616-2A0D-43DD-BAA1-869A021BC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8173-6E3D-4FBD-B6C4-583A83F4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D9F4-0723-4BB0-BBD6-27D24E2B42F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7289C-C963-4280-A378-962FFB51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DFFB2-433B-4500-86BD-6425F32E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1B52-DCFF-4514-AF85-91C43029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2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F2615-E70C-42D6-84CA-6AA61DAB8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6BE68-91CF-453A-A0A3-84EE92F19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90191-C9A7-4C35-A0F8-C4681F3E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D9F4-0723-4BB0-BBD6-27D24E2B42F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DE2C-30BF-4EEF-AFD4-D2BF6AFB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36FB4-B41A-4A57-9865-CFAA2679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1B52-DCFF-4514-AF85-91C43029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D635-0DEE-42AF-A40D-388BD369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3F94-DA75-4428-B94D-3BEE950C3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C0B3-4B1B-4A34-BADF-037C0D11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D9F4-0723-4BB0-BBD6-27D24E2B42F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68345-803A-4103-827E-DD393226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84CE4-0E35-4712-A93F-52D6EB43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1B52-DCFF-4514-AF85-91C43029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084F-26FD-4D5C-8FDF-2E5D55ED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32192-A0CE-4DAB-8404-0028708F5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DE6A-19B8-4118-B8ED-8798657E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D9F4-0723-4BB0-BBD6-27D24E2B42F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EB840-019A-4F93-8602-34D4996E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9252C-9ABE-4958-8321-311D2AC4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1B52-DCFF-4514-AF85-91C43029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7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8F27-25F1-45D7-94F1-D7697B47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680-9F6D-4AB9-A4E5-0EB9D2954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4B2FA-C548-4267-82C3-5D98C5DE7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67DE1-8A93-4C46-B5EE-80209472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D9F4-0723-4BB0-BBD6-27D24E2B42F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5908-BCDA-4216-9EA7-E53D6613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3608C-99F5-41B9-9A45-D22669E0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1B52-DCFF-4514-AF85-91C43029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FE63-AE65-4A56-B631-F3C8CA1E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D8638-F99B-408D-B599-B59F2269D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160E-9325-41B0-A0F2-3B28906E0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75B24-81B6-469F-A3C6-E01BDC28F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34818-6D71-4A56-A996-9402C7437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B3C2C-7215-448B-9175-9D9E44F1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D9F4-0723-4BB0-BBD6-27D24E2B42F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5B980-4533-4C39-9266-93C51942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28EDA-19DB-49A9-BF53-EFDDABB7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1B52-DCFF-4514-AF85-91C43029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F836-0613-429F-BCE5-48BCE2F4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B9B51-23B3-49FE-BE2D-8A87F5D5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D9F4-0723-4BB0-BBD6-27D24E2B42F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A987C-F7D2-4F8E-8B71-A961671E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14A0D-9F19-4E53-92F9-CDD30D93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1B52-DCFF-4514-AF85-91C43029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5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78829-64F7-480C-AC3A-9A6CEF1F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D9F4-0723-4BB0-BBD6-27D24E2B42F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D7996-2864-47B5-9F55-EE116296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5977-1E45-4DB1-8528-810AAD65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1B52-DCFF-4514-AF85-91C43029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B51A-B8B5-4642-80B5-0C25C390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9729-941F-4756-9B61-9F567A32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A9BE7-E308-4BB1-9A81-B234D53AF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AAB20-EF39-463C-B78B-731C2483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D9F4-0723-4BB0-BBD6-27D24E2B42F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5B27C-5EF9-447E-9E18-6419B193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7CFF4-B961-4FFE-9E7D-F3410E14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1B52-DCFF-4514-AF85-91C43029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E10D-0F25-4105-B3D3-DBEE2796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A3A38-D2D2-4484-87D1-09DB63BB3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27EE-3948-402E-B7D3-074BD49F2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D2DE-0E1E-471E-B7DE-1EED39D1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D9F4-0723-4BB0-BBD6-27D24E2B42F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7560D-8FCF-4138-9597-3521D1D3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DDAB4-6A17-4AF1-A1B7-2C5186C1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1B52-DCFF-4514-AF85-91C43029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0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88A1B-C27B-41D3-9AA1-4E2EEDF1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ED5E7-7F7E-4EA6-A8E8-A5FDE9E86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3D55-A661-42F6-9497-6709331F9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D9F4-0723-4BB0-BBD6-27D24E2B42F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7269-275C-4930-9910-C87188776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5362-23A8-4A4C-A15A-9F343CFF1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11B52-DCFF-4514-AF85-91C43029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20905C-C487-47C0-AD07-BDA0261E6933}"/>
              </a:ext>
            </a:extLst>
          </p:cNvPr>
          <p:cNvGrpSpPr/>
          <p:nvPr/>
        </p:nvGrpSpPr>
        <p:grpSpPr>
          <a:xfrm>
            <a:off x="533400" y="257175"/>
            <a:ext cx="11153775" cy="367192"/>
            <a:chOff x="533400" y="257175"/>
            <a:chExt cx="11153775" cy="3671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F561F8-8F6F-4342-9A59-B5FD8D7B521E}"/>
                </a:ext>
              </a:extLst>
            </p:cNvPr>
            <p:cNvSpPr/>
            <p:nvPr/>
          </p:nvSpPr>
          <p:spPr>
            <a:xfrm>
              <a:off x="533400" y="257175"/>
              <a:ext cx="11153775" cy="3524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4"/>
                  </a:solidFill>
                </a:rPr>
                <a:t>Movie Analysis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63C2EA-5D79-4EEA-87C4-820397828243}"/>
                </a:ext>
              </a:extLst>
            </p:cNvPr>
            <p:cNvSpPr txBox="1"/>
            <p:nvPr/>
          </p:nvSpPr>
          <p:spPr>
            <a:xfrm>
              <a:off x="7267550" y="347368"/>
              <a:ext cx="742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Top 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8BEA84-B8B2-483A-BBED-65E811BFF588}"/>
                </a:ext>
              </a:extLst>
            </p:cNvPr>
            <p:cNvSpPr txBox="1"/>
            <p:nvPr/>
          </p:nvSpPr>
          <p:spPr>
            <a:xfrm>
              <a:off x="10800755" y="347368"/>
              <a:ext cx="745011" cy="25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About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C0DCA2-4517-41E0-9615-D6FBF21BC30D}"/>
                </a:ext>
              </a:extLst>
            </p:cNvPr>
            <p:cNvSpPr txBox="1"/>
            <p:nvPr/>
          </p:nvSpPr>
          <p:spPr>
            <a:xfrm>
              <a:off x="7827147" y="356443"/>
              <a:ext cx="14557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4"/>
                  </a:solidFill>
                </a:rPr>
                <a:t>Ratings &amp; Revenue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53B161-4E44-4BC3-8F94-EAA9FA79BE91}"/>
                </a:ext>
              </a:extLst>
            </p:cNvPr>
            <p:cNvSpPr txBox="1"/>
            <p:nvPr/>
          </p:nvSpPr>
          <p:spPr>
            <a:xfrm>
              <a:off x="9072053" y="354824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4"/>
                  </a:solidFill>
                </a:rPr>
                <a:t>International Production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399D722-BC82-4606-A5E8-6DAC273279D4}"/>
              </a:ext>
            </a:extLst>
          </p:cNvPr>
          <p:cNvSpPr txBox="1"/>
          <p:nvPr/>
        </p:nvSpPr>
        <p:spPr>
          <a:xfrm>
            <a:off x="754601" y="2277181"/>
            <a:ext cx="9703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Description:</a:t>
            </a:r>
          </a:p>
          <a:p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Lorem ipsum dolor sit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amet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consectetur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adipiscing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elit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, sed do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eiusmod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tempor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incididunt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labore et dolore magna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aliqua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. Ut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enim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ad minim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veniam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quis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nostrud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exercitation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ullamco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laboris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nisi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aliquip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ex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ea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commodo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consequat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. Duis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aute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irure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dolor in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reprehenderit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in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voluptate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velit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esse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cillum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dolore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eu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fugiat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nulla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pariatur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.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Excepteur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sint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occaecat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cupidatat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non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proident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, sunt in culpa qui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officia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deserunt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mollit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anim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id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est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laborum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63D11-C1BA-434C-A388-1BD860BFDF0D}"/>
              </a:ext>
            </a:extLst>
          </p:cNvPr>
          <p:cNvSpPr txBox="1"/>
          <p:nvPr/>
        </p:nvSpPr>
        <p:spPr>
          <a:xfrm>
            <a:off x="754601" y="4323273"/>
            <a:ext cx="9703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Sources:</a:t>
            </a:r>
          </a:p>
          <a:p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Lorem ipsum dolor sit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amet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consectetur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adipiscing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elit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, sed do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eiusmod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tempor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incididunt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labore et dolore magna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aliqua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. Ut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enim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ad minim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veniam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quis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nostrud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exercitation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ullamco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laboris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nisi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aliquip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ex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ea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commodo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consequat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. Duis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aute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irure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dolor in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reprehenderit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in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voluptate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velit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esse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cillum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dolore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eu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fugiat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nulla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pariatur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.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Excepteur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sint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occaecat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cupidatat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non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proident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, sunt in culpa qui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officia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deserunt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mollit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anim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id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est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b="0" i="0" dirty="0" err="1">
                <a:solidFill>
                  <a:srgbClr val="7B8898"/>
                </a:solidFill>
                <a:effectLst/>
                <a:latin typeface="Mercury SSm A"/>
              </a:rPr>
              <a:t>laborum</a:t>
            </a:r>
            <a:r>
              <a:rPr lang="en-US" b="0" i="0" dirty="0">
                <a:solidFill>
                  <a:srgbClr val="7B8898"/>
                </a:solidFill>
                <a:effectLst/>
                <a:latin typeface="Mercury SSm A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F8412D-77E1-4429-AC8B-A062841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08868"/>
            <a:ext cx="11153775" cy="14217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A25EED-CE69-4B49-BF4E-35B87ECA09D4}"/>
              </a:ext>
            </a:extLst>
          </p:cNvPr>
          <p:cNvSpPr/>
          <p:nvPr/>
        </p:nvSpPr>
        <p:spPr>
          <a:xfrm>
            <a:off x="533400" y="347368"/>
            <a:ext cx="1720273" cy="2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7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875F32-A05C-404C-BA53-BBA603037B83}"/>
              </a:ext>
            </a:extLst>
          </p:cNvPr>
          <p:cNvGrpSpPr/>
          <p:nvPr/>
        </p:nvGrpSpPr>
        <p:grpSpPr>
          <a:xfrm>
            <a:off x="533400" y="257175"/>
            <a:ext cx="11153775" cy="367192"/>
            <a:chOff x="533400" y="257175"/>
            <a:chExt cx="11153775" cy="36719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176D3A-0090-4D6D-8321-E9F84BA6BE12}"/>
                </a:ext>
              </a:extLst>
            </p:cNvPr>
            <p:cNvSpPr/>
            <p:nvPr/>
          </p:nvSpPr>
          <p:spPr>
            <a:xfrm>
              <a:off x="533400" y="257175"/>
              <a:ext cx="11153775" cy="3524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4"/>
                  </a:solidFill>
                </a:rPr>
                <a:t>Movie Analysis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E4CCBF-5A5B-4AE2-B102-104B87865DAE}"/>
                </a:ext>
              </a:extLst>
            </p:cNvPr>
            <p:cNvSpPr txBox="1"/>
            <p:nvPr/>
          </p:nvSpPr>
          <p:spPr>
            <a:xfrm>
              <a:off x="7267550" y="347368"/>
              <a:ext cx="742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Top 10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AB70C7-1B18-4367-808F-30DBA3BA3176}"/>
                </a:ext>
              </a:extLst>
            </p:cNvPr>
            <p:cNvSpPr txBox="1"/>
            <p:nvPr/>
          </p:nvSpPr>
          <p:spPr>
            <a:xfrm>
              <a:off x="10800755" y="347368"/>
              <a:ext cx="745011" cy="25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About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E22D23-8B36-4BF6-A16A-79311D174BCC}"/>
                </a:ext>
              </a:extLst>
            </p:cNvPr>
            <p:cNvSpPr txBox="1"/>
            <p:nvPr/>
          </p:nvSpPr>
          <p:spPr>
            <a:xfrm>
              <a:off x="7827147" y="356443"/>
              <a:ext cx="14557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4"/>
                  </a:solidFill>
                </a:rPr>
                <a:t>Ratings &amp; Revenue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91EF46-EEFC-472E-BE4C-4EDE41754474}"/>
                </a:ext>
              </a:extLst>
            </p:cNvPr>
            <p:cNvSpPr txBox="1"/>
            <p:nvPr/>
          </p:nvSpPr>
          <p:spPr>
            <a:xfrm>
              <a:off x="9072053" y="354824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4"/>
                  </a:solidFill>
                </a:rPr>
                <a:t>International Production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053FBDB-383A-4CF2-8E79-A94FD31ADEE4}"/>
              </a:ext>
            </a:extLst>
          </p:cNvPr>
          <p:cNvSpPr txBox="1"/>
          <p:nvPr/>
        </p:nvSpPr>
        <p:spPr>
          <a:xfrm>
            <a:off x="4755942" y="714560"/>
            <a:ext cx="270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Top Ten US Movies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1B654A-C280-4E5D-95AA-F9087DE1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57" y="1490662"/>
            <a:ext cx="4172843" cy="3732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3019F0-01E7-4BFB-B685-9B90A350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421" y="1490662"/>
            <a:ext cx="4653245" cy="36965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AAF1E6-EAEF-4A01-90E8-CC87F5D5C3DA}"/>
              </a:ext>
            </a:extLst>
          </p:cNvPr>
          <p:cNvSpPr/>
          <p:nvPr/>
        </p:nvSpPr>
        <p:spPr>
          <a:xfrm>
            <a:off x="7258314" y="319660"/>
            <a:ext cx="559597" cy="269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9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5E9AE9-7972-412A-AAED-AA463B97F50F}"/>
              </a:ext>
            </a:extLst>
          </p:cNvPr>
          <p:cNvGrpSpPr/>
          <p:nvPr/>
        </p:nvGrpSpPr>
        <p:grpSpPr>
          <a:xfrm>
            <a:off x="533400" y="257175"/>
            <a:ext cx="11153775" cy="367192"/>
            <a:chOff x="533400" y="257175"/>
            <a:chExt cx="11153775" cy="36719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7E0915-4C11-4A1A-ACB7-48697EE5AB56}"/>
                </a:ext>
              </a:extLst>
            </p:cNvPr>
            <p:cNvSpPr/>
            <p:nvPr/>
          </p:nvSpPr>
          <p:spPr>
            <a:xfrm>
              <a:off x="533400" y="257175"/>
              <a:ext cx="11153775" cy="3524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4"/>
                  </a:solidFill>
                </a:rPr>
                <a:t>Movie Analysis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1FCC12-E169-457D-83DC-F545876F50C1}"/>
                </a:ext>
              </a:extLst>
            </p:cNvPr>
            <p:cNvSpPr txBox="1"/>
            <p:nvPr/>
          </p:nvSpPr>
          <p:spPr>
            <a:xfrm>
              <a:off x="7267550" y="347368"/>
              <a:ext cx="742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Top 10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6239EA-924A-4415-83B1-CA6145426215}"/>
                </a:ext>
              </a:extLst>
            </p:cNvPr>
            <p:cNvSpPr txBox="1"/>
            <p:nvPr/>
          </p:nvSpPr>
          <p:spPr>
            <a:xfrm>
              <a:off x="10800755" y="347368"/>
              <a:ext cx="745011" cy="25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About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DE93DC-236E-439C-B6A0-05633384CA24}"/>
                </a:ext>
              </a:extLst>
            </p:cNvPr>
            <p:cNvSpPr txBox="1"/>
            <p:nvPr/>
          </p:nvSpPr>
          <p:spPr>
            <a:xfrm>
              <a:off x="7827147" y="356443"/>
              <a:ext cx="14557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4"/>
                  </a:solidFill>
                </a:rPr>
                <a:t>Ratings &amp; Revenue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D88B75-224A-49AB-9328-B26DC807F47D}"/>
                </a:ext>
              </a:extLst>
            </p:cNvPr>
            <p:cNvSpPr txBox="1"/>
            <p:nvPr/>
          </p:nvSpPr>
          <p:spPr>
            <a:xfrm>
              <a:off x="9072053" y="354824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4"/>
                  </a:solidFill>
                </a:rPr>
                <a:t>International Production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8CC41C-C61B-46EB-AFB3-04A0665E7589}"/>
              </a:ext>
            </a:extLst>
          </p:cNvPr>
          <p:cNvSpPr txBox="1"/>
          <p:nvPr/>
        </p:nvSpPr>
        <p:spPr>
          <a:xfrm>
            <a:off x="114217" y="1311565"/>
            <a:ext cx="202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Budget vs Revenue: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405F99-1122-46C1-843F-0BD0FC214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7" y="1680897"/>
            <a:ext cx="3205928" cy="32513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ED7B69-4E6B-44E8-A875-3E3A3A355B0F}"/>
              </a:ext>
            </a:extLst>
          </p:cNvPr>
          <p:cNvSpPr txBox="1"/>
          <p:nvPr/>
        </p:nvSpPr>
        <p:spPr>
          <a:xfrm>
            <a:off x="3566862" y="1311565"/>
            <a:ext cx="183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Ratings by Genre: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CE9878-84CB-433E-AFA1-93432BA61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862" y="1700152"/>
            <a:ext cx="4469433" cy="25770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270C0-C510-4EC8-838A-E0E5ACC2E895}"/>
              </a:ext>
            </a:extLst>
          </p:cNvPr>
          <p:cNvSpPr txBox="1"/>
          <p:nvPr/>
        </p:nvSpPr>
        <p:spPr>
          <a:xfrm>
            <a:off x="8296428" y="1346768"/>
            <a:ext cx="25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Ten Highest Grossing: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9B82D0-0AC7-4B37-9E40-C4794B1AB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697" y="1708605"/>
            <a:ext cx="3609924" cy="325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6588296-9166-4E95-ACE2-A69681BB9F77}"/>
              </a:ext>
            </a:extLst>
          </p:cNvPr>
          <p:cNvSpPr/>
          <p:nvPr/>
        </p:nvSpPr>
        <p:spPr>
          <a:xfrm>
            <a:off x="7827147" y="354824"/>
            <a:ext cx="1244906" cy="247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AFF435-F501-4C73-AD9E-3D72F9E0FAE4}"/>
              </a:ext>
            </a:extLst>
          </p:cNvPr>
          <p:cNvGrpSpPr/>
          <p:nvPr/>
        </p:nvGrpSpPr>
        <p:grpSpPr>
          <a:xfrm>
            <a:off x="533400" y="257175"/>
            <a:ext cx="11153775" cy="367192"/>
            <a:chOff x="533400" y="257175"/>
            <a:chExt cx="11153775" cy="36719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588F7CD-085A-4EB9-B23F-C175442B324D}"/>
                </a:ext>
              </a:extLst>
            </p:cNvPr>
            <p:cNvSpPr/>
            <p:nvPr/>
          </p:nvSpPr>
          <p:spPr>
            <a:xfrm>
              <a:off x="533400" y="257175"/>
              <a:ext cx="11153775" cy="3524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4"/>
                  </a:solidFill>
                </a:rPr>
                <a:t>Movie Analysis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2402A9-CB39-4E7E-8B9F-815DAB3A80EA}"/>
                </a:ext>
              </a:extLst>
            </p:cNvPr>
            <p:cNvSpPr txBox="1"/>
            <p:nvPr/>
          </p:nvSpPr>
          <p:spPr>
            <a:xfrm>
              <a:off x="7267550" y="347368"/>
              <a:ext cx="742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Top 10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F5AAB7-1796-4ED4-856C-5481FC315BC3}"/>
                </a:ext>
              </a:extLst>
            </p:cNvPr>
            <p:cNvSpPr txBox="1"/>
            <p:nvPr/>
          </p:nvSpPr>
          <p:spPr>
            <a:xfrm>
              <a:off x="10800755" y="347368"/>
              <a:ext cx="745011" cy="25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About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6F9AF5-1214-4B8D-9E57-141E7A52136F}"/>
                </a:ext>
              </a:extLst>
            </p:cNvPr>
            <p:cNvSpPr txBox="1"/>
            <p:nvPr/>
          </p:nvSpPr>
          <p:spPr>
            <a:xfrm>
              <a:off x="7827147" y="356443"/>
              <a:ext cx="14557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4"/>
                  </a:solidFill>
                </a:rPr>
                <a:t>Ratings &amp; Revenue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0736D7-8D82-45A7-A720-E56FA9A44708}"/>
                </a:ext>
              </a:extLst>
            </p:cNvPr>
            <p:cNvSpPr txBox="1"/>
            <p:nvPr/>
          </p:nvSpPr>
          <p:spPr>
            <a:xfrm>
              <a:off x="9072053" y="354824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4"/>
                  </a:solidFill>
                </a:rPr>
                <a:t>International Production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49A75D7-6BA2-4B5D-8728-B6F003DA0AAF}"/>
              </a:ext>
            </a:extLst>
          </p:cNvPr>
          <p:cNvSpPr/>
          <p:nvPr/>
        </p:nvSpPr>
        <p:spPr>
          <a:xfrm>
            <a:off x="9079345" y="369455"/>
            <a:ext cx="1533237" cy="221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07598-7D30-4E96-AF04-F7AEBCEF5250}"/>
              </a:ext>
            </a:extLst>
          </p:cNvPr>
          <p:cNvSpPr txBox="1"/>
          <p:nvPr/>
        </p:nvSpPr>
        <p:spPr>
          <a:xfrm>
            <a:off x="4775200" y="1126898"/>
            <a:ext cx="217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Countries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784F02-3C07-44BD-A9FF-689A3EC27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846" y="2054801"/>
            <a:ext cx="8036308" cy="381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59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CE76F71-AFB5-43A1-ABDE-53B0B2DCE15D}"/>
              </a:ext>
            </a:extLst>
          </p:cNvPr>
          <p:cNvGrpSpPr/>
          <p:nvPr/>
        </p:nvGrpSpPr>
        <p:grpSpPr>
          <a:xfrm>
            <a:off x="533400" y="257175"/>
            <a:ext cx="11153775" cy="367192"/>
            <a:chOff x="533400" y="257175"/>
            <a:chExt cx="11153775" cy="36719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2B735DF-4C44-4335-B4AC-6D654CCC63ED}"/>
                </a:ext>
              </a:extLst>
            </p:cNvPr>
            <p:cNvSpPr/>
            <p:nvPr/>
          </p:nvSpPr>
          <p:spPr>
            <a:xfrm>
              <a:off x="533400" y="257175"/>
              <a:ext cx="11153775" cy="3524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4"/>
                  </a:solidFill>
                </a:rPr>
                <a:t>Movie Analysis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1456B5-7697-4749-8EC5-C0D247508187}"/>
                </a:ext>
              </a:extLst>
            </p:cNvPr>
            <p:cNvSpPr txBox="1"/>
            <p:nvPr/>
          </p:nvSpPr>
          <p:spPr>
            <a:xfrm>
              <a:off x="7267550" y="347368"/>
              <a:ext cx="742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Top 10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8C025D-F416-4A2B-8EC6-C3607A969182}"/>
                </a:ext>
              </a:extLst>
            </p:cNvPr>
            <p:cNvSpPr txBox="1"/>
            <p:nvPr/>
          </p:nvSpPr>
          <p:spPr>
            <a:xfrm>
              <a:off x="10800755" y="347368"/>
              <a:ext cx="745011" cy="25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About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B3782-8358-4C9E-A37A-540FF806DEC1}"/>
                </a:ext>
              </a:extLst>
            </p:cNvPr>
            <p:cNvSpPr txBox="1"/>
            <p:nvPr/>
          </p:nvSpPr>
          <p:spPr>
            <a:xfrm>
              <a:off x="7827147" y="356443"/>
              <a:ext cx="14557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4"/>
                  </a:solidFill>
                </a:rPr>
                <a:t>Ratings &amp; Revenue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B6B70E-DEB1-43DE-A94A-6664449F86EF}"/>
                </a:ext>
              </a:extLst>
            </p:cNvPr>
            <p:cNvSpPr txBox="1"/>
            <p:nvPr/>
          </p:nvSpPr>
          <p:spPr>
            <a:xfrm>
              <a:off x="9072053" y="354824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4"/>
                  </a:solidFill>
                </a:rPr>
                <a:t>International Production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38EC20C-7587-44BA-8253-75C4403500F9}"/>
              </a:ext>
            </a:extLst>
          </p:cNvPr>
          <p:cNvSpPr/>
          <p:nvPr/>
        </p:nvSpPr>
        <p:spPr>
          <a:xfrm>
            <a:off x="10806545" y="360218"/>
            <a:ext cx="526473" cy="230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A5D4A-3C03-4469-A43B-2A23004035D6}"/>
              </a:ext>
            </a:extLst>
          </p:cNvPr>
          <p:cNvSpPr txBox="1"/>
          <p:nvPr/>
        </p:nvSpPr>
        <p:spPr>
          <a:xfrm>
            <a:off x="951345" y="1228436"/>
            <a:ext cx="104555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Members:</a:t>
            </a:r>
          </a:p>
          <a:p>
            <a:endParaRPr lang="en-US" sz="1200" dirty="0"/>
          </a:p>
          <a:p>
            <a:r>
              <a:rPr lang="en-US" sz="1200" dirty="0"/>
              <a:t>Taylor Sperry – 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Lorem ipsum dolor sit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amet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consectetur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adipiscing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elit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sed do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eiusmod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tempor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incididunt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labore et dolore magna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aliqua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 Ut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enim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ad minim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veniam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quis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nostrud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exercitation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ullamco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laboris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nisi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aliquip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ex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commodo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consequat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 Duis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aute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irure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dolor in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reprehenderit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in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voluptate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velit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esse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cillum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dolore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eu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fugiat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nulla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pariatur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Excepteur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sint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occaecat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cupidatat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non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proident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sunt in culpa qui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officia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deserunt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mollit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anim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id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est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laborum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</a:t>
            </a:r>
            <a:endParaRPr lang="en-US" sz="1200" dirty="0"/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Connor Scherer –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Lorem ipsum dolor sit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amet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consectetur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adipiscing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elit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sed do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eiusmod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tempor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incididunt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labore et dolore magna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aliqua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 Ut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enim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ad minim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veniam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quis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nostrud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exercitation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ullamco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laboris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nisi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aliquip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ex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commodo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consequat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 Duis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aute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irure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dolor in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reprehenderit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in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voluptate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velit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esse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cillum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dolore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eu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fugiat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nulla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pariatur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Excepteur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sint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occaecat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cupidatat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non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proident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sunt in culpa qui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officia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deserunt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mollit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anim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id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est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laborum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Harsha </a:t>
            </a:r>
            <a:r>
              <a:rPr lang="en-US" sz="1200" dirty="0" err="1"/>
              <a:t>Vinoy</a:t>
            </a:r>
            <a:r>
              <a:rPr lang="en-US" sz="1200" dirty="0"/>
              <a:t> –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Lorem ipsum dolor sit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amet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consectetur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adipiscing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elit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sed do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eiusmod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tempor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incididunt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labore et dolore magna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aliqua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 Ut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enim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ad minim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veniam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quis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nostrud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exercitation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ullamco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laboris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nisi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aliquip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ex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commodo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consequat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 Duis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aute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irure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dolor in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reprehenderit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in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voluptate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velit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esse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cillum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dolore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eu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fugiat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nulla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pariatur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Excepteur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sint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occaecat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cupidatat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non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proident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sunt in culpa qui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officia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deserunt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mollit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anim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id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est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laborum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Alex Gainer – 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Lorem ipsum dolor sit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amet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consectetur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adipiscing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elit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sed do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eiusmod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tempor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incididunt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labore et dolore magna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aliqua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 Ut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enim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ad minim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veniam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quis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nostrud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exercitation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ullamco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laboris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nisi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aliquip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ex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commodo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consequat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 Duis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aute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irure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dolor in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reprehenderit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in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voluptate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velit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esse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cillum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dolore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eu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fugiat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nulla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pariatur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Excepteur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sint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occaecat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cupidatat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non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proident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sunt in culpa qui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officia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deserunt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mollit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anim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id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est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laborum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</a:t>
            </a:r>
            <a:endParaRPr lang="en-US" sz="1200" dirty="0"/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Grace Arhin – 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Lorem ipsum dolor sit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amet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consectetur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adipiscing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elit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sed do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eiusmod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tempor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incididunt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labore et dolore magna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aliqua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 Ut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enim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ad minim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veniam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quis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nostrud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exercitation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ullamco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laboris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nisi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aliquip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ex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commodo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consequat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 Duis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aute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irure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dolor in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reprehenderit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in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voluptate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velit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esse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cillum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dolore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eu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fugiat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nulla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pariatur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Excepteur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sint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occaecat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cupidatat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non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proident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, sunt in culpa qui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officia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deserunt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mollit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anim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id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est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US" sz="1200" b="0" i="0" dirty="0" err="1">
                <a:solidFill>
                  <a:srgbClr val="7B8898"/>
                </a:solidFill>
                <a:effectLst/>
                <a:latin typeface="Mercury SSm A"/>
              </a:rPr>
              <a:t>laborum</a:t>
            </a:r>
            <a:r>
              <a:rPr lang="en-US" sz="1200" b="0" i="0" dirty="0">
                <a:solidFill>
                  <a:srgbClr val="7B8898"/>
                </a:solidFill>
                <a:effectLst/>
                <a:latin typeface="Mercury SSm A"/>
              </a:rPr>
              <a:t>.</a:t>
            </a:r>
            <a:endParaRPr lang="en-US" sz="1200" dirty="0"/>
          </a:p>
          <a:p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894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637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Mercury SSm 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againer21@gmail.com</dc:creator>
  <cp:lastModifiedBy>againer21@gmail.com</cp:lastModifiedBy>
  <cp:revision>4</cp:revision>
  <dcterms:created xsi:type="dcterms:W3CDTF">2021-07-10T17:38:02Z</dcterms:created>
  <dcterms:modified xsi:type="dcterms:W3CDTF">2021-07-10T18:01:07Z</dcterms:modified>
</cp:coreProperties>
</file>